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 id="2147483685" r:id="rId6"/>
    <p:sldMasterId id="2147483686" r:id="rId7"/>
  </p:sldMasterIdLst>
  <p:notesMasterIdLst>
    <p:notesMasterId r:id="rId27"/>
  </p:notesMasterIdLst>
  <p:sldIdLst>
    <p:sldId id="311" r:id="rId8"/>
    <p:sldId id="357" r:id="rId9"/>
    <p:sldId id="356" r:id="rId10"/>
    <p:sldId id="349" r:id="rId11"/>
    <p:sldId id="385" r:id="rId12"/>
    <p:sldId id="369" r:id="rId13"/>
    <p:sldId id="409" r:id="rId14"/>
    <p:sldId id="426" r:id="rId15"/>
    <p:sldId id="427" r:id="rId16"/>
    <p:sldId id="414" r:id="rId17"/>
    <p:sldId id="415" r:id="rId18"/>
    <p:sldId id="416" r:id="rId19"/>
    <p:sldId id="422" r:id="rId20"/>
    <p:sldId id="417" r:id="rId21"/>
    <p:sldId id="418" r:id="rId22"/>
    <p:sldId id="419" r:id="rId23"/>
    <p:sldId id="423" r:id="rId24"/>
    <p:sldId id="428" r:id="rId25"/>
    <p:sldId id="42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Melnikas" initials="AM" lastIdx="3" clrIdx="0">
    <p:extLst>
      <p:ext uri="{19B8F6BF-5375-455C-9EA6-DF929625EA0E}">
        <p15:presenceInfo xmlns:p15="http://schemas.microsoft.com/office/powerpoint/2012/main" userId="S::amelnikas@popcouncil.org::64e33c94-2476-4563-9486-982a8c7a6c46" providerId="AD"/>
      </p:ext>
    </p:extLst>
  </p:cmAuthor>
  <p:cmAuthor id="2" name="Grace Saul" initials="GS" lastIdx="4" clrIdx="1">
    <p:extLst>
      <p:ext uri="{19B8F6BF-5375-455C-9EA6-DF929625EA0E}">
        <p15:presenceInfo xmlns:p15="http://schemas.microsoft.com/office/powerpoint/2012/main" userId="S::gsaul@popcouncil.org::7065dce8-fd19-48be-bf83-33e09e603b65" providerId="AD"/>
      </p:ext>
    </p:extLst>
  </p:cmAuthor>
  <p:cmAuthor id="3" name="Sajeda Amin" initials="SA" lastIdx="9" clrIdx="2">
    <p:extLst>
      <p:ext uri="{19B8F6BF-5375-455C-9EA6-DF929625EA0E}">
        <p15:presenceInfo xmlns:p15="http://schemas.microsoft.com/office/powerpoint/2012/main" userId="S::samin@popcouncil.org::62e4c5aa-8f38-4cf8-9f31-ed87867cba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581"/>
    <a:srgbClr val="6CC04A"/>
    <a:srgbClr val="9AD3F0"/>
    <a:srgbClr val="00A8E1"/>
    <a:srgbClr val="003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1DECF8-E132-4D8A-B1FE-AE360E96DC89}" v="53" dt="2021-06-21T16:15:46.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2591" autoAdjust="0"/>
  </p:normalViewPr>
  <p:slideViewPr>
    <p:cSldViewPr snapToGrid="0">
      <p:cViewPr>
        <p:scale>
          <a:sx n="46" d="100"/>
          <a:sy n="46" d="100"/>
        </p:scale>
        <p:origin x="1856" y="236"/>
      </p:cViewPr>
      <p:guideLst>
        <p:guide orient="horz" pos="2160"/>
        <p:guide pos="2880"/>
      </p:guideLst>
    </p:cSldViewPr>
  </p:slideViewPr>
  <p:notesTextViewPr>
    <p:cViewPr>
      <p:scale>
        <a:sx n="3" d="2"/>
        <a:sy n="3" d="2"/>
      </p:scale>
      <p:origin x="0" y="0"/>
    </p:cViewPr>
  </p:notesTextViewPr>
  <p:sorterViewPr>
    <p:cViewPr>
      <p:scale>
        <a:sx n="100" d="100"/>
        <a:sy n="100" d="100"/>
      </p:scale>
      <p:origin x="0" y="-41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Melnikas" userId="64e33c94-2476-4563-9486-982a8c7a6c46" providerId="ADAL" clId="{611DECF8-E132-4D8A-B1FE-AE360E96DC89}"/>
    <pc:docChg chg="custSel addSld delSld modSld sldOrd modShowInfo">
      <pc:chgData name="A. Melnikas" userId="64e33c94-2476-4563-9486-982a8c7a6c46" providerId="ADAL" clId="{611DECF8-E132-4D8A-B1FE-AE360E96DC89}" dt="2021-06-21T16:15:46.863" v="875" actId="20577"/>
      <pc:docMkLst>
        <pc:docMk/>
      </pc:docMkLst>
      <pc:sldChg chg="del">
        <pc:chgData name="A. Melnikas" userId="64e33c94-2476-4563-9486-982a8c7a6c46" providerId="ADAL" clId="{611DECF8-E132-4D8A-B1FE-AE360E96DC89}" dt="2021-06-16T16:07:08.666" v="19" actId="47"/>
        <pc:sldMkLst>
          <pc:docMk/>
          <pc:sldMk cId="2714385191" sldId="257"/>
        </pc:sldMkLst>
      </pc:sldChg>
      <pc:sldChg chg="delSp mod modTransition delAnim modNotesTx">
        <pc:chgData name="A. Melnikas" userId="64e33c94-2476-4563-9486-982a8c7a6c46" providerId="ADAL" clId="{611DECF8-E132-4D8A-B1FE-AE360E96DC89}" dt="2021-06-16T16:08:44.924" v="32"/>
        <pc:sldMkLst>
          <pc:docMk/>
          <pc:sldMk cId="3066146727" sldId="311"/>
        </pc:sldMkLst>
        <pc:picChg chg="del">
          <ac:chgData name="A. Melnikas" userId="64e33c94-2476-4563-9486-982a8c7a6c46" providerId="ADAL" clId="{611DECF8-E132-4D8A-B1FE-AE360E96DC89}" dt="2021-06-16T16:06:06.575" v="0" actId="478"/>
          <ac:picMkLst>
            <pc:docMk/>
            <pc:sldMk cId="3066146727" sldId="311"/>
            <ac:picMk id="5" creationId="{93C2E3F7-40A1-48B8-BE72-8F884E7C5936}"/>
          </ac:picMkLst>
        </pc:picChg>
      </pc:sldChg>
      <pc:sldChg chg="delSp mod modTransition delAnim modNotesTx">
        <pc:chgData name="A. Melnikas" userId="64e33c94-2476-4563-9486-982a8c7a6c46" providerId="ADAL" clId="{611DECF8-E132-4D8A-B1FE-AE360E96DC89}" dt="2021-06-16T16:08:44.924" v="32"/>
        <pc:sldMkLst>
          <pc:docMk/>
          <pc:sldMk cId="1458002167" sldId="349"/>
        </pc:sldMkLst>
        <pc:picChg chg="del">
          <ac:chgData name="A. Melnikas" userId="64e33c94-2476-4563-9486-982a8c7a6c46" providerId="ADAL" clId="{611DECF8-E132-4D8A-B1FE-AE360E96DC89}" dt="2021-06-16T16:06:15.273" v="3" actId="478"/>
          <ac:picMkLst>
            <pc:docMk/>
            <pc:sldMk cId="1458002167" sldId="349"/>
            <ac:picMk id="3" creationId="{13A0266D-3441-4232-AF56-B97DF39EE4EE}"/>
          </ac:picMkLst>
        </pc:picChg>
      </pc:sldChg>
      <pc:sldChg chg="del">
        <pc:chgData name="A. Melnikas" userId="64e33c94-2476-4563-9486-982a8c7a6c46" providerId="ADAL" clId="{611DECF8-E132-4D8A-B1FE-AE360E96DC89}" dt="2021-06-16T16:07:08.666" v="19" actId="47"/>
        <pc:sldMkLst>
          <pc:docMk/>
          <pc:sldMk cId="3558967637" sldId="353"/>
        </pc:sldMkLst>
      </pc:sldChg>
      <pc:sldChg chg="del">
        <pc:chgData name="A. Melnikas" userId="64e33c94-2476-4563-9486-982a8c7a6c46" providerId="ADAL" clId="{611DECF8-E132-4D8A-B1FE-AE360E96DC89}" dt="2021-06-16T16:07:08.666" v="19" actId="47"/>
        <pc:sldMkLst>
          <pc:docMk/>
          <pc:sldMk cId="3798559853" sldId="355"/>
        </pc:sldMkLst>
      </pc:sldChg>
      <pc:sldChg chg="addSp delSp modSp mod modTransition delAnim modNotesTx">
        <pc:chgData name="A. Melnikas" userId="64e33c94-2476-4563-9486-982a8c7a6c46" providerId="ADAL" clId="{611DECF8-E132-4D8A-B1FE-AE360E96DC89}" dt="2021-06-21T15:46:06.413" v="860" actId="1038"/>
        <pc:sldMkLst>
          <pc:docMk/>
          <pc:sldMk cId="4207792416" sldId="356"/>
        </pc:sldMkLst>
        <pc:picChg chg="del">
          <ac:chgData name="A. Melnikas" userId="64e33c94-2476-4563-9486-982a8c7a6c46" providerId="ADAL" clId="{611DECF8-E132-4D8A-B1FE-AE360E96DC89}" dt="2021-06-16T16:06:12.641" v="2" actId="478"/>
          <ac:picMkLst>
            <pc:docMk/>
            <pc:sldMk cId="4207792416" sldId="356"/>
            <ac:picMk id="7" creationId="{F69773FA-6BC1-4CE4-98E0-716C1AC1A5AD}"/>
          </ac:picMkLst>
        </pc:picChg>
        <pc:picChg chg="add mod">
          <ac:chgData name="A. Melnikas" userId="64e33c94-2476-4563-9486-982a8c7a6c46" providerId="ADAL" clId="{611DECF8-E132-4D8A-B1FE-AE360E96DC89}" dt="2021-06-21T15:46:06.413" v="860" actId="1038"/>
          <ac:picMkLst>
            <pc:docMk/>
            <pc:sldMk cId="4207792416" sldId="356"/>
            <ac:picMk id="21" creationId="{42739237-7B54-4B32-A784-F0EE3AF50456}"/>
          </ac:picMkLst>
        </pc:picChg>
      </pc:sldChg>
      <pc:sldChg chg="delSp mod modTransition delAnim modNotesTx">
        <pc:chgData name="A. Melnikas" userId="64e33c94-2476-4563-9486-982a8c7a6c46" providerId="ADAL" clId="{611DECF8-E132-4D8A-B1FE-AE360E96DC89}" dt="2021-06-16T16:08:44.924" v="32"/>
        <pc:sldMkLst>
          <pc:docMk/>
          <pc:sldMk cId="4207171356" sldId="357"/>
        </pc:sldMkLst>
        <pc:picChg chg="del">
          <ac:chgData name="A. Melnikas" userId="64e33c94-2476-4563-9486-982a8c7a6c46" providerId="ADAL" clId="{611DECF8-E132-4D8A-B1FE-AE360E96DC89}" dt="2021-06-16T16:06:09.923" v="1" actId="478"/>
          <ac:picMkLst>
            <pc:docMk/>
            <pc:sldMk cId="4207171356" sldId="357"/>
            <ac:picMk id="5" creationId="{474A28BE-F528-4444-93B2-C3D9DA664AE7}"/>
          </ac:picMkLst>
        </pc:picChg>
      </pc:sldChg>
      <pc:sldChg chg="del">
        <pc:chgData name="A. Melnikas" userId="64e33c94-2476-4563-9486-982a8c7a6c46" providerId="ADAL" clId="{611DECF8-E132-4D8A-B1FE-AE360E96DC89}" dt="2021-06-16T16:07:08.666" v="19" actId="47"/>
        <pc:sldMkLst>
          <pc:docMk/>
          <pc:sldMk cId="3887956969" sldId="359"/>
        </pc:sldMkLst>
      </pc:sldChg>
      <pc:sldChg chg="del">
        <pc:chgData name="A. Melnikas" userId="64e33c94-2476-4563-9486-982a8c7a6c46" providerId="ADAL" clId="{611DECF8-E132-4D8A-B1FE-AE360E96DC89}" dt="2021-06-16T16:07:08.666" v="19" actId="47"/>
        <pc:sldMkLst>
          <pc:docMk/>
          <pc:sldMk cId="4175097007" sldId="364"/>
        </pc:sldMkLst>
      </pc:sldChg>
      <pc:sldChg chg="delSp mod modTransition delAnim modNotesTx">
        <pc:chgData name="A. Melnikas" userId="64e33c94-2476-4563-9486-982a8c7a6c46" providerId="ADAL" clId="{611DECF8-E132-4D8A-B1FE-AE360E96DC89}" dt="2021-06-16T16:08:44.924" v="32"/>
        <pc:sldMkLst>
          <pc:docMk/>
          <pc:sldMk cId="3900483758" sldId="369"/>
        </pc:sldMkLst>
        <pc:picChg chg="del">
          <ac:chgData name="A. Melnikas" userId="64e33c94-2476-4563-9486-982a8c7a6c46" providerId="ADAL" clId="{611DECF8-E132-4D8A-B1FE-AE360E96DC89}" dt="2021-06-16T16:06:25.596" v="6" actId="478"/>
          <ac:picMkLst>
            <pc:docMk/>
            <pc:sldMk cId="3900483758" sldId="369"/>
            <ac:picMk id="3" creationId="{91D05529-408C-4BBC-AB09-FF8297C4650F}"/>
          </ac:picMkLst>
        </pc:picChg>
      </pc:sldChg>
      <pc:sldChg chg="del">
        <pc:chgData name="A. Melnikas" userId="64e33c94-2476-4563-9486-982a8c7a6c46" providerId="ADAL" clId="{611DECF8-E132-4D8A-B1FE-AE360E96DC89}" dt="2021-06-16T16:07:08.666" v="19" actId="47"/>
        <pc:sldMkLst>
          <pc:docMk/>
          <pc:sldMk cId="1283595254" sldId="377"/>
        </pc:sldMkLst>
      </pc:sldChg>
      <pc:sldChg chg="del">
        <pc:chgData name="A. Melnikas" userId="64e33c94-2476-4563-9486-982a8c7a6c46" providerId="ADAL" clId="{611DECF8-E132-4D8A-B1FE-AE360E96DC89}" dt="2021-06-16T16:07:08.666" v="19" actId="47"/>
        <pc:sldMkLst>
          <pc:docMk/>
          <pc:sldMk cId="4089015431" sldId="382"/>
        </pc:sldMkLst>
      </pc:sldChg>
      <pc:sldChg chg="delSp mod modTransition delAnim modNotesTx">
        <pc:chgData name="A. Melnikas" userId="64e33c94-2476-4563-9486-982a8c7a6c46" providerId="ADAL" clId="{611DECF8-E132-4D8A-B1FE-AE360E96DC89}" dt="2021-06-16T16:08:44.924" v="32"/>
        <pc:sldMkLst>
          <pc:docMk/>
          <pc:sldMk cId="3717151600" sldId="385"/>
        </pc:sldMkLst>
        <pc:picChg chg="del">
          <ac:chgData name="A. Melnikas" userId="64e33c94-2476-4563-9486-982a8c7a6c46" providerId="ADAL" clId="{611DECF8-E132-4D8A-B1FE-AE360E96DC89}" dt="2021-06-16T16:06:23.211" v="5" actId="478"/>
          <ac:picMkLst>
            <pc:docMk/>
            <pc:sldMk cId="3717151600" sldId="385"/>
            <ac:picMk id="3" creationId="{01284181-76D3-48FD-BEFF-93EA820F1404}"/>
          </ac:picMkLst>
        </pc:picChg>
      </pc:sldChg>
      <pc:sldChg chg="delSp del mod modTransition delAnim modNotesTx">
        <pc:chgData name="A. Melnikas" userId="64e33c94-2476-4563-9486-982a8c7a6c46" providerId="ADAL" clId="{611DECF8-E132-4D8A-B1FE-AE360E96DC89}" dt="2021-06-21T15:24:10.937" v="492" actId="47"/>
        <pc:sldMkLst>
          <pc:docMk/>
          <pc:sldMk cId="3503277872" sldId="395"/>
        </pc:sldMkLst>
        <pc:picChg chg="del">
          <ac:chgData name="A. Melnikas" userId="64e33c94-2476-4563-9486-982a8c7a6c46" providerId="ADAL" clId="{611DECF8-E132-4D8A-B1FE-AE360E96DC89}" dt="2021-06-16T16:06:18.483" v="4" actId="478"/>
          <ac:picMkLst>
            <pc:docMk/>
            <pc:sldMk cId="3503277872" sldId="395"/>
            <ac:picMk id="3" creationId="{5C1F18F1-14CA-4EA1-AA47-9CA7048DC88D}"/>
          </ac:picMkLst>
        </pc:picChg>
      </pc:sldChg>
      <pc:sldChg chg="del">
        <pc:chgData name="A. Melnikas" userId="64e33c94-2476-4563-9486-982a8c7a6c46" providerId="ADAL" clId="{611DECF8-E132-4D8A-B1FE-AE360E96DC89}" dt="2021-06-16T16:07:08.666" v="19" actId="47"/>
        <pc:sldMkLst>
          <pc:docMk/>
          <pc:sldMk cId="2861474604" sldId="403"/>
        </pc:sldMkLst>
      </pc:sldChg>
      <pc:sldChg chg="delSp mod ord modTransition delAnim modNotesTx">
        <pc:chgData name="A. Melnikas" userId="64e33c94-2476-4563-9486-982a8c7a6c46" providerId="ADAL" clId="{611DECF8-E132-4D8A-B1FE-AE360E96DC89}" dt="2021-06-21T15:30:21.213" v="494"/>
        <pc:sldMkLst>
          <pc:docMk/>
          <pc:sldMk cId="3275102301" sldId="409"/>
        </pc:sldMkLst>
        <pc:picChg chg="del">
          <ac:chgData name="A. Melnikas" userId="64e33c94-2476-4563-9486-982a8c7a6c46" providerId="ADAL" clId="{611DECF8-E132-4D8A-B1FE-AE360E96DC89}" dt="2021-06-16T16:06:34.751" v="9" actId="478"/>
          <ac:picMkLst>
            <pc:docMk/>
            <pc:sldMk cId="3275102301" sldId="409"/>
            <ac:picMk id="3" creationId="{AEE9DD53-8B3A-490A-BE94-91E0A4FB4F1E}"/>
          </ac:picMkLst>
        </pc:picChg>
      </pc:sldChg>
      <pc:sldChg chg="del">
        <pc:chgData name="A. Melnikas" userId="64e33c94-2476-4563-9486-982a8c7a6c46" providerId="ADAL" clId="{611DECF8-E132-4D8A-B1FE-AE360E96DC89}" dt="2021-06-16T16:07:08.666" v="19" actId="47"/>
        <pc:sldMkLst>
          <pc:docMk/>
          <pc:sldMk cId="1660804422" sldId="410"/>
        </pc:sldMkLst>
      </pc:sldChg>
      <pc:sldChg chg="del">
        <pc:chgData name="A. Melnikas" userId="64e33c94-2476-4563-9486-982a8c7a6c46" providerId="ADAL" clId="{611DECF8-E132-4D8A-B1FE-AE360E96DC89}" dt="2021-06-16T16:07:08.666" v="19" actId="47"/>
        <pc:sldMkLst>
          <pc:docMk/>
          <pc:sldMk cId="1162288127" sldId="411"/>
        </pc:sldMkLst>
      </pc:sldChg>
      <pc:sldChg chg="del">
        <pc:chgData name="A. Melnikas" userId="64e33c94-2476-4563-9486-982a8c7a6c46" providerId="ADAL" clId="{611DECF8-E132-4D8A-B1FE-AE360E96DC89}" dt="2021-06-16T16:07:08.666" v="19" actId="47"/>
        <pc:sldMkLst>
          <pc:docMk/>
          <pc:sldMk cId="2656680761" sldId="412"/>
        </pc:sldMkLst>
      </pc:sldChg>
      <pc:sldChg chg="del">
        <pc:chgData name="A. Melnikas" userId="64e33c94-2476-4563-9486-982a8c7a6c46" providerId="ADAL" clId="{611DECF8-E132-4D8A-B1FE-AE360E96DC89}" dt="2021-06-16T16:07:08.666" v="19" actId="47"/>
        <pc:sldMkLst>
          <pc:docMk/>
          <pc:sldMk cId="2030091063" sldId="413"/>
        </pc:sldMkLst>
      </pc:sldChg>
      <pc:sldChg chg="delSp mod modTransition delAnim modNotesTx">
        <pc:chgData name="A. Melnikas" userId="64e33c94-2476-4563-9486-982a8c7a6c46" providerId="ADAL" clId="{611DECF8-E132-4D8A-B1FE-AE360E96DC89}" dt="2021-06-16T16:08:44.924" v="32"/>
        <pc:sldMkLst>
          <pc:docMk/>
          <pc:sldMk cId="3700357099" sldId="414"/>
        </pc:sldMkLst>
        <pc:picChg chg="del">
          <ac:chgData name="A. Melnikas" userId="64e33c94-2476-4563-9486-982a8c7a6c46" providerId="ADAL" clId="{611DECF8-E132-4D8A-B1FE-AE360E96DC89}" dt="2021-06-16T16:06:37.739" v="10" actId="478"/>
          <ac:picMkLst>
            <pc:docMk/>
            <pc:sldMk cId="3700357099" sldId="414"/>
            <ac:picMk id="3" creationId="{552CF781-B379-4CD6-9049-A068B2F4231D}"/>
          </ac:picMkLst>
        </pc:picChg>
      </pc:sldChg>
      <pc:sldChg chg="delSp mod modTransition delAnim modAnim">
        <pc:chgData name="A. Melnikas" userId="64e33c94-2476-4563-9486-982a8c7a6c46" providerId="ADAL" clId="{611DECF8-E132-4D8A-B1FE-AE360E96DC89}" dt="2021-06-21T15:44:12.986" v="829"/>
        <pc:sldMkLst>
          <pc:docMk/>
          <pc:sldMk cId="3577742496" sldId="415"/>
        </pc:sldMkLst>
        <pc:picChg chg="del">
          <ac:chgData name="A. Melnikas" userId="64e33c94-2476-4563-9486-982a8c7a6c46" providerId="ADAL" clId="{611DECF8-E132-4D8A-B1FE-AE360E96DC89}" dt="2021-06-16T16:06:39.881" v="11" actId="478"/>
          <ac:picMkLst>
            <pc:docMk/>
            <pc:sldMk cId="3577742496" sldId="415"/>
            <ac:picMk id="4" creationId="{771E0495-C7FC-4D8F-9602-B7B678CFC722}"/>
          </ac:picMkLst>
        </pc:picChg>
      </pc:sldChg>
      <pc:sldChg chg="delSp modSp mod modTransition delAnim">
        <pc:chgData name="A. Melnikas" userId="64e33c94-2476-4563-9486-982a8c7a6c46" providerId="ADAL" clId="{611DECF8-E132-4D8A-B1FE-AE360E96DC89}" dt="2021-06-16T16:09:59.614" v="39" actId="113"/>
        <pc:sldMkLst>
          <pc:docMk/>
          <pc:sldMk cId="1516724670" sldId="416"/>
        </pc:sldMkLst>
        <pc:spChg chg="mod">
          <ac:chgData name="A. Melnikas" userId="64e33c94-2476-4563-9486-982a8c7a6c46" providerId="ADAL" clId="{611DECF8-E132-4D8A-B1FE-AE360E96DC89}" dt="2021-06-16T16:09:59.614" v="39" actId="113"/>
          <ac:spMkLst>
            <pc:docMk/>
            <pc:sldMk cId="1516724670" sldId="416"/>
            <ac:spMk id="3" creationId="{AAA48E27-0111-4517-99B7-A08F0FA70FF4}"/>
          </ac:spMkLst>
        </pc:spChg>
        <pc:picChg chg="del">
          <ac:chgData name="A. Melnikas" userId="64e33c94-2476-4563-9486-982a8c7a6c46" providerId="ADAL" clId="{611DECF8-E132-4D8A-B1FE-AE360E96DC89}" dt="2021-06-16T16:06:42.710" v="12" actId="478"/>
          <ac:picMkLst>
            <pc:docMk/>
            <pc:sldMk cId="1516724670" sldId="416"/>
            <ac:picMk id="4" creationId="{69E02C73-D536-43A1-80D4-57CA46F55583}"/>
          </ac:picMkLst>
        </pc:picChg>
      </pc:sldChg>
      <pc:sldChg chg="delSp mod modTransition delAnim modAnim">
        <pc:chgData name="A. Melnikas" userId="64e33c94-2476-4563-9486-982a8c7a6c46" providerId="ADAL" clId="{611DECF8-E132-4D8A-B1FE-AE360E96DC89}" dt="2021-06-21T15:44:37.206" v="838"/>
        <pc:sldMkLst>
          <pc:docMk/>
          <pc:sldMk cId="175002048" sldId="417"/>
        </pc:sldMkLst>
        <pc:picChg chg="del">
          <ac:chgData name="A. Melnikas" userId="64e33c94-2476-4563-9486-982a8c7a6c46" providerId="ADAL" clId="{611DECF8-E132-4D8A-B1FE-AE360E96DC89}" dt="2021-06-16T16:06:48.843" v="14" actId="478"/>
          <ac:picMkLst>
            <pc:docMk/>
            <pc:sldMk cId="175002048" sldId="417"/>
            <ac:picMk id="4" creationId="{E26A818C-E530-4E81-B233-8BF3D25E4B5D}"/>
          </ac:picMkLst>
        </pc:picChg>
      </pc:sldChg>
      <pc:sldChg chg="delSp mod modTransition delAnim modNotesTx">
        <pc:chgData name="A. Melnikas" userId="64e33c94-2476-4563-9486-982a8c7a6c46" providerId="ADAL" clId="{611DECF8-E132-4D8A-B1FE-AE360E96DC89}" dt="2021-06-16T16:08:44.924" v="32"/>
        <pc:sldMkLst>
          <pc:docMk/>
          <pc:sldMk cId="3503048135" sldId="418"/>
        </pc:sldMkLst>
        <pc:picChg chg="del">
          <ac:chgData name="A. Melnikas" userId="64e33c94-2476-4563-9486-982a8c7a6c46" providerId="ADAL" clId="{611DECF8-E132-4D8A-B1FE-AE360E96DC89}" dt="2021-06-16T16:06:51.608" v="15" actId="478"/>
          <ac:picMkLst>
            <pc:docMk/>
            <pc:sldMk cId="3503048135" sldId="418"/>
            <ac:picMk id="4" creationId="{EF7FC674-2CD6-4578-A120-2DDE50810266}"/>
          </ac:picMkLst>
        </pc:picChg>
      </pc:sldChg>
      <pc:sldChg chg="delSp mod modTransition delAnim modNotesTx">
        <pc:chgData name="A. Melnikas" userId="64e33c94-2476-4563-9486-982a8c7a6c46" providerId="ADAL" clId="{611DECF8-E132-4D8A-B1FE-AE360E96DC89}" dt="2021-06-16T16:08:44.924" v="32"/>
        <pc:sldMkLst>
          <pc:docMk/>
          <pc:sldMk cId="1245166224" sldId="419"/>
        </pc:sldMkLst>
        <pc:picChg chg="del">
          <ac:chgData name="A. Melnikas" userId="64e33c94-2476-4563-9486-982a8c7a6c46" providerId="ADAL" clId="{611DECF8-E132-4D8A-B1FE-AE360E96DC89}" dt="2021-06-16T16:06:54.826" v="16" actId="478"/>
          <ac:picMkLst>
            <pc:docMk/>
            <pc:sldMk cId="1245166224" sldId="419"/>
            <ac:picMk id="4" creationId="{9CB6EC20-9AA0-419E-B2C8-6BD0EE8287C5}"/>
          </ac:picMkLst>
        </pc:picChg>
      </pc:sldChg>
      <pc:sldChg chg="del">
        <pc:chgData name="A. Melnikas" userId="64e33c94-2476-4563-9486-982a8c7a6c46" providerId="ADAL" clId="{611DECF8-E132-4D8A-B1FE-AE360E96DC89}" dt="2021-06-16T16:07:08.666" v="19" actId="47"/>
        <pc:sldMkLst>
          <pc:docMk/>
          <pc:sldMk cId="4289569327" sldId="420"/>
        </pc:sldMkLst>
      </pc:sldChg>
      <pc:sldChg chg="del">
        <pc:chgData name="A. Melnikas" userId="64e33c94-2476-4563-9486-982a8c7a6c46" providerId="ADAL" clId="{611DECF8-E132-4D8A-B1FE-AE360E96DC89}" dt="2021-06-16T16:07:08.666" v="19" actId="47"/>
        <pc:sldMkLst>
          <pc:docMk/>
          <pc:sldMk cId="2585387940" sldId="421"/>
        </pc:sldMkLst>
      </pc:sldChg>
      <pc:sldChg chg="delSp modSp mod modTransition delAnim">
        <pc:chgData name="A. Melnikas" userId="64e33c94-2476-4563-9486-982a8c7a6c46" providerId="ADAL" clId="{611DECF8-E132-4D8A-B1FE-AE360E96DC89}" dt="2021-06-16T16:09:50.879" v="38" actId="113"/>
        <pc:sldMkLst>
          <pc:docMk/>
          <pc:sldMk cId="2553990201" sldId="422"/>
        </pc:sldMkLst>
        <pc:spChg chg="mod">
          <ac:chgData name="A. Melnikas" userId="64e33c94-2476-4563-9486-982a8c7a6c46" providerId="ADAL" clId="{611DECF8-E132-4D8A-B1FE-AE360E96DC89}" dt="2021-06-16T16:09:50.879" v="38" actId="113"/>
          <ac:spMkLst>
            <pc:docMk/>
            <pc:sldMk cId="2553990201" sldId="422"/>
            <ac:spMk id="3" creationId="{AAA48E27-0111-4517-99B7-A08F0FA70FF4}"/>
          </ac:spMkLst>
        </pc:spChg>
        <pc:picChg chg="del">
          <ac:chgData name="A. Melnikas" userId="64e33c94-2476-4563-9486-982a8c7a6c46" providerId="ADAL" clId="{611DECF8-E132-4D8A-B1FE-AE360E96DC89}" dt="2021-06-16T16:06:45.714" v="13" actId="478"/>
          <ac:picMkLst>
            <pc:docMk/>
            <pc:sldMk cId="2553990201" sldId="422"/>
            <ac:picMk id="4" creationId="{E5E9B30E-153C-40D0-99E6-F285588D3704}"/>
          </ac:picMkLst>
        </pc:picChg>
      </pc:sldChg>
      <pc:sldChg chg="delSp mod modTransition delAnim modNotesTx">
        <pc:chgData name="A. Melnikas" userId="64e33c94-2476-4563-9486-982a8c7a6c46" providerId="ADAL" clId="{611DECF8-E132-4D8A-B1FE-AE360E96DC89}" dt="2021-06-16T16:08:44.924" v="32"/>
        <pc:sldMkLst>
          <pc:docMk/>
          <pc:sldMk cId="2056097637" sldId="423"/>
        </pc:sldMkLst>
        <pc:picChg chg="del">
          <ac:chgData name="A. Melnikas" userId="64e33c94-2476-4563-9486-982a8c7a6c46" providerId="ADAL" clId="{611DECF8-E132-4D8A-B1FE-AE360E96DC89}" dt="2021-06-16T16:06:57.965" v="17" actId="478"/>
          <ac:picMkLst>
            <pc:docMk/>
            <pc:sldMk cId="2056097637" sldId="423"/>
            <ac:picMk id="4" creationId="{8545A871-CDEC-4268-BB9F-A79891CCF571}"/>
          </ac:picMkLst>
        </pc:picChg>
      </pc:sldChg>
      <pc:sldChg chg="delSp mod modTransition delAnim">
        <pc:chgData name="A. Melnikas" userId="64e33c94-2476-4563-9486-982a8c7a6c46" providerId="ADAL" clId="{611DECF8-E132-4D8A-B1FE-AE360E96DC89}" dt="2021-06-16T16:08:44.924" v="32"/>
        <pc:sldMkLst>
          <pc:docMk/>
          <pc:sldMk cId="1498136040" sldId="424"/>
        </pc:sldMkLst>
        <pc:picChg chg="del">
          <ac:chgData name="A. Melnikas" userId="64e33c94-2476-4563-9486-982a8c7a6c46" providerId="ADAL" clId="{611DECF8-E132-4D8A-B1FE-AE360E96DC89}" dt="2021-06-16T16:07:03.023" v="18" actId="478"/>
          <ac:picMkLst>
            <pc:docMk/>
            <pc:sldMk cId="1498136040" sldId="424"/>
            <ac:picMk id="5" creationId="{CA4A5A4A-B5C6-432E-AD89-8FDB15EBFA2F}"/>
          </ac:picMkLst>
        </pc:picChg>
      </pc:sldChg>
      <pc:sldChg chg="del">
        <pc:chgData name="A. Melnikas" userId="64e33c94-2476-4563-9486-982a8c7a6c46" providerId="ADAL" clId="{611DECF8-E132-4D8A-B1FE-AE360E96DC89}" dt="2021-06-16T16:07:08.666" v="19" actId="47"/>
        <pc:sldMkLst>
          <pc:docMk/>
          <pc:sldMk cId="2863329229" sldId="425"/>
        </pc:sldMkLst>
      </pc:sldChg>
      <pc:sldChg chg="delSp modSp mod modTransition delAnim modAnim">
        <pc:chgData name="A. Melnikas" userId="64e33c94-2476-4563-9486-982a8c7a6c46" providerId="ADAL" clId="{611DECF8-E132-4D8A-B1FE-AE360E96DC89}" dt="2021-06-21T16:15:46.863" v="875" actId="20577"/>
        <pc:sldMkLst>
          <pc:docMk/>
          <pc:sldMk cId="3279078355" sldId="426"/>
        </pc:sldMkLst>
        <pc:spChg chg="mod">
          <ac:chgData name="A. Melnikas" userId="64e33c94-2476-4563-9486-982a8c7a6c46" providerId="ADAL" clId="{611DECF8-E132-4D8A-B1FE-AE360E96DC89}" dt="2021-06-21T16:15:46.863" v="875" actId="20577"/>
          <ac:spMkLst>
            <pc:docMk/>
            <pc:sldMk cId="3279078355" sldId="426"/>
            <ac:spMk id="2" creationId="{BE7093B6-855F-4E67-A234-5D18F6F44DB8}"/>
          </ac:spMkLst>
        </pc:spChg>
        <pc:spChg chg="del">
          <ac:chgData name="A. Melnikas" userId="64e33c94-2476-4563-9486-982a8c7a6c46" providerId="ADAL" clId="{611DECF8-E132-4D8A-B1FE-AE360E96DC89}" dt="2021-06-21T15:44:21.929" v="831" actId="478"/>
          <ac:spMkLst>
            <pc:docMk/>
            <pc:sldMk cId="3279078355" sldId="426"/>
            <ac:spMk id="4" creationId="{7E1B5ACA-56AC-4522-9667-2244A4229175}"/>
          </ac:spMkLst>
        </pc:spChg>
        <pc:picChg chg="del">
          <ac:chgData name="A. Melnikas" userId="64e33c94-2476-4563-9486-982a8c7a6c46" providerId="ADAL" clId="{611DECF8-E132-4D8A-B1FE-AE360E96DC89}" dt="2021-06-16T16:06:28.750" v="7" actId="478"/>
          <ac:picMkLst>
            <pc:docMk/>
            <pc:sldMk cId="3279078355" sldId="426"/>
            <ac:picMk id="3" creationId="{45768C47-D43C-4CF7-B116-D43B3E729EDD}"/>
          </ac:picMkLst>
        </pc:picChg>
        <pc:picChg chg="mod">
          <ac:chgData name="A. Melnikas" userId="64e33c94-2476-4563-9486-982a8c7a6c46" providerId="ADAL" clId="{611DECF8-E132-4D8A-B1FE-AE360E96DC89}" dt="2021-06-21T15:44:27.321" v="835" actId="1076"/>
          <ac:picMkLst>
            <pc:docMk/>
            <pc:sldMk cId="3279078355" sldId="426"/>
            <ac:picMk id="1026" creationId="{72D8FA0A-06DC-4F24-B1F2-649D06A0DCBC}"/>
          </ac:picMkLst>
        </pc:picChg>
      </pc:sldChg>
      <pc:sldChg chg="delSp modSp mod modTransition delAnim">
        <pc:chgData name="A. Melnikas" userId="64e33c94-2476-4563-9486-982a8c7a6c46" providerId="ADAL" clId="{611DECF8-E132-4D8A-B1FE-AE360E96DC89}" dt="2021-06-21T16:15:37.882" v="871" actId="20577"/>
        <pc:sldMkLst>
          <pc:docMk/>
          <pc:sldMk cId="1534035251" sldId="427"/>
        </pc:sldMkLst>
        <pc:spChg chg="mod">
          <ac:chgData name="A. Melnikas" userId="64e33c94-2476-4563-9486-982a8c7a6c46" providerId="ADAL" clId="{611DECF8-E132-4D8A-B1FE-AE360E96DC89}" dt="2021-06-21T16:15:37.882" v="871" actId="20577"/>
          <ac:spMkLst>
            <pc:docMk/>
            <pc:sldMk cId="1534035251" sldId="427"/>
            <ac:spMk id="2" creationId="{BE7093B6-855F-4E67-A234-5D18F6F44DB8}"/>
          </ac:spMkLst>
        </pc:spChg>
        <pc:spChg chg="mod">
          <ac:chgData name="A. Melnikas" userId="64e33c94-2476-4563-9486-982a8c7a6c46" providerId="ADAL" clId="{611DECF8-E132-4D8A-B1FE-AE360E96DC89}" dt="2021-06-21T15:38:02.018" v="531" actId="1076"/>
          <ac:spMkLst>
            <pc:docMk/>
            <pc:sldMk cId="1534035251" sldId="427"/>
            <ac:spMk id="3" creationId="{9EB0A7E7-B7FC-486B-954D-25279A29F4D6}"/>
          </ac:spMkLst>
        </pc:spChg>
        <pc:picChg chg="del">
          <ac:chgData name="A. Melnikas" userId="64e33c94-2476-4563-9486-982a8c7a6c46" providerId="ADAL" clId="{611DECF8-E132-4D8A-B1FE-AE360E96DC89}" dt="2021-06-16T16:06:31.441" v="8" actId="478"/>
          <ac:picMkLst>
            <pc:docMk/>
            <pc:sldMk cId="1534035251" sldId="427"/>
            <ac:picMk id="4" creationId="{5F8E6B21-719F-4CCF-AE80-7448552C7945}"/>
          </ac:picMkLst>
        </pc:picChg>
      </pc:sldChg>
      <pc:sldChg chg="modSp new mod modNotesTx">
        <pc:chgData name="A. Melnikas" userId="64e33c94-2476-4563-9486-982a8c7a6c46" providerId="ADAL" clId="{611DECF8-E132-4D8A-B1FE-AE360E96DC89}" dt="2021-06-21T15:43:48.998" v="827" actId="6549"/>
        <pc:sldMkLst>
          <pc:docMk/>
          <pc:sldMk cId="3866289133" sldId="428"/>
        </pc:sldMkLst>
        <pc:spChg chg="mod">
          <ac:chgData name="A. Melnikas" userId="64e33c94-2476-4563-9486-982a8c7a6c46" providerId="ADAL" clId="{611DECF8-E132-4D8A-B1FE-AE360E96DC89}" dt="2021-06-21T14:11:50.921" v="125" actId="20577"/>
          <ac:spMkLst>
            <pc:docMk/>
            <pc:sldMk cId="3866289133" sldId="428"/>
            <ac:spMk id="2" creationId="{D72069B6-4E2C-4027-9538-91ADF00CB706}"/>
          </ac:spMkLst>
        </pc:spChg>
        <pc:spChg chg="mod">
          <ac:chgData name="A. Melnikas" userId="64e33c94-2476-4563-9486-982a8c7a6c46" providerId="ADAL" clId="{611DECF8-E132-4D8A-B1FE-AE360E96DC89}" dt="2021-06-21T15:43:25.364" v="826" actId="5793"/>
          <ac:spMkLst>
            <pc:docMk/>
            <pc:sldMk cId="3866289133" sldId="428"/>
            <ac:spMk id="3" creationId="{CAD06F77-A525-498B-ABDB-70C0AB55D0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B20F9-D6D3-42B5-BB10-EB058B1CF550}" type="datetimeFigureOut">
              <a:rPr lang="en-US"/>
              <a:t>6/17/2021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4C721-5764-4013-8564-9BE2BC0AE40D}" type="slidenum">
              <a:rPr lang="en-US"/>
              <a:t>‹#›</a:t>
            </a:fld>
            <a:endParaRPr lang="en-US"/>
          </a:p>
        </p:txBody>
      </p:sp>
    </p:spTree>
    <p:extLst>
      <p:ext uri="{BB962C8B-B14F-4D97-AF65-F5344CB8AC3E}">
        <p14:creationId xmlns:p14="http://schemas.microsoft.com/office/powerpoint/2010/main" val="366500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A84C721-5764-4013-8564-9BE2BC0AE40D}" type="slidenum">
              <a:rPr lang="en-US"/>
              <a:t>1</a:t>
            </a:fld>
            <a:endParaRPr lang="en-US"/>
          </a:p>
        </p:txBody>
      </p:sp>
    </p:spTree>
    <p:extLst>
      <p:ext uri="{BB962C8B-B14F-4D97-AF65-F5344CB8AC3E}">
        <p14:creationId xmlns:p14="http://schemas.microsoft.com/office/powerpoint/2010/main" val="523157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4C721-5764-4013-8564-9BE2BC0AE40D}" type="slidenum">
              <a:rPr lang="en-US" smtClean="0"/>
              <a:t>13</a:t>
            </a:fld>
            <a:endParaRPr lang="en-US"/>
          </a:p>
        </p:txBody>
      </p:sp>
    </p:spTree>
    <p:extLst>
      <p:ext uri="{BB962C8B-B14F-4D97-AF65-F5344CB8AC3E}">
        <p14:creationId xmlns:p14="http://schemas.microsoft.com/office/powerpoint/2010/main" val="2084570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4C721-5764-4013-8564-9BE2BC0AE40D}" type="slidenum">
              <a:rPr lang="en-US" smtClean="0"/>
              <a:t>14</a:t>
            </a:fld>
            <a:endParaRPr lang="en-US"/>
          </a:p>
        </p:txBody>
      </p:sp>
    </p:spTree>
    <p:extLst>
      <p:ext uri="{BB962C8B-B14F-4D97-AF65-F5344CB8AC3E}">
        <p14:creationId xmlns:p14="http://schemas.microsoft.com/office/powerpoint/2010/main" val="3947757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A84C721-5764-4013-8564-9BE2BC0AE40D}" type="slidenum">
              <a:rPr lang="en-US" smtClean="0"/>
              <a:t>15</a:t>
            </a:fld>
            <a:endParaRPr lang="en-US"/>
          </a:p>
        </p:txBody>
      </p:sp>
    </p:spTree>
    <p:extLst>
      <p:ext uri="{BB962C8B-B14F-4D97-AF65-F5344CB8AC3E}">
        <p14:creationId xmlns:p14="http://schemas.microsoft.com/office/powerpoint/2010/main" val="2631679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84C721-5764-4013-8564-9BE2BC0AE40D}" type="slidenum">
              <a:rPr lang="en-US" smtClean="0"/>
              <a:t>16</a:t>
            </a:fld>
            <a:endParaRPr lang="en-US"/>
          </a:p>
        </p:txBody>
      </p:sp>
    </p:spTree>
    <p:extLst>
      <p:ext uri="{BB962C8B-B14F-4D97-AF65-F5344CB8AC3E}">
        <p14:creationId xmlns:p14="http://schemas.microsoft.com/office/powerpoint/2010/main" val="4191290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A84C721-5764-4013-8564-9BE2BC0AE40D}" type="slidenum">
              <a:rPr lang="en-US" smtClean="0"/>
              <a:t>17</a:t>
            </a:fld>
            <a:endParaRPr lang="en-US"/>
          </a:p>
        </p:txBody>
      </p:sp>
    </p:spTree>
    <p:extLst>
      <p:ext uri="{BB962C8B-B14F-4D97-AF65-F5344CB8AC3E}">
        <p14:creationId xmlns:p14="http://schemas.microsoft.com/office/powerpoint/2010/main" val="2137299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4C721-5764-4013-8564-9BE2BC0AE40D}" type="slidenum">
              <a:rPr lang="en-US" smtClean="0"/>
              <a:t>18</a:t>
            </a:fld>
            <a:endParaRPr lang="en-US"/>
          </a:p>
        </p:txBody>
      </p:sp>
    </p:spTree>
    <p:extLst>
      <p:ext uri="{BB962C8B-B14F-4D97-AF65-F5344CB8AC3E}">
        <p14:creationId xmlns:p14="http://schemas.microsoft.com/office/powerpoint/2010/main" val="171730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A84C721-5764-4013-8564-9BE2BC0AE40D}" type="slidenum">
              <a:rPr lang="en-US"/>
              <a:t>2</a:t>
            </a:fld>
            <a:endParaRPr lang="en-US"/>
          </a:p>
        </p:txBody>
      </p:sp>
    </p:spTree>
    <p:extLst>
      <p:ext uri="{BB962C8B-B14F-4D97-AF65-F5344CB8AC3E}">
        <p14:creationId xmlns:p14="http://schemas.microsoft.com/office/powerpoint/2010/main" val="97237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A84C721-5764-4013-8564-9BE2BC0AE40D}" type="slidenum">
              <a:rPr lang="en-US"/>
              <a:t>3</a:t>
            </a:fld>
            <a:endParaRPr lang="en-US"/>
          </a:p>
        </p:txBody>
      </p:sp>
    </p:spTree>
    <p:extLst>
      <p:ext uri="{BB962C8B-B14F-4D97-AF65-F5344CB8AC3E}">
        <p14:creationId xmlns:p14="http://schemas.microsoft.com/office/powerpoint/2010/main" val="64968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A84C721-5764-4013-8564-9BE2BC0AE40D}" type="slidenum">
              <a:rPr lang="en-US"/>
              <a:t>4</a:t>
            </a:fld>
            <a:endParaRPr lang="en-US"/>
          </a:p>
        </p:txBody>
      </p:sp>
    </p:spTree>
    <p:extLst>
      <p:ext uri="{BB962C8B-B14F-4D97-AF65-F5344CB8AC3E}">
        <p14:creationId xmlns:p14="http://schemas.microsoft.com/office/powerpoint/2010/main" val="516376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A84C721-5764-4013-8564-9BE2BC0AE40D}" type="slidenum">
              <a:rPr lang="en-US"/>
              <a:t>5</a:t>
            </a:fld>
            <a:endParaRPr lang="en-US"/>
          </a:p>
        </p:txBody>
      </p:sp>
    </p:spTree>
    <p:extLst>
      <p:ext uri="{BB962C8B-B14F-4D97-AF65-F5344CB8AC3E}">
        <p14:creationId xmlns:p14="http://schemas.microsoft.com/office/powerpoint/2010/main" val="1600999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A84C721-5764-4013-8564-9BE2BC0AE40D}" type="slidenum">
              <a:rPr lang="en-US"/>
              <a:t>6</a:t>
            </a:fld>
            <a:endParaRPr lang="en-US"/>
          </a:p>
        </p:txBody>
      </p:sp>
    </p:spTree>
    <p:extLst>
      <p:ext uri="{BB962C8B-B14F-4D97-AF65-F5344CB8AC3E}">
        <p14:creationId xmlns:p14="http://schemas.microsoft.com/office/powerpoint/2010/main" val="67301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A84C721-5764-4013-8564-9BE2BC0AE40D}" type="slidenum">
              <a:rPr lang="en-US"/>
              <a:t>7</a:t>
            </a:fld>
            <a:endParaRPr lang="en-US"/>
          </a:p>
        </p:txBody>
      </p:sp>
    </p:spTree>
    <p:extLst>
      <p:ext uri="{BB962C8B-B14F-4D97-AF65-F5344CB8AC3E}">
        <p14:creationId xmlns:p14="http://schemas.microsoft.com/office/powerpoint/2010/main" val="3354072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4C721-5764-4013-8564-9BE2BC0AE40D}" type="slidenum">
              <a:rPr lang="en-US" smtClean="0"/>
              <a:t>9</a:t>
            </a:fld>
            <a:endParaRPr lang="en-US"/>
          </a:p>
        </p:txBody>
      </p:sp>
    </p:spTree>
    <p:extLst>
      <p:ext uri="{BB962C8B-B14F-4D97-AF65-F5344CB8AC3E}">
        <p14:creationId xmlns:p14="http://schemas.microsoft.com/office/powerpoint/2010/main" val="46723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A84C721-5764-4013-8564-9BE2BC0AE40D}" type="slidenum">
              <a:rPr lang="en-US"/>
              <a:t>10</a:t>
            </a:fld>
            <a:endParaRPr lang="en-US"/>
          </a:p>
        </p:txBody>
      </p:sp>
    </p:spTree>
    <p:extLst>
      <p:ext uri="{BB962C8B-B14F-4D97-AF65-F5344CB8AC3E}">
        <p14:creationId xmlns:p14="http://schemas.microsoft.com/office/powerpoint/2010/main" val="2499091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0"/>
            <a:ext cx="7391400" cy="1470025"/>
          </a:xfrm>
        </p:spPr>
        <p:txBody>
          <a:bodyPr/>
          <a:lstStyle>
            <a:lvl1pPr>
              <a:defRPr b="0" cap="all" baseline="0">
                <a:solidFill>
                  <a:srgbClr val="003A5D"/>
                </a:solidFill>
                <a:latin typeface="+mj-lt"/>
              </a:defRPr>
            </a:lvl1pPr>
          </a:lstStyle>
          <a:p>
            <a:r>
              <a:rPr lang="en-US"/>
              <a:t>Click to edit Master title style</a:t>
            </a:r>
          </a:p>
        </p:txBody>
      </p:sp>
      <p:sp>
        <p:nvSpPr>
          <p:cNvPr id="3" name="Subtitle 2"/>
          <p:cNvSpPr>
            <a:spLocks noGrp="1"/>
          </p:cNvSpPr>
          <p:nvPr>
            <p:ph type="subTitle" idx="1"/>
          </p:nvPr>
        </p:nvSpPr>
        <p:spPr>
          <a:xfrm>
            <a:off x="1066800" y="35814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52400"/>
            <a:ext cx="2650748" cy="1295400"/>
          </a:xfrm>
          <a:prstGeom prst="rect">
            <a:avLst/>
          </a:prstGeom>
        </p:spPr>
      </p:pic>
      <p:cxnSp>
        <p:nvCxnSpPr>
          <p:cNvPr id="8" name="Straight Connector 7"/>
          <p:cNvCxnSpPr/>
          <p:nvPr userDrawn="1"/>
        </p:nvCxnSpPr>
        <p:spPr>
          <a:xfrm>
            <a:off x="457200" y="1371600"/>
            <a:ext cx="8229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1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0"/>
            <a:ext cx="7391400" cy="1470025"/>
          </a:xfrm>
        </p:spPr>
        <p:txBody>
          <a:bodyPr/>
          <a:lstStyle>
            <a:lvl1pPr>
              <a:defRPr cap="all" baseline="0"/>
            </a:lvl1pPr>
          </a:lstStyle>
          <a:p>
            <a:r>
              <a:rPr lang="en-US"/>
              <a:t>Click to edit Master title style</a:t>
            </a:r>
          </a:p>
        </p:txBody>
      </p:sp>
      <p:sp>
        <p:nvSpPr>
          <p:cNvPr id="3" name="Subtitle 2"/>
          <p:cNvSpPr>
            <a:spLocks noGrp="1"/>
          </p:cNvSpPr>
          <p:nvPr>
            <p:ph type="subTitle" idx="1"/>
          </p:nvPr>
        </p:nvSpPr>
        <p:spPr>
          <a:xfrm>
            <a:off x="1066800" y="35814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8" name="Straight Connector 7"/>
          <p:cNvCxnSpPr/>
          <p:nvPr userDrawn="1"/>
        </p:nvCxnSpPr>
        <p:spPr>
          <a:xfrm>
            <a:off x="457200" y="1371600"/>
            <a:ext cx="8229600" cy="0"/>
          </a:xfrm>
          <a:prstGeom prst="line">
            <a:avLst/>
          </a:prstGeom>
          <a:ln w="12700">
            <a:solidFill>
              <a:srgbClr val="9AD3F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 y="304800"/>
            <a:ext cx="2560320" cy="964312"/>
          </a:xfrm>
          <a:prstGeom prst="rect">
            <a:avLst/>
          </a:prstGeom>
        </p:spPr>
      </p:pic>
    </p:spTree>
    <p:extLst>
      <p:ext uri="{BB962C8B-B14F-4D97-AF65-F5344CB8AC3E}">
        <p14:creationId xmlns:p14="http://schemas.microsoft.com/office/powerpoint/2010/main" val="427468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lide with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057400"/>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457200" y="838200"/>
            <a:ext cx="8229600" cy="0"/>
          </a:xfrm>
          <a:prstGeom prst="line">
            <a:avLst/>
          </a:prstGeom>
          <a:ln w="12700">
            <a:solidFill>
              <a:srgbClr val="9AD3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 y="228600"/>
            <a:ext cx="1417320" cy="533816"/>
          </a:xfrm>
          <a:prstGeom prst="rect">
            <a:avLst/>
          </a:prstGeom>
        </p:spPr>
      </p:pic>
    </p:spTree>
    <p:extLst>
      <p:ext uri="{BB962C8B-B14F-4D97-AF65-F5344CB8AC3E}">
        <p14:creationId xmlns:p14="http://schemas.microsoft.com/office/powerpoint/2010/main" val="3334119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18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0295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1156105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2"/>
          <p:cNvSpPr>
            <a:spLocks noGrp="1"/>
          </p:cNvSpPr>
          <p:nvPr>
            <p:ph type="pic" idx="1"/>
          </p:nvPr>
        </p:nvSpPr>
        <p:spPr>
          <a:xfrm>
            <a:off x="457200" y="1676400"/>
            <a:ext cx="4038600" cy="281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p:cNvSpPr>
            <a:spLocks noGrp="1"/>
          </p:cNvSpPr>
          <p:nvPr>
            <p:ph type="pic" idx="10"/>
          </p:nvPr>
        </p:nvSpPr>
        <p:spPr>
          <a:xfrm>
            <a:off x="4648200" y="1676400"/>
            <a:ext cx="4038600" cy="281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1792288" y="4800600"/>
            <a:ext cx="5486400" cy="804862"/>
          </a:xfrm>
        </p:spPr>
        <p:txBody>
          <a:bodyPr>
            <a:normAutofit/>
          </a:bodyPr>
          <a:lstStyle>
            <a:lvl1pPr marL="0" indent="0" algn="ctr">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8875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574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89EA-6AB4-4D25-B3A2-40ED5D854D1A}"/>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558DA6-B38F-4923-BDE2-8956686543E9}"/>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27507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1112520" y="3124200"/>
            <a:ext cx="7467600" cy="838200"/>
          </a:xfrm>
          <a:prstGeom prst="rect">
            <a:avLst/>
          </a:prstGeom>
        </p:spPr>
        <p:txBody>
          <a:bodyPr/>
          <a:lstStyle>
            <a:lvl1pPr marL="0" indent="0">
              <a:buNone/>
              <a:defRPr sz="1600" b="0" u="none" baseline="0">
                <a:latin typeface="Franklin Gothic Book" panose="020B0503020102020204" pitchFamily="34" charset="0"/>
              </a:defRPr>
            </a:lvl1pPr>
            <a:lvl2pPr marL="457200" indent="0">
              <a:buNone/>
              <a:defRPr sz="1800">
                <a:latin typeface="Franklin Gothic Book" panose="020B0503020102020204" pitchFamily="34" charset="0"/>
              </a:defRPr>
            </a:lvl2pPr>
            <a:lvl3pPr marL="914400" indent="0">
              <a:buNone/>
              <a:defRPr/>
            </a:lvl3pPr>
            <a:lvl4pPr marL="1371600" indent="0">
              <a:buNone/>
              <a:defRPr/>
            </a:lvl4pPr>
            <a:lvl5pPr marL="1828800" indent="0">
              <a:buNone/>
              <a:defRPr/>
            </a:lvl5pPr>
          </a:lstStyle>
          <a:p>
            <a:r>
              <a:rPr lang="en-US"/>
              <a:t>Insert authors. Year. “Insert presentation title," PowerPoint slides. New York: Population Council.</a:t>
            </a:r>
          </a:p>
          <a:p>
            <a:r>
              <a:rPr lang="en-US"/>
              <a:t> </a:t>
            </a:r>
          </a:p>
          <a:p>
            <a:endParaRPr lang="en-US"/>
          </a:p>
        </p:txBody>
      </p:sp>
      <p:sp>
        <p:nvSpPr>
          <p:cNvPr id="10" name="TextBox 9"/>
          <p:cNvSpPr txBox="1"/>
          <p:nvPr userDrawn="1"/>
        </p:nvSpPr>
        <p:spPr>
          <a:xfrm>
            <a:off x="1112520" y="1828800"/>
            <a:ext cx="7543800" cy="1077218"/>
          </a:xfrm>
          <a:prstGeom prst="rect">
            <a:avLst/>
          </a:prstGeom>
          <a:noFill/>
        </p:spPr>
        <p:txBody>
          <a:bodyPr wrap="square" rtlCol="0">
            <a:spAutoFit/>
          </a:bodyPr>
          <a:lstStyle/>
          <a:p>
            <a:r>
              <a:rPr lang="en-US" sz="1600">
                <a:latin typeface="Franklin Gothic Book" panose="020B0503020102020204" pitchFamily="34" charset="0"/>
              </a:rPr>
              <a:t>© 2014 The Population Council. All rights reserved. </a:t>
            </a:r>
          </a:p>
          <a:p>
            <a:r>
              <a:rPr lang="en-US" sz="1600">
                <a:latin typeface="Franklin Gothic Book" panose="020B0503020102020204" pitchFamily="34" charset="0"/>
              </a:rPr>
              <a:t> </a:t>
            </a:r>
          </a:p>
          <a:p>
            <a:r>
              <a:rPr lang="en-US" sz="1600" b="1">
                <a:latin typeface="Franklin Gothic Book" panose="020B0503020102020204" pitchFamily="34" charset="0"/>
              </a:rPr>
              <a:t>Use of these materials is permitted only for noncommercial purposes. </a:t>
            </a:r>
            <a:br>
              <a:rPr lang="en-US" sz="1600" b="1">
                <a:latin typeface="Franklin Gothic Book" panose="020B0503020102020204" pitchFamily="34" charset="0"/>
              </a:rPr>
            </a:br>
            <a:r>
              <a:rPr lang="en-US" sz="1600" b="1">
                <a:latin typeface="Franklin Gothic Book" panose="020B0503020102020204" pitchFamily="34" charset="0"/>
              </a:rPr>
              <a:t>The following  full source citation must be included:</a:t>
            </a:r>
          </a:p>
        </p:txBody>
      </p:sp>
      <p:sp>
        <p:nvSpPr>
          <p:cNvPr id="11" name="TextBox 10"/>
          <p:cNvSpPr txBox="1"/>
          <p:nvPr userDrawn="1"/>
        </p:nvSpPr>
        <p:spPr>
          <a:xfrm>
            <a:off x="1112520" y="5257800"/>
            <a:ext cx="7642601" cy="83099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latin typeface="Franklin Gothic Book" panose="020B0503020102020204" pitchFamily="34" charset="0"/>
              </a:rPr>
              <a:t>This presentation may contain materials owned by others. User is responsible for obtaining permissions for use from third parties as needed.</a:t>
            </a:r>
          </a:p>
          <a:p>
            <a:endParaRPr lang="en-US" sz="1600">
              <a:latin typeface="Franklin Gothic Book" panose="020B0503020102020204" pitchFamily="34" charset="0"/>
            </a:endParaRPr>
          </a:p>
        </p:txBody>
      </p:sp>
    </p:spTree>
    <p:extLst>
      <p:ext uri="{BB962C8B-B14F-4D97-AF65-F5344CB8AC3E}">
        <p14:creationId xmlns:p14="http://schemas.microsoft.com/office/powerpoint/2010/main" val="3419510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rmission required">
    <p:spTree>
      <p:nvGrpSpPr>
        <p:cNvPr id="1" name=""/>
        <p:cNvGrpSpPr/>
        <p:nvPr/>
      </p:nvGrpSpPr>
      <p:grpSpPr>
        <a:xfrm>
          <a:off x="0" y="0"/>
          <a:ext cx="0" cy="0"/>
          <a:chOff x="0" y="0"/>
          <a:chExt cx="0" cy="0"/>
        </a:xfrm>
      </p:grpSpPr>
      <p:sp>
        <p:nvSpPr>
          <p:cNvPr id="2" name="TextBox 1"/>
          <p:cNvSpPr txBox="1"/>
          <p:nvPr userDrawn="1"/>
        </p:nvSpPr>
        <p:spPr>
          <a:xfrm>
            <a:off x="1066800" y="2133600"/>
            <a:ext cx="7239000" cy="3539430"/>
          </a:xfrm>
          <a:prstGeom prst="rect">
            <a:avLst/>
          </a:prstGeom>
          <a:noFill/>
        </p:spPr>
        <p:txBody>
          <a:bodyPr wrap="square" rtlCol="0">
            <a:spAutoFit/>
          </a:bodyPr>
          <a:lstStyle/>
          <a:p>
            <a:r>
              <a:rPr lang="en-US" sz="1600" b="0">
                <a:solidFill>
                  <a:schemeClr val="tx1"/>
                </a:solidFill>
                <a:latin typeface="Franklin Gothic Book" panose="020B0503020102020204" pitchFamily="34" charset="0"/>
              </a:rPr>
              <a:t>© 2014 The Population Council. All rights reserved. </a:t>
            </a:r>
          </a:p>
          <a:p>
            <a:r>
              <a:rPr lang="en-US" sz="1600">
                <a:latin typeface="Franklin Gothic Book" panose="020B0503020102020204" pitchFamily="34" charset="0"/>
              </a:rPr>
              <a:t> </a:t>
            </a:r>
          </a:p>
          <a:p>
            <a:endParaRPr lang="en-US" sz="1600">
              <a:latin typeface="Franklin Gothic Book" panose="020B0503020102020204" pitchFamily="34" charset="0"/>
            </a:endParaRPr>
          </a:p>
          <a:p>
            <a:r>
              <a:rPr lang="en-US" sz="1600" b="1">
                <a:latin typeface="Franklin Gothic Book" panose="020B0503020102020204" pitchFamily="34" charset="0"/>
              </a:rPr>
              <a:t>With the exception of fair dealing for the purposes of research or private study, this content may not be reproduced, stored, or transmitted in any form or by any means without the prior permission in writing from the Population Council.</a:t>
            </a:r>
          </a:p>
          <a:p>
            <a:endParaRPr lang="en-US" sz="1600" b="1">
              <a:latin typeface="Franklin Gothic Book" panose="020B0503020102020204" pitchFamily="34" charset="0"/>
            </a:endParaRPr>
          </a:p>
          <a:p>
            <a:r>
              <a:rPr lang="en-US" sz="1600" b="1">
                <a:latin typeface="Franklin Gothic Book" panose="020B0503020102020204" pitchFamily="34" charset="0"/>
              </a:rPr>
              <a:t>Contact: publications@popcouncil.org</a:t>
            </a:r>
          </a:p>
          <a:p>
            <a:r>
              <a:rPr lang="en-US" sz="1600">
                <a:latin typeface="Franklin Gothic Book" panose="020B0503020102020204" pitchFamily="34" charset="0"/>
              </a:rPr>
              <a:t> </a:t>
            </a:r>
          </a:p>
          <a:p>
            <a:r>
              <a:rPr lang="en-US" sz="1600">
                <a:latin typeface="Franklin Gothic Book" panose="020B0503020102020204" pitchFamily="34" charset="0"/>
              </a:rPr>
              <a:t> </a:t>
            </a:r>
          </a:p>
          <a:p>
            <a:endParaRPr lang="en-US" sz="1600">
              <a:latin typeface="Franklin Gothic Book" panose="020B0503020102020204" pitchFamily="34" charset="0"/>
            </a:endParaRPr>
          </a:p>
          <a:p>
            <a:r>
              <a:rPr lang="en-US" sz="1600">
                <a:latin typeface="Franklin Gothic Book" panose="020B0503020102020204" pitchFamily="34" charset="0"/>
              </a:rPr>
              <a:t>This presentation may contain materials owned by others. User is responsible for obtaining permissions for use from third parties as needed.</a:t>
            </a:r>
          </a:p>
          <a:p>
            <a:endParaRPr lang="en-US" sz="1600">
              <a:latin typeface="Franklin Gothic Book" panose="020B0503020102020204" pitchFamily="34" charset="0"/>
            </a:endParaRPr>
          </a:p>
        </p:txBody>
      </p:sp>
    </p:spTree>
    <p:extLst>
      <p:ext uri="{BB962C8B-B14F-4D97-AF65-F5344CB8AC3E}">
        <p14:creationId xmlns:p14="http://schemas.microsoft.com/office/powerpoint/2010/main" val="399093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with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lvl1pPr>
              <a:defRPr>
                <a:solidFill>
                  <a:srgbClr val="003A5D"/>
                </a:solidFill>
              </a:defRPr>
            </a:lvl1pPr>
          </a:lstStyle>
          <a:p>
            <a:r>
              <a:rPr lang="en-US"/>
              <a:t>Click to edit Master title style</a:t>
            </a:r>
          </a:p>
        </p:txBody>
      </p:sp>
      <p:sp>
        <p:nvSpPr>
          <p:cNvPr id="3" name="Content Placeholder 2"/>
          <p:cNvSpPr>
            <a:spLocks noGrp="1"/>
          </p:cNvSpPr>
          <p:nvPr>
            <p:ph idx="1"/>
          </p:nvPr>
        </p:nvSpPr>
        <p:spPr>
          <a:xfrm>
            <a:off x="457200" y="1981200"/>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52400"/>
            <a:ext cx="1524000" cy="744767"/>
          </a:xfrm>
          <a:prstGeom prst="rect">
            <a:avLst/>
          </a:prstGeom>
        </p:spPr>
      </p:pic>
      <p:cxnSp>
        <p:nvCxnSpPr>
          <p:cNvPr id="9" name="Straight Connector 8"/>
          <p:cNvCxnSpPr/>
          <p:nvPr userDrawn="1"/>
        </p:nvCxnSpPr>
        <p:spPr>
          <a:xfrm>
            <a:off x="457200" y="838200"/>
            <a:ext cx="8229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919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t for citation or circulation">
    <p:spTree>
      <p:nvGrpSpPr>
        <p:cNvPr id="1" name=""/>
        <p:cNvGrpSpPr/>
        <p:nvPr/>
      </p:nvGrpSpPr>
      <p:grpSpPr>
        <a:xfrm>
          <a:off x="0" y="0"/>
          <a:ext cx="0" cy="0"/>
          <a:chOff x="0" y="0"/>
          <a:chExt cx="0" cy="0"/>
        </a:xfrm>
      </p:grpSpPr>
      <p:sp>
        <p:nvSpPr>
          <p:cNvPr id="2" name="TextBox 1"/>
          <p:cNvSpPr txBox="1"/>
          <p:nvPr userDrawn="1"/>
        </p:nvSpPr>
        <p:spPr>
          <a:xfrm>
            <a:off x="1143000" y="2362200"/>
            <a:ext cx="6705600" cy="2677656"/>
          </a:xfrm>
          <a:prstGeom prst="rect">
            <a:avLst/>
          </a:prstGeom>
          <a:noFill/>
        </p:spPr>
        <p:txBody>
          <a:bodyPr wrap="square" rtlCol="0">
            <a:spAutoFit/>
          </a:bodyPr>
          <a:lstStyle/>
          <a:p>
            <a:r>
              <a:rPr lang="en-US" sz="1600">
                <a:latin typeface="Franklin Gothic Book" panose="020B0503020102020204" pitchFamily="34" charset="0"/>
              </a:rPr>
              <a:t>© 2014 The Population Council. All rights reserved. </a:t>
            </a:r>
          </a:p>
          <a:p>
            <a:r>
              <a:rPr lang="en-US" sz="1600">
                <a:latin typeface="Franklin Gothic Book" panose="020B0503020102020204" pitchFamily="34" charset="0"/>
              </a:rPr>
              <a:t> </a:t>
            </a:r>
          </a:p>
          <a:p>
            <a:endParaRPr lang="en-US" sz="1600">
              <a:latin typeface="Franklin Gothic Book" panose="020B0503020102020204" pitchFamily="34" charset="0"/>
            </a:endParaRPr>
          </a:p>
          <a:p>
            <a:r>
              <a:rPr lang="en-US" sz="2400" b="1">
                <a:latin typeface="Franklin Gothic Book" panose="020B0503020102020204" pitchFamily="34" charset="0"/>
              </a:rPr>
              <a:t>NOT FOR CITATION OR CIRCULATION. </a:t>
            </a:r>
          </a:p>
          <a:p>
            <a:br>
              <a:rPr lang="en-US" sz="1600" b="1">
                <a:solidFill>
                  <a:schemeClr val="bg1">
                    <a:lumMod val="50000"/>
                  </a:schemeClr>
                </a:solidFill>
                <a:latin typeface="Franklin Gothic Book" panose="020B0503020102020204" pitchFamily="34" charset="0"/>
              </a:rPr>
            </a:br>
            <a:r>
              <a:rPr lang="en-US" sz="1600" b="1">
                <a:solidFill>
                  <a:schemeClr val="bg1">
                    <a:lumMod val="50000"/>
                  </a:schemeClr>
                </a:solidFill>
                <a:latin typeface="Franklin Gothic Book" panose="020B0503020102020204" pitchFamily="34" charset="0"/>
              </a:rPr>
              <a:t>The content of these slides are provided for the purposes of research or private study only. This content may not be reproduced, stored, or transmitted in any form or by any means.</a:t>
            </a:r>
          </a:p>
          <a:p>
            <a:endParaRPr lang="en-US" sz="1600" b="1">
              <a:solidFill>
                <a:schemeClr val="bg1">
                  <a:lumMod val="50000"/>
                </a:schemeClr>
              </a:solidFill>
              <a:latin typeface="Franklin Gothic Book" panose="020B0503020102020204" pitchFamily="34" charset="0"/>
            </a:endParaRPr>
          </a:p>
          <a:p>
            <a:endParaRPr lang="en-US" sz="1600">
              <a:latin typeface="Franklin Gothic Book" panose="020B0503020102020204" pitchFamily="34" charset="0"/>
            </a:endParaRPr>
          </a:p>
        </p:txBody>
      </p:sp>
    </p:spTree>
    <p:extLst>
      <p:ext uri="{BB962C8B-B14F-4D97-AF65-F5344CB8AC3E}">
        <p14:creationId xmlns:p14="http://schemas.microsoft.com/office/powerpoint/2010/main" val="140904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without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p>
        </p:txBody>
      </p:sp>
      <p:sp>
        <p:nvSpPr>
          <p:cNvPr id="3" name="Content Placeholder 2"/>
          <p:cNvSpPr>
            <a:spLocks noGrp="1"/>
          </p:cNvSpPr>
          <p:nvPr>
            <p:ph idx="1"/>
          </p:nvPr>
        </p:nvSpPr>
        <p:spPr>
          <a:xfrm>
            <a:off x="457200" y="14478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037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p>
        </p:txBody>
      </p:sp>
      <p:sp>
        <p:nvSpPr>
          <p:cNvPr id="3" name="Content Placeholder 2"/>
          <p:cNvSpPr>
            <a:spLocks noGrp="1"/>
          </p:cNvSpPr>
          <p:nvPr>
            <p:ph sz="half" idx="1"/>
          </p:nvPr>
        </p:nvSpPr>
        <p:spPr>
          <a:xfrm>
            <a:off x="457200" y="1493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93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651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p>
        </p:txBody>
      </p:sp>
      <p:sp>
        <p:nvSpPr>
          <p:cNvPr id="3" name="Text Placeholder 2"/>
          <p:cNvSpPr>
            <a:spLocks noGrp="1"/>
          </p:cNvSpPr>
          <p:nvPr>
            <p:ph type="body" idx="1"/>
          </p:nvPr>
        </p:nvSpPr>
        <p:spPr>
          <a:xfrm>
            <a:off x="457200" y="1504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44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04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44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21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p>
        </p:txBody>
      </p:sp>
    </p:spTree>
    <p:extLst>
      <p:ext uri="{BB962C8B-B14F-4D97-AF65-F5344CB8AC3E}">
        <p14:creationId xmlns:p14="http://schemas.microsoft.com/office/powerpoint/2010/main" val="224629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p>
        </p:txBody>
      </p:sp>
      <p:sp>
        <p:nvSpPr>
          <p:cNvPr id="6" name="Picture Placeholder 2"/>
          <p:cNvSpPr>
            <a:spLocks noGrp="1"/>
          </p:cNvSpPr>
          <p:nvPr>
            <p:ph type="pic" idx="1"/>
          </p:nvPr>
        </p:nvSpPr>
        <p:spPr>
          <a:xfrm>
            <a:off x="457200" y="1447800"/>
            <a:ext cx="4038600" cy="30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p:cNvSpPr>
            <a:spLocks noGrp="1"/>
          </p:cNvSpPr>
          <p:nvPr>
            <p:ph type="pic" idx="10"/>
          </p:nvPr>
        </p:nvSpPr>
        <p:spPr>
          <a:xfrm>
            <a:off x="4648200" y="1447800"/>
            <a:ext cx="4038600" cy="30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792288" y="4648200"/>
            <a:ext cx="5486400" cy="804862"/>
          </a:xfrm>
        </p:spPr>
        <p:txBody>
          <a:bodyPr>
            <a:normAutofit/>
          </a:bodyPr>
          <a:lstStyle>
            <a:lvl1pPr marL="0" indent="0" algn="l">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0145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3A5D"/>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281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86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478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2467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652" r:id="rId4"/>
    <p:sldLayoutId id="2147483653" r:id="rId5"/>
    <p:sldLayoutId id="2147483658" r:id="rId6"/>
    <p:sldLayoutId id="2147483654" r:id="rId7"/>
    <p:sldLayoutId id="2147483657" r:id="rId8"/>
    <p:sldLayoutId id="2147483684" r:id="rId9"/>
  </p:sldLayoutIdLst>
  <p:txStyles>
    <p:titleStyle>
      <a:lvl1pPr algn="l" defTabSz="914400" rtl="0" eaLnBrk="1" latinLnBrk="0" hangingPunct="1">
        <a:spcBef>
          <a:spcPct val="0"/>
        </a:spcBef>
        <a:buNone/>
        <a:defRPr sz="4400" b="0" kern="1200">
          <a:solidFill>
            <a:srgbClr val="003A5D"/>
          </a:solidFill>
          <a:latin typeface="+mj-lt"/>
          <a:ea typeface="+mj-ea"/>
          <a:cs typeface="+mj-cs"/>
        </a:defRPr>
      </a:lvl1pPr>
    </p:titleStyle>
    <p:bodyStyle>
      <a:lvl1pPr marL="342900" indent="-342900" algn="l" defTabSz="914400" rtl="0" eaLnBrk="1" latinLnBrk="0" hangingPunct="1">
        <a:spcBef>
          <a:spcPct val="20000"/>
        </a:spcBef>
        <a:buClr>
          <a:srgbClr val="6CC04A"/>
        </a:buClr>
        <a:buFont typeface="Arial" panose="020B0604020202020204" pitchFamily="34" charset="0"/>
        <a:buChar char="•"/>
        <a:defRPr sz="3200" kern="1200">
          <a:solidFill>
            <a:schemeClr val="bg2">
              <a:lumMod val="10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A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76400"/>
            <a:ext cx="8229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459290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txStyles>
    <p:titleStyle>
      <a:lvl1pPr algn="l" defTabSz="914400" rtl="0" eaLnBrk="1" latinLnBrk="0" hangingPunct="1">
        <a:spcBef>
          <a:spcPct val="0"/>
        </a:spcBef>
        <a:buNone/>
        <a:defRPr sz="4400" b="1" kern="1200">
          <a:solidFill>
            <a:schemeClr val="bg1"/>
          </a:solidFill>
          <a:latin typeface="Franklin Gothic Book" panose="020B0503020102020204" pitchFamily="34" charset="0"/>
          <a:ea typeface="+mj-ea"/>
          <a:cs typeface="+mj-cs"/>
        </a:defRPr>
      </a:lvl1pPr>
    </p:titleStyle>
    <p:bodyStyle>
      <a:lvl1pPr marL="342900" indent="-342900" algn="l" defTabSz="914400" rtl="0" eaLnBrk="1" latinLnBrk="0" hangingPunct="1">
        <a:spcBef>
          <a:spcPct val="20000"/>
        </a:spcBef>
        <a:buClr>
          <a:srgbClr val="9AD3F0"/>
        </a:buClr>
        <a:buFont typeface="Arial" panose="020B0604020202020204" pitchFamily="34" charset="0"/>
        <a:buChar char="•"/>
        <a:defRPr sz="3200" kern="1200">
          <a:solidFill>
            <a:schemeClr val="bg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085542"/>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52400"/>
            <a:ext cx="2650748" cy="1295400"/>
          </a:xfrm>
          <a:prstGeom prst="rect">
            <a:avLst/>
          </a:prstGeom>
        </p:spPr>
      </p:pic>
      <p:cxnSp>
        <p:nvCxnSpPr>
          <p:cNvPr id="8" name="Straight Connector 7"/>
          <p:cNvCxnSpPr/>
          <p:nvPr userDrawn="1"/>
        </p:nvCxnSpPr>
        <p:spPr>
          <a:xfrm>
            <a:off x="457200" y="1371600"/>
            <a:ext cx="8229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3260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orethanbrides.org/mmww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38536"/>
            <a:ext cx="9377916" cy="1470025"/>
          </a:xfrm>
        </p:spPr>
        <p:txBody>
          <a:bodyPr>
            <a:normAutofit fontScale="90000"/>
          </a:bodyPr>
          <a:lstStyle/>
          <a:p>
            <a:pPr algn="ctr"/>
            <a:br>
              <a:rPr lang="en-US"/>
            </a:br>
            <a:r>
              <a:rPr lang="en-US" cap="none"/>
              <a:t>Context Matters: </a:t>
            </a:r>
            <a:br>
              <a:rPr lang="en-US" cap="none"/>
            </a:br>
            <a:r>
              <a:rPr lang="en-US" cap="none"/>
              <a:t>Exploring Differential Effects of </a:t>
            </a:r>
            <a:br>
              <a:rPr lang="en-US" cap="none"/>
            </a:br>
            <a:r>
              <a:rPr lang="en-US" cap="none"/>
              <a:t>the More Than Brides Alliance Intervention to Reduce Child Marriage</a:t>
            </a:r>
            <a:br>
              <a:rPr lang="en-US" cap="none"/>
            </a:br>
            <a:br>
              <a:rPr lang="en-US" cap="none"/>
            </a:br>
            <a:r>
              <a:rPr lang="en-US" sz="3600" cap="none"/>
              <a:t>June 2021</a:t>
            </a:r>
            <a:br>
              <a:rPr lang="en-US"/>
            </a:br>
            <a:endParaRPr lang="en-US"/>
          </a:p>
        </p:txBody>
      </p:sp>
      <p:sp>
        <p:nvSpPr>
          <p:cNvPr id="3" name="Subtitle 2"/>
          <p:cNvSpPr>
            <a:spLocks noGrp="1"/>
          </p:cNvSpPr>
          <p:nvPr>
            <p:ph type="subTitle" idx="1"/>
          </p:nvPr>
        </p:nvSpPr>
        <p:spPr>
          <a:xfrm>
            <a:off x="2499946" y="5492261"/>
            <a:ext cx="6400800" cy="1201616"/>
          </a:xfrm>
        </p:spPr>
        <p:txBody>
          <a:bodyPr vert="horz" lIns="91440" tIns="45720" rIns="91440" bIns="45720" rtlCol="0" anchor="t">
            <a:normAutofit lnSpcReduction="10000"/>
          </a:bodyPr>
          <a:lstStyle/>
          <a:p>
            <a:pPr algn="r"/>
            <a:r>
              <a:rPr lang="en-US" sz="1600" dirty="0">
                <a:latin typeface="Franklin Gothic Book"/>
              </a:rPr>
              <a:t>Sajeda Amin</a:t>
            </a:r>
            <a:endParaRPr lang="en-US" dirty="0"/>
          </a:p>
          <a:p>
            <a:pPr algn="r"/>
            <a:r>
              <a:rPr lang="en-US" sz="1600" dirty="0">
                <a:latin typeface="Franklin Gothic Book"/>
              </a:rPr>
              <a:t>A.J. Melnikas</a:t>
            </a:r>
          </a:p>
          <a:p>
            <a:pPr algn="r"/>
            <a:r>
              <a:rPr lang="en-US" sz="1600" dirty="0">
                <a:latin typeface="Franklin Gothic Book"/>
              </a:rPr>
              <a:t>Neelanjana Pandey</a:t>
            </a:r>
          </a:p>
          <a:p>
            <a:pPr algn="r"/>
            <a:r>
              <a:rPr lang="en-US" sz="1600" dirty="0">
                <a:latin typeface="Franklin Gothic Book"/>
              </a:rPr>
              <a:t>Grace Saul</a:t>
            </a:r>
          </a:p>
        </p:txBody>
      </p:sp>
    </p:spTree>
    <p:extLst>
      <p:ext uri="{BB962C8B-B14F-4D97-AF65-F5344CB8AC3E}">
        <p14:creationId xmlns:p14="http://schemas.microsoft.com/office/powerpoint/2010/main" val="306614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29DB-5AA1-4F8D-BF64-D2D940AAE1FC}"/>
              </a:ext>
            </a:extLst>
          </p:cNvPr>
          <p:cNvSpPr>
            <a:spLocks noGrp="1"/>
          </p:cNvSpPr>
          <p:nvPr>
            <p:ph type="title"/>
          </p:nvPr>
        </p:nvSpPr>
        <p:spPr>
          <a:xfrm>
            <a:off x="220895" y="1006685"/>
            <a:ext cx="8229600" cy="1143000"/>
          </a:xfrm>
        </p:spPr>
        <p:txBody>
          <a:bodyPr>
            <a:normAutofit fontScale="90000"/>
          </a:bodyPr>
          <a:lstStyle/>
          <a:p>
            <a:r>
              <a:rPr lang="en-US" dirty="0"/>
              <a:t>Enrollment in School Increasing in Most Countries</a:t>
            </a:r>
          </a:p>
        </p:txBody>
      </p:sp>
      <p:pic>
        <p:nvPicPr>
          <p:cNvPr id="5" name="Content Placeholder 4">
            <a:extLst>
              <a:ext uri="{FF2B5EF4-FFF2-40B4-BE49-F238E27FC236}">
                <a16:creationId xmlns:a16="http://schemas.microsoft.com/office/drawing/2014/main" id="{BBFF9714-02D6-47A8-A3F0-77CC12EB4D15}"/>
              </a:ext>
            </a:extLst>
          </p:cNvPr>
          <p:cNvPicPr>
            <a:picLocks noGrp="1" noChangeAspect="1"/>
          </p:cNvPicPr>
          <p:nvPr>
            <p:ph idx="1"/>
          </p:nvPr>
        </p:nvPicPr>
        <p:blipFill>
          <a:blip r:embed="rId3"/>
          <a:stretch>
            <a:fillRect/>
          </a:stretch>
        </p:blipFill>
        <p:spPr>
          <a:xfrm>
            <a:off x="532330" y="2306069"/>
            <a:ext cx="8153945" cy="3836746"/>
          </a:xfrm>
          <a:prstGeom prst="rect">
            <a:avLst/>
          </a:prstGeom>
        </p:spPr>
      </p:pic>
    </p:spTree>
    <p:extLst>
      <p:ext uri="{BB962C8B-B14F-4D97-AF65-F5344CB8AC3E}">
        <p14:creationId xmlns:p14="http://schemas.microsoft.com/office/powerpoint/2010/main" val="3700357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A48E27-0111-4517-99B7-A08F0FA70FF4}"/>
              </a:ext>
            </a:extLst>
          </p:cNvPr>
          <p:cNvSpPr>
            <a:spLocks noGrp="1"/>
          </p:cNvSpPr>
          <p:nvPr>
            <p:ph idx="1"/>
          </p:nvPr>
        </p:nvSpPr>
        <p:spPr>
          <a:xfrm>
            <a:off x="467405" y="3468588"/>
            <a:ext cx="6270172" cy="2906486"/>
          </a:xfrm>
        </p:spPr>
        <p:txBody>
          <a:bodyPr vert="horz" lIns="91440" tIns="45720" rIns="91440" bIns="45720" rtlCol="0" anchor="t">
            <a:normAutofit/>
          </a:bodyPr>
          <a:lstStyle/>
          <a:p>
            <a:pPr marL="457200" indent="-457200"/>
            <a:r>
              <a:rPr lang="en-US" sz="2800">
                <a:latin typeface="Franklin Gothic Book"/>
              </a:rPr>
              <a:t>Drivers of pregnancy are different than drivers of school drop out</a:t>
            </a:r>
            <a:endParaRPr lang="en-US" sz="2800" b="1">
              <a:latin typeface="Franklin Gothic Book"/>
            </a:endParaRPr>
          </a:p>
          <a:p>
            <a:pPr marL="457200" indent="-457200"/>
            <a:r>
              <a:rPr lang="en-US" sz="2800">
                <a:latin typeface="Franklin Gothic Book"/>
              </a:rPr>
              <a:t>Pregnancy is on the pathway to child marriage</a:t>
            </a:r>
            <a:endParaRPr lang="en-US" sz="2800" b="1">
              <a:latin typeface="Franklin Gothic Book"/>
            </a:endParaRPr>
          </a:p>
        </p:txBody>
      </p:sp>
      <p:sp>
        <p:nvSpPr>
          <p:cNvPr id="7" name="Title 6">
            <a:extLst>
              <a:ext uri="{FF2B5EF4-FFF2-40B4-BE49-F238E27FC236}">
                <a16:creationId xmlns:a16="http://schemas.microsoft.com/office/drawing/2014/main" id="{A82D8C7A-96DA-4441-98B5-634FB26E877C}"/>
              </a:ext>
            </a:extLst>
          </p:cNvPr>
          <p:cNvSpPr>
            <a:spLocks noGrp="1"/>
          </p:cNvSpPr>
          <p:nvPr>
            <p:ph type="title"/>
          </p:nvPr>
        </p:nvSpPr>
        <p:spPr>
          <a:xfrm>
            <a:off x="416377" y="1594077"/>
            <a:ext cx="6157914" cy="1143000"/>
          </a:xfrm>
        </p:spPr>
        <p:txBody>
          <a:bodyPr>
            <a:noAutofit/>
          </a:bodyPr>
          <a:lstStyle/>
          <a:p>
            <a:r>
              <a:rPr lang="en-US" sz="3400">
                <a:ea typeface="+mj-lt"/>
                <a:cs typeface="+mj-lt"/>
              </a:rPr>
              <a:t>Why do we see an intervention effect on some education indicators but not on marriage or pregnancy in Malawi?</a:t>
            </a:r>
            <a:endParaRPr lang="en-US" sz="3400"/>
          </a:p>
        </p:txBody>
      </p:sp>
      <p:pic>
        <p:nvPicPr>
          <p:cNvPr id="6" name="Picture 5" descr="Map&#10;&#10;Description automatically generated">
            <a:extLst>
              <a:ext uri="{FF2B5EF4-FFF2-40B4-BE49-F238E27FC236}">
                <a16:creationId xmlns:a16="http://schemas.microsoft.com/office/drawing/2014/main" id="{1901597C-FC49-41DB-BA57-706309D9093C}"/>
              </a:ext>
            </a:extLst>
          </p:cNvPr>
          <p:cNvPicPr>
            <a:picLocks noChangeAspect="1"/>
          </p:cNvPicPr>
          <p:nvPr/>
        </p:nvPicPr>
        <p:blipFill>
          <a:blip r:embed="rId3"/>
          <a:stretch>
            <a:fillRect/>
          </a:stretch>
        </p:blipFill>
        <p:spPr>
          <a:xfrm>
            <a:off x="6780892" y="1006991"/>
            <a:ext cx="1891869" cy="2671506"/>
          </a:xfrm>
          <a:prstGeom prst="rect">
            <a:avLst/>
          </a:prstGeom>
        </p:spPr>
      </p:pic>
    </p:spTree>
    <p:custDataLst>
      <p:tags r:id="rId1"/>
    </p:custDataLst>
    <p:extLst>
      <p:ext uri="{BB962C8B-B14F-4D97-AF65-F5344CB8AC3E}">
        <p14:creationId xmlns:p14="http://schemas.microsoft.com/office/powerpoint/2010/main" val="3577742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4851-D431-4189-A345-C7002A8BFE0D}"/>
              </a:ext>
            </a:extLst>
          </p:cNvPr>
          <p:cNvSpPr>
            <a:spLocks noGrp="1"/>
          </p:cNvSpPr>
          <p:nvPr>
            <p:ph type="title"/>
          </p:nvPr>
        </p:nvSpPr>
        <p:spPr/>
        <p:txBody>
          <a:bodyPr>
            <a:normAutofit/>
          </a:bodyPr>
          <a:lstStyle/>
          <a:p>
            <a:r>
              <a:rPr lang="en-US"/>
              <a:t>Malawi: Role of Pregnancy</a:t>
            </a:r>
          </a:p>
        </p:txBody>
      </p:sp>
      <p:sp>
        <p:nvSpPr>
          <p:cNvPr id="3" name="Content Placeholder 2">
            <a:extLst>
              <a:ext uri="{FF2B5EF4-FFF2-40B4-BE49-F238E27FC236}">
                <a16:creationId xmlns:a16="http://schemas.microsoft.com/office/drawing/2014/main" id="{AAA48E27-0111-4517-99B7-A08F0FA70FF4}"/>
              </a:ext>
            </a:extLst>
          </p:cNvPr>
          <p:cNvSpPr>
            <a:spLocks noGrp="1"/>
          </p:cNvSpPr>
          <p:nvPr>
            <p:ph idx="1"/>
          </p:nvPr>
        </p:nvSpPr>
        <p:spPr>
          <a:xfrm>
            <a:off x="457200" y="2291288"/>
            <a:ext cx="8229600" cy="3576112"/>
          </a:xfrm>
        </p:spPr>
        <p:txBody>
          <a:bodyPr vert="horz" lIns="91440" tIns="45720" rIns="91440" bIns="45720" rtlCol="0" anchor="t">
            <a:normAutofit/>
          </a:bodyPr>
          <a:lstStyle/>
          <a:p>
            <a:pPr marL="0" indent="0">
              <a:buNone/>
            </a:pPr>
            <a:r>
              <a:rPr lang="en-US" sz="3000" i="1" dirty="0">
                <a:latin typeface="Franklin Gothic Book"/>
              </a:rPr>
              <a:t>These girls are selecting the man that they think </a:t>
            </a:r>
            <a:r>
              <a:rPr lang="en-US" sz="3000" b="1" i="1" dirty="0">
                <a:latin typeface="Franklin Gothic Book"/>
              </a:rPr>
              <a:t>when they have become pregnant by him, he will not be able to deny her</a:t>
            </a:r>
            <a:r>
              <a:rPr lang="en-US" sz="3000" i="1" dirty="0">
                <a:latin typeface="Franklin Gothic Book"/>
              </a:rPr>
              <a:t>. Or even his parents will welcome her even if he impregnates her.</a:t>
            </a:r>
            <a:endParaRPr lang="en-US" sz="3000" dirty="0">
              <a:latin typeface="Franklin Gothic Book"/>
            </a:endParaRPr>
          </a:p>
          <a:p>
            <a:pPr lvl="1" indent="-342900"/>
            <a:r>
              <a:rPr lang="en-US" sz="2600" dirty="0">
                <a:latin typeface="Franklin Gothic Book"/>
              </a:rPr>
              <a:t>FGD with unmarried girls, Mangochi</a:t>
            </a:r>
          </a:p>
          <a:p>
            <a:pPr marL="0" indent="0">
              <a:buNone/>
            </a:pPr>
            <a:endParaRPr lang="en-US" dirty="0"/>
          </a:p>
        </p:txBody>
      </p:sp>
    </p:spTree>
    <p:extLst>
      <p:ext uri="{BB962C8B-B14F-4D97-AF65-F5344CB8AC3E}">
        <p14:creationId xmlns:p14="http://schemas.microsoft.com/office/powerpoint/2010/main" val="1516724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4851-D431-4189-A345-C7002A8BFE0D}"/>
              </a:ext>
            </a:extLst>
          </p:cNvPr>
          <p:cNvSpPr>
            <a:spLocks noGrp="1"/>
          </p:cNvSpPr>
          <p:nvPr>
            <p:ph type="title"/>
          </p:nvPr>
        </p:nvSpPr>
        <p:spPr>
          <a:xfrm>
            <a:off x="457200" y="917525"/>
            <a:ext cx="8229600" cy="1143000"/>
          </a:xfrm>
        </p:spPr>
        <p:txBody>
          <a:bodyPr>
            <a:normAutofit fontScale="90000"/>
          </a:bodyPr>
          <a:lstStyle/>
          <a:p>
            <a:r>
              <a:rPr lang="en-US"/>
              <a:t>Malawi: Family Planning Seen as Issue within Marriage</a:t>
            </a:r>
          </a:p>
        </p:txBody>
      </p:sp>
      <p:sp>
        <p:nvSpPr>
          <p:cNvPr id="3" name="Content Placeholder 2">
            <a:extLst>
              <a:ext uri="{FF2B5EF4-FFF2-40B4-BE49-F238E27FC236}">
                <a16:creationId xmlns:a16="http://schemas.microsoft.com/office/drawing/2014/main" id="{AAA48E27-0111-4517-99B7-A08F0FA70FF4}"/>
              </a:ext>
            </a:extLst>
          </p:cNvPr>
          <p:cNvSpPr>
            <a:spLocks noGrp="1"/>
          </p:cNvSpPr>
          <p:nvPr>
            <p:ph idx="1"/>
          </p:nvPr>
        </p:nvSpPr>
        <p:spPr>
          <a:xfrm>
            <a:off x="457200" y="2358236"/>
            <a:ext cx="8229600" cy="3886200"/>
          </a:xfrm>
        </p:spPr>
        <p:txBody>
          <a:bodyPr vert="horz" lIns="91440" tIns="45720" rIns="91440" bIns="45720" rtlCol="0" anchor="t">
            <a:normAutofit fontScale="92500" lnSpcReduction="20000"/>
          </a:bodyPr>
          <a:lstStyle/>
          <a:p>
            <a:pPr marL="0" indent="0">
              <a:buNone/>
            </a:pPr>
            <a:r>
              <a:rPr lang="en-US" i="1" dirty="0">
                <a:latin typeface="Franklin Gothic Book"/>
              </a:rPr>
              <a:t>What influences young women to use contraceptives?</a:t>
            </a:r>
            <a:endParaRPr lang="en-US" dirty="0"/>
          </a:p>
          <a:p>
            <a:pPr marL="0" indent="0">
              <a:buNone/>
            </a:pPr>
            <a:r>
              <a:rPr lang="en-US" i="1" dirty="0">
                <a:latin typeface="Franklin Gothic Book"/>
              </a:rPr>
              <a:t>R1:  They take contraceptives for the </a:t>
            </a:r>
            <a:r>
              <a:rPr lang="en-US" b="1" i="1" dirty="0">
                <a:latin typeface="Franklin Gothic Book"/>
              </a:rPr>
              <a:t>sake of child spacing</a:t>
            </a:r>
            <a:r>
              <a:rPr lang="en-US" i="1" dirty="0">
                <a:latin typeface="Franklin Gothic Book"/>
              </a:rPr>
              <a:t>.</a:t>
            </a:r>
            <a:endParaRPr lang="en-US" dirty="0"/>
          </a:p>
          <a:p>
            <a:pPr marL="0" indent="0">
              <a:buNone/>
            </a:pPr>
            <a:r>
              <a:rPr lang="en-US" i="1" dirty="0">
                <a:latin typeface="Franklin Gothic Book"/>
              </a:rPr>
              <a:t>R2: They take contraceptives if the husband is not supportive materially and financially… so the woman goes for contraceptives </a:t>
            </a:r>
            <a:r>
              <a:rPr lang="en-US" b="1" i="1" dirty="0">
                <a:latin typeface="Franklin Gothic Book"/>
              </a:rPr>
              <a:t>to have few children.</a:t>
            </a:r>
            <a:endParaRPr lang="en-US" b="1" dirty="0">
              <a:solidFill>
                <a:schemeClr val="tx1"/>
              </a:solidFill>
            </a:endParaRPr>
          </a:p>
          <a:p>
            <a:pPr lvl="1"/>
            <a:r>
              <a:rPr lang="en-US" sz="2600" dirty="0">
                <a:solidFill>
                  <a:schemeClr val="tx1"/>
                </a:solidFill>
                <a:latin typeface="Franklin Gothic Book"/>
              </a:rPr>
              <a:t>FGD</a:t>
            </a:r>
            <a:r>
              <a:rPr lang="en-US" sz="2600" dirty="0">
                <a:latin typeface="Franklin Gothic Book"/>
              </a:rPr>
              <a:t> with married girls, Mangochi</a:t>
            </a:r>
            <a:endParaRPr lang="en-US" sz="2600" dirty="0">
              <a:solidFill>
                <a:srgbClr val="333333"/>
              </a:solidFill>
            </a:endParaRPr>
          </a:p>
          <a:p>
            <a:pPr marL="0" indent="0">
              <a:buNone/>
            </a:pPr>
            <a:endParaRPr lang="en-US" dirty="0"/>
          </a:p>
        </p:txBody>
      </p:sp>
    </p:spTree>
    <p:extLst>
      <p:ext uri="{BB962C8B-B14F-4D97-AF65-F5344CB8AC3E}">
        <p14:creationId xmlns:p14="http://schemas.microsoft.com/office/powerpoint/2010/main" val="2553990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4851-D431-4189-A345-C7002A8BFE0D}"/>
              </a:ext>
            </a:extLst>
          </p:cNvPr>
          <p:cNvSpPr>
            <a:spLocks noGrp="1"/>
          </p:cNvSpPr>
          <p:nvPr>
            <p:ph type="title"/>
          </p:nvPr>
        </p:nvSpPr>
        <p:spPr>
          <a:xfrm>
            <a:off x="457200" y="1716541"/>
            <a:ext cx="8229600" cy="1102179"/>
          </a:xfrm>
        </p:spPr>
        <p:txBody>
          <a:bodyPr vert="horz" lIns="91440" tIns="45720" rIns="91440" bIns="45720" rtlCol="0" anchor="ctr">
            <a:noAutofit/>
          </a:bodyPr>
          <a:lstStyle/>
          <a:p>
            <a:pPr>
              <a:spcBef>
                <a:spcPct val="20000"/>
              </a:spcBef>
            </a:pPr>
            <a:r>
              <a:rPr lang="en-US" sz="3600">
                <a:ea typeface="+mj-lt"/>
                <a:cs typeface="+mj-lt"/>
              </a:rPr>
              <a:t>Why do we not see an effect on marriage, pregnancy or education outcomes in Mali?</a:t>
            </a:r>
          </a:p>
          <a:p>
            <a:endParaRPr lang="en-US"/>
          </a:p>
        </p:txBody>
      </p:sp>
      <p:sp>
        <p:nvSpPr>
          <p:cNvPr id="3" name="Content Placeholder 2">
            <a:extLst>
              <a:ext uri="{FF2B5EF4-FFF2-40B4-BE49-F238E27FC236}">
                <a16:creationId xmlns:a16="http://schemas.microsoft.com/office/drawing/2014/main" id="{AAA48E27-0111-4517-99B7-A08F0FA70FF4}"/>
              </a:ext>
            </a:extLst>
          </p:cNvPr>
          <p:cNvSpPr>
            <a:spLocks noGrp="1"/>
          </p:cNvSpPr>
          <p:nvPr>
            <p:ph idx="1"/>
          </p:nvPr>
        </p:nvSpPr>
        <p:spPr>
          <a:xfrm>
            <a:off x="457200" y="3032351"/>
            <a:ext cx="7087907" cy="3037795"/>
          </a:xfrm>
        </p:spPr>
        <p:txBody>
          <a:bodyPr vert="horz" lIns="91440" tIns="45720" rIns="91440" bIns="45720" rtlCol="0" anchor="t">
            <a:noAutofit/>
          </a:bodyPr>
          <a:lstStyle/>
          <a:p>
            <a:r>
              <a:rPr lang="en-US" sz="2800" dirty="0">
                <a:latin typeface="Franklin Gothic Book"/>
              </a:rPr>
              <a:t>Role of migration and dynamic communities </a:t>
            </a:r>
            <a:endParaRPr lang="en-US" sz="2800" dirty="0"/>
          </a:p>
          <a:p>
            <a:r>
              <a:rPr lang="en-US" sz="2800" dirty="0">
                <a:latin typeface="Franklin Gothic Book"/>
              </a:rPr>
              <a:t>Long engagement process and “premarital” pregnancy leads to child marriage </a:t>
            </a:r>
            <a:endParaRPr lang="en-US" sz="2800" dirty="0"/>
          </a:p>
          <a:p>
            <a:r>
              <a:rPr lang="en-US" sz="2800" dirty="0">
                <a:latin typeface="Franklin Gothic Book"/>
              </a:rPr>
              <a:t>Interventions that primarily work in schools miss girls in contexts where enrollment rates are low</a:t>
            </a:r>
          </a:p>
        </p:txBody>
      </p:sp>
      <p:pic>
        <p:nvPicPr>
          <p:cNvPr id="6" name="Picture 6" descr="Map&#10;&#10;Description automatically generated">
            <a:extLst>
              <a:ext uri="{FF2B5EF4-FFF2-40B4-BE49-F238E27FC236}">
                <a16:creationId xmlns:a16="http://schemas.microsoft.com/office/drawing/2014/main" id="{A8E6BCCB-66B8-4B59-A509-DE239C92E5C6}"/>
              </a:ext>
            </a:extLst>
          </p:cNvPr>
          <p:cNvPicPr>
            <a:picLocks noChangeAspect="1"/>
          </p:cNvPicPr>
          <p:nvPr/>
        </p:nvPicPr>
        <p:blipFill>
          <a:blip r:embed="rId4"/>
          <a:stretch>
            <a:fillRect/>
          </a:stretch>
        </p:blipFill>
        <p:spPr>
          <a:xfrm>
            <a:off x="6846470" y="1040434"/>
            <a:ext cx="1880675" cy="2626258"/>
          </a:xfrm>
          <a:prstGeom prst="rect">
            <a:avLst/>
          </a:prstGeom>
        </p:spPr>
      </p:pic>
    </p:spTree>
    <p:custDataLst>
      <p:tags r:id="rId1"/>
    </p:custDataLst>
    <p:extLst>
      <p:ext uri="{BB962C8B-B14F-4D97-AF65-F5344CB8AC3E}">
        <p14:creationId xmlns:p14="http://schemas.microsoft.com/office/powerpoint/2010/main" val="175002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4851-D431-4189-A345-C7002A8BFE0D}"/>
              </a:ext>
            </a:extLst>
          </p:cNvPr>
          <p:cNvSpPr>
            <a:spLocks noGrp="1"/>
          </p:cNvSpPr>
          <p:nvPr>
            <p:ph type="title"/>
          </p:nvPr>
        </p:nvSpPr>
        <p:spPr>
          <a:xfrm>
            <a:off x="457200" y="945409"/>
            <a:ext cx="8229600" cy="1143000"/>
          </a:xfrm>
        </p:spPr>
        <p:txBody>
          <a:bodyPr>
            <a:normAutofit fontScale="90000"/>
          </a:bodyPr>
          <a:lstStyle/>
          <a:p>
            <a:r>
              <a:rPr lang="en-US"/>
              <a:t>Mali: Engagement Process and “Premarital” Sex</a:t>
            </a:r>
          </a:p>
        </p:txBody>
      </p:sp>
      <p:sp>
        <p:nvSpPr>
          <p:cNvPr id="3" name="Content Placeholder 2">
            <a:extLst>
              <a:ext uri="{FF2B5EF4-FFF2-40B4-BE49-F238E27FC236}">
                <a16:creationId xmlns:a16="http://schemas.microsoft.com/office/drawing/2014/main" id="{AAA48E27-0111-4517-99B7-A08F0FA70FF4}"/>
              </a:ext>
            </a:extLst>
          </p:cNvPr>
          <p:cNvSpPr>
            <a:spLocks noGrp="1"/>
          </p:cNvSpPr>
          <p:nvPr>
            <p:ph idx="1"/>
          </p:nvPr>
        </p:nvSpPr>
        <p:spPr>
          <a:xfrm>
            <a:off x="704335" y="2275320"/>
            <a:ext cx="7982465" cy="4102443"/>
          </a:xfrm>
        </p:spPr>
        <p:txBody>
          <a:bodyPr vert="horz" lIns="91440" tIns="45720" rIns="91440" bIns="45720" rtlCol="0" anchor="t">
            <a:normAutofit fontScale="92500" lnSpcReduction="20000"/>
          </a:bodyPr>
          <a:lstStyle/>
          <a:p>
            <a:pPr marL="0" indent="0">
              <a:spcBef>
                <a:spcPts val="0"/>
              </a:spcBef>
              <a:buNone/>
            </a:pPr>
            <a:r>
              <a:rPr lang="en-US" i="1">
                <a:latin typeface="Franklin Gothic Book"/>
              </a:rPr>
              <a:t>They give the girl to a man, even if the marriage is not celebrated, he will ask her to come chat.  </a:t>
            </a:r>
            <a:r>
              <a:rPr lang="en-US" b="1" i="1">
                <a:latin typeface="Franklin Gothic Book"/>
              </a:rPr>
              <a:t>A 12-year-old engaged girl who goes to chat every time with her fiancé will get pregnant</a:t>
            </a:r>
            <a:r>
              <a:rPr lang="en-US" i="1">
                <a:latin typeface="Franklin Gothic Book"/>
              </a:rPr>
              <a:t>.  Some of them can’t even give birth!  It’s all caused by early marriage.  But if you don’t give a 12-year-old child in marriage, will other men be able to come and get her to go and chat?  There is this aspect, and it is not good.</a:t>
            </a:r>
            <a:endParaRPr lang="en-US" i="1"/>
          </a:p>
          <a:p>
            <a:pPr lvl="1">
              <a:spcBef>
                <a:spcPts val="0"/>
              </a:spcBef>
            </a:pPr>
            <a:r>
              <a:rPr lang="en-US" sz="2600">
                <a:latin typeface="Franklin Gothic Book"/>
              </a:rPr>
              <a:t>FGD with married girls, Ségou</a:t>
            </a:r>
            <a:endParaRPr lang="en-US" sz="2600"/>
          </a:p>
          <a:p>
            <a:pPr marL="0" indent="0">
              <a:buNone/>
            </a:pPr>
            <a:endParaRPr lang="en-US"/>
          </a:p>
        </p:txBody>
      </p:sp>
    </p:spTree>
    <p:extLst>
      <p:ext uri="{BB962C8B-B14F-4D97-AF65-F5344CB8AC3E}">
        <p14:creationId xmlns:p14="http://schemas.microsoft.com/office/powerpoint/2010/main" val="350304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3F0E-73C2-4AEC-8619-800EDB7633C1}"/>
              </a:ext>
            </a:extLst>
          </p:cNvPr>
          <p:cNvSpPr>
            <a:spLocks noGrp="1"/>
          </p:cNvSpPr>
          <p:nvPr>
            <p:ph type="title"/>
          </p:nvPr>
        </p:nvSpPr>
        <p:spPr/>
        <p:txBody>
          <a:bodyPr/>
          <a:lstStyle/>
          <a:p>
            <a:r>
              <a:rPr lang="en-US"/>
              <a:t>Program Implications: Malawi</a:t>
            </a:r>
          </a:p>
        </p:txBody>
      </p:sp>
      <p:sp>
        <p:nvSpPr>
          <p:cNvPr id="3" name="Content Placeholder 2">
            <a:extLst>
              <a:ext uri="{FF2B5EF4-FFF2-40B4-BE49-F238E27FC236}">
                <a16:creationId xmlns:a16="http://schemas.microsoft.com/office/drawing/2014/main" id="{C6F14A20-E933-4036-876F-868E5F689E1D}"/>
              </a:ext>
            </a:extLst>
          </p:cNvPr>
          <p:cNvSpPr>
            <a:spLocks noGrp="1"/>
          </p:cNvSpPr>
          <p:nvPr>
            <p:ph idx="1"/>
          </p:nvPr>
        </p:nvSpPr>
        <p:spPr/>
        <p:txBody>
          <a:bodyPr vert="horz" lIns="91440" tIns="45720" rIns="91440" bIns="45720" rtlCol="0" anchor="t">
            <a:normAutofit lnSpcReduction="10000"/>
          </a:bodyPr>
          <a:lstStyle/>
          <a:p>
            <a:r>
              <a:rPr lang="en-US">
                <a:latin typeface="Franklin Gothic Book"/>
              </a:rPr>
              <a:t>Need to address pregnancy “ambivalence” in Malawi: in MTBA it was not access to services that was the issue, rather pregnancy may not be seen as </a:t>
            </a:r>
            <a:r>
              <a:rPr lang="en-US" b="1" i="1">
                <a:latin typeface="Franklin Gothic Book"/>
              </a:rPr>
              <a:t>worth preventing </a:t>
            </a:r>
            <a:r>
              <a:rPr lang="en-US">
                <a:latin typeface="Franklin Gothic Book"/>
              </a:rPr>
              <a:t>when pregnancy and subsequent marriage are a livelihood strategy</a:t>
            </a:r>
          </a:p>
          <a:p>
            <a:r>
              <a:rPr lang="en-US"/>
              <a:t>Interventions need to address sustainable </a:t>
            </a:r>
            <a:r>
              <a:rPr lang="en-US" b="1"/>
              <a:t>livelihood alternatives to marriage </a:t>
            </a:r>
          </a:p>
        </p:txBody>
      </p:sp>
    </p:spTree>
    <p:extLst>
      <p:ext uri="{BB962C8B-B14F-4D97-AF65-F5344CB8AC3E}">
        <p14:creationId xmlns:p14="http://schemas.microsoft.com/office/powerpoint/2010/main" val="1245166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3F0E-73C2-4AEC-8619-800EDB7633C1}"/>
              </a:ext>
            </a:extLst>
          </p:cNvPr>
          <p:cNvSpPr>
            <a:spLocks noGrp="1"/>
          </p:cNvSpPr>
          <p:nvPr>
            <p:ph type="title"/>
          </p:nvPr>
        </p:nvSpPr>
        <p:spPr>
          <a:xfrm>
            <a:off x="531628" y="611372"/>
            <a:ext cx="8229600" cy="1143000"/>
          </a:xfrm>
        </p:spPr>
        <p:txBody>
          <a:bodyPr/>
          <a:lstStyle/>
          <a:p>
            <a:r>
              <a:rPr lang="en-US"/>
              <a:t>Program Implications: Mali</a:t>
            </a:r>
          </a:p>
        </p:txBody>
      </p:sp>
      <p:sp>
        <p:nvSpPr>
          <p:cNvPr id="3" name="Content Placeholder 2">
            <a:extLst>
              <a:ext uri="{FF2B5EF4-FFF2-40B4-BE49-F238E27FC236}">
                <a16:creationId xmlns:a16="http://schemas.microsoft.com/office/drawing/2014/main" id="{C6F14A20-E933-4036-876F-868E5F689E1D}"/>
              </a:ext>
            </a:extLst>
          </p:cNvPr>
          <p:cNvSpPr>
            <a:spLocks noGrp="1"/>
          </p:cNvSpPr>
          <p:nvPr>
            <p:ph idx="1"/>
          </p:nvPr>
        </p:nvSpPr>
        <p:spPr>
          <a:xfrm>
            <a:off x="233916" y="1754373"/>
            <a:ext cx="8761228" cy="5103628"/>
          </a:xfrm>
        </p:spPr>
        <p:txBody>
          <a:bodyPr>
            <a:normAutofit fontScale="92500" lnSpcReduction="10000"/>
          </a:bodyPr>
          <a:lstStyle/>
          <a:p>
            <a:r>
              <a:rPr lang="en-US" dirty="0"/>
              <a:t>Marriage </a:t>
            </a:r>
            <a:r>
              <a:rPr lang="en-US" b="1" dirty="0"/>
              <a:t>process</a:t>
            </a:r>
            <a:r>
              <a:rPr lang="en-US" dirty="0"/>
              <a:t> is not adequately addressed when interventions try to intervene in marriage timing</a:t>
            </a:r>
          </a:p>
          <a:p>
            <a:r>
              <a:rPr lang="en-US" dirty="0"/>
              <a:t>Difficult to change educational outcomes unless working with </a:t>
            </a:r>
            <a:r>
              <a:rPr lang="en-US" b="1" dirty="0"/>
              <a:t>earlier age groups</a:t>
            </a:r>
          </a:p>
          <a:p>
            <a:pPr lvl="1"/>
            <a:r>
              <a:rPr lang="en-US" dirty="0"/>
              <a:t>Drop out occurs early – only 66% of primary age girls are in school</a:t>
            </a:r>
          </a:p>
          <a:p>
            <a:r>
              <a:rPr lang="en-US" dirty="0"/>
              <a:t>Adolescent </a:t>
            </a:r>
            <a:r>
              <a:rPr lang="en-US" b="1" dirty="0"/>
              <a:t>girls are mobile </a:t>
            </a:r>
            <a:r>
              <a:rPr lang="en-US" dirty="0"/>
              <a:t>and communities are dynamic – outcomes for girls who left are not known. Programs in Mali need to address girls’ migration</a:t>
            </a:r>
          </a:p>
        </p:txBody>
      </p:sp>
    </p:spTree>
    <p:extLst>
      <p:ext uri="{BB962C8B-B14F-4D97-AF65-F5344CB8AC3E}">
        <p14:creationId xmlns:p14="http://schemas.microsoft.com/office/powerpoint/2010/main" val="2056097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69B6-4E2C-4027-9538-91ADF00CB706}"/>
              </a:ext>
            </a:extLst>
          </p:cNvPr>
          <p:cNvSpPr>
            <a:spLocks noGrp="1"/>
          </p:cNvSpPr>
          <p:nvPr>
            <p:ph type="title"/>
          </p:nvPr>
        </p:nvSpPr>
        <p:spPr/>
        <p:txBody>
          <a:bodyPr/>
          <a:lstStyle/>
          <a:p>
            <a:r>
              <a:rPr lang="en-US" dirty="0"/>
              <a:t>Implications for Sectoral Action</a:t>
            </a:r>
          </a:p>
        </p:txBody>
      </p:sp>
      <p:sp>
        <p:nvSpPr>
          <p:cNvPr id="3" name="Content Placeholder 2">
            <a:extLst>
              <a:ext uri="{FF2B5EF4-FFF2-40B4-BE49-F238E27FC236}">
                <a16:creationId xmlns:a16="http://schemas.microsoft.com/office/drawing/2014/main" id="{CAD06F77-A525-498B-ABDB-70C0AB55D052}"/>
              </a:ext>
            </a:extLst>
          </p:cNvPr>
          <p:cNvSpPr>
            <a:spLocks noGrp="1"/>
          </p:cNvSpPr>
          <p:nvPr>
            <p:ph idx="1"/>
          </p:nvPr>
        </p:nvSpPr>
        <p:spPr/>
        <p:txBody>
          <a:bodyPr>
            <a:normAutofit/>
          </a:bodyPr>
          <a:lstStyle/>
          <a:p>
            <a:r>
              <a:rPr lang="en-US" dirty="0"/>
              <a:t>Education and livelihood linkages needed to create alternatives to marriage for girls</a:t>
            </a:r>
          </a:p>
          <a:p>
            <a:pPr lvl="1"/>
            <a:r>
              <a:rPr lang="en-US" dirty="0"/>
              <a:t>Example: after school livelihood clubs that focus on post-schooling options</a:t>
            </a:r>
          </a:p>
          <a:p>
            <a:r>
              <a:rPr lang="en-US" dirty="0"/>
              <a:t>“Last mile” approaches need to be different</a:t>
            </a:r>
          </a:p>
          <a:p>
            <a:pPr lvl="1"/>
            <a:r>
              <a:rPr lang="en-US" dirty="0"/>
              <a:t>Hard to reach populations miss out in traditional education and health approaches</a:t>
            </a:r>
          </a:p>
          <a:p>
            <a:endParaRPr lang="en-US" dirty="0"/>
          </a:p>
        </p:txBody>
      </p:sp>
    </p:spTree>
    <p:extLst>
      <p:ext uri="{BB962C8B-B14F-4D97-AF65-F5344CB8AC3E}">
        <p14:creationId xmlns:p14="http://schemas.microsoft.com/office/powerpoint/2010/main" val="3866289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3F0E-73C2-4AEC-8619-800EDB7633C1}"/>
              </a:ext>
            </a:extLst>
          </p:cNvPr>
          <p:cNvSpPr>
            <a:spLocks noGrp="1"/>
          </p:cNvSpPr>
          <p:nvPr>
            <p:ph type="title"/>
          </p:nvPr>
        </p:nvSpPr>
        <p:spPr>
          <a:xfrm>
            <a:off x="531628" y="724642"/>
            <a:ext cx="8229600" cy="1143000"/>
          </a:xfrm>
        </p:spPr>
        <p:txBody>
          <a:bodyPr/>
          <a:lstStyle/>
          <a:p>
            <a:pPr algn="ctr"/>
            <a:r>
              <a:rPr lang="en-US"/>
              <a:t>Thank You</a:t>
            </a:r>
          </a:p>
        </p:txBody>
      </p:sp>
      <p:sp>
        <p:nvSpPr>
          <p:cNvPr id="3" name="Content Placeholder 2">
            <a:extLst>
              <a:ext uri="{FF2B5EF4-FFF2-40B4-BE49-F238E27FC236}">
                <a16:creationId xmlns:a16="http://schemas.microsoft.com/office/drawing/2014/main" id="{C6F14A20-E933-4036-876F-868E5F689E1D}"/>
              </a:ext>
            </a:extLst>
          </p:cNvPr>
          <p:cNvSpPr>
            <a:spLocks noGrp="1"/>
          </p:cNvSpPr>
          <p:nvPr>
            <p:ph idx="1"/>
          </p:nvPr>
        </p:nvSpPr>
        <p:spPr/>
        <p:txBody>
          <a:bodyPr>
            <a:normAutofit/>
          </a:bodyPr>
          <a:lstStyle/>
          <a:p>
            <a:pPr marL="0" indent="0" algn="ctr">
              <a:buNone/>
            </a:pPr>
            <a:r>
              <a:rPr lang="en-US" dirty="0"/>
              <a:t>For more information please see </a:t>
            </a:r>
          </a:p>
          <a:p>
            <a:pPr marL="0" indent="0" algn="ctr">
              <a:buNone/>
            </a:pPr>
            <a:r>
              <a:rPr lang="en-US" u="sng" dirty="0">
                <a:hlinkClick r:id="rId2"/>
              </a:rPr>
              <a:t>https://morethanbrides.org/mmwwk</a:t>
            </a:r>
            <a:endParaRPr lang="en-US" u="sng" dirty="0"/>
          </a:p>
          <a:p>
            <a:pPr marL="0" indent="0" algn="ctr">
              <a:buNone/>
            </a:pPr>
            <a:r>
              <a:rPr lang="en-US" dirty="0"/>
              <a:t>or PopCouncil.org</a:t>
            </a:r>
          </a:p>
          <a:p>
            <a:pPr marL="0" indent="0">
              <a:buNone/>
            </a:pPr>
            <a:endParaRPr lang="en-US" dirty="0"/>
          </a:p>
          <a:p>
            <a:pPr marL="0" indent="0">
              <a:buNone/>
            </a:pPr>
            <a:endParaRPr lang="en-US" dirty="0"/>
          </a:p>
        </p:txBody>
      </p:sp>
      <p:pic>
        <p:nvPicPr>
          <p:cNvPr id="4" name="Picture 6" descr="A picture containing text&#10;&#10;Description automatically generated">
            <a:extLst>
              <a:ext uri="{FF2B5EF4-FFF2-40B4-BE49-F238E27FC236}">
                <a16:creationId xmlns:a16="http://schemas.microsoft.com/office/drawing/2014/main" id="{C3F8AF2A-74A4-4DE1-9C8D-D82AE3F0F05A}"/>
              </a:ext>
            </a:extLst>
          </p:cNvPr>
          <p:cNvPicPr>
            <a:picLocks noChangeAspect="1"/>
          </p:cNvPicPr>
          <p:nvPr/>
        </p:nvPicPr>
        <p:blipFill>
          <a:blip r:embed="rId3"/>
          <a:stretch>
            <a:fillRect/>
          </a:stretch>
        </p:blipFill>
        <p:spPr>
          <a:xfrm>
            <a:off x="1075643" y="3817974"/>
            <a:ext cx="7175221" cy="1449338"/>
          </a:xfrm>
          <a:prstGeom prst="rect">
            <a:avLst/>
          </a:prstGeom>
        </p:spPr>
      </p:pic>
    </p:spTree>
    <p:extLst>
      <p:ext uri="{BB962C8B-B14F-4D97-AF65-F5344CB8AC3E}">
        <p14:creationId xmlns:p14="http://schemas.microsoft.com/office/powerpoint/2010/main" val="149813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E9EE-4505-4A02-802E-D4346CFF3935}"/>
              </a:ext>
            </a:extLst>
          </p:cNvPr>
          <p:cNvSpPr>
            <a:spLocks noGrp="1"/>
          </p:cNvSpPr>
          <p:nvPr>
            <p:ph type="title"/>
          </p:nvPr>
        </p:nvSpPr>
        <p:spPr/>
        <p:txBody>
          <a:bodyPr>
            <a:noAutofit/>
          </a:bodyPr>
          <a:lstStyle/>
          <a:p>
            <a:r>
              <a:rPr lang="en-US" sz="3200"/>
              <a:t>The More Than Brides Alliance (2016-2020)</a:t>
            </a:r>
          </a:p>
        </p:txBody>
      </p:sp>
      <p:pic>
        <p:nvPicPr>
          <p:cNvPr id="4" name="Picture 2">
            <a:extLst>
              <a:ext uri="{FF2B5EF4-FFF2-40B4-BE49-F238E27FC236}">
                <a16:creationId xmlns:a16="http://schemas.microsoft.com/office/drawing/2014/main" id="{9A909829-24FA-45D2-91D7-47DC991557B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3635"/>
          <a:stretch/>
        </p:blipFill>
        <p:spPr bwMode="auto">
          <a:xfrm>
            <a:off x="4246619" y="5351714"/>
            <a:ext cx="4606073" cy="14716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A picture containing text&#10;&#10;Description automatically generated">
            <a:extLst>
              <a:ext uri="{FF2B5EF4-FFF2-40B4-BE49-F238E27FC236}">
                <a16:creationId xmlns:a16="http://schemas.microsoft.com/office/drawing/2014/main" id="{F7724FDF-30F8-4951-98EB-362B11C59B7C}"/>
              </a:ext>
            </a:extLst>
          </p:cNvPr>
          <p:cNvPicPr>
            <a:picLocks noChangeAspect="1"/>
          </p:cNvPicPr>
          <p:nvPr/>
        </p:nvPicPr>
        <p:blipFill>
          <a:blip r:embed="rId4"/>
          <a:stretch>
            <a:fillRect/>
          </a:stretch>
        </p:blipFill>
        <p:spPr>
          <a:xfrm>
            <a:off x="-366065" y="5621658"/>
            <a:ext cx="4612684" cy="931726"/>
          </a:xfrm>
          <a:prstGeom prst="rect">
            <a:avLst/>
          </a:prstGeom>
        </p:spPr>
      </p:pic>
      <p:pic>
        <p:nvPicPr>
          <p:cNvPr id="6" name="Content Placeholder 4" descr="A picture containing text, businesscard, screenshot&#10;&#10;Description automatically generated">
            <a:extLst>
              <a:ext uri="{FF2B5EF4-FFF2-40B4-BE49-F238E27FC236}">
                <a16:creationId xmlns:a16="http://schemas.microsoft.com/office/drawing/2014/main" id="{8818A701-F161-478F-8D29-CF5BE9FAA2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3440" y="1718235"/>
            <a:ext cx="6697118" cy="3336851"/>
          </a:xfrm>
          <a:prstGeom prst="rect">
            <a:avLst/>
          </a:prstGeom>
        </p:spPr>
      </p:pic>
    </p:spTree>
    <p:extLst>
      <p:ext uri="{BB962C8B-B14F-4D97-AF65-F5344CB8AC3E}">
        <p14:creationId xmlns:p14="http://schemas.microsoft.com/office/powerpoint/2010/main" val="4207171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D67E-A8B3-4AFB-8A7B-338950AD5AEF}"/>
              </a:ext>
            </a:extLst>
          </p:cNvPr>
          <p:cNvSpPr>
            <a:spLocks noGrp="1"/>
          </p:cNvSpPr>
          <p:nvPr>
            <p:ph type="title"/>
          </p:nvPr>
        </p:nvSpPr>
        <p:spPr>
          <a:xfrm>
            <a:off x="130628" y="340179"/>
            <a:ext cx="9399181" cy="457200"/>
          </a:xfrm>
        </p:spPr>
        <p:txBody>
          <a:bodyPr>
            <a:noAutofit/>
          </a:bodyPr>
          <a:lstStyle/>
          <a:p>
            <a:r>
              <a:rPr lang="en-US" sz="3600"/>
              <a:t>Locations of Intervention &amp; Research Team</a:t>
            </a:r>
          </a:p>
        </p:txBody>
      </p:sp>
      <p:pic>
        <p:nvPicPr>
          <p:cNvPr id="4" name="Picture 4" descr="Logo&#10;&#10;Description automatically generated">
            <a:extLst>
              <a:ext uri="{FF2B5EF4-FFF2-40B4-BE49-F238E27FC236}">
                <a16:creationId xmlns:a16="http://schemas.microsoft.com/office/drawing/2014/main" id="{6154C8E9-574D-408B-949B-7A2ACA8D436E}"/>
              </a:ext>
            </a:extLst>
          </p:cNvPr>
          <p:cNvPicPr>
            <a:picLocks noChangeAspect="1"/>
          </p:cNvPicPr>
          <p:nvPr/>
        </p:nvPicPr>
        <p:blipFill rotWithShape="1">
          <a:blip r:embed="rId3"/>
          <a:srcRect l="-559" t="24778" r="3352" b="20112"/>
          <a:stretch/>
        </p:blipFill>
        <p:spPr>
          <a:xfrm>
            <a:off x="7193941" y="4121919"/>
            <a:ext cx="1562680" cy="894806"/>
          </a:xfrm>
          <a:prstGeom prst="rect">
            <a:avLst/>
          </a:prstGeom>
        </p:spPr>
      </p:pic>
      <p:pic>
        <p:nvPicPr>
          <p:cNvPr id="5" name="Picture 5" descr="Logo, company name&#10;&#10;Description automatically generated">
            <a:extLst>
              <a:ext uri="{FF2B5EF4-FFF2-40B4-BE49-F238E27FC236}">
                <a16:creationId xmlns:a16="http://schemas.microsoft.com/office/drawing/2014/main" id="{EEF66A2A-06CF-445F-828B-A780BDBCCAF7}"/>
              </a:ext>
            </a:extLst>
          </p:cNvPr>
          <p:cNvPicPr>
            <a:picLocks noChangeAspect="1"/>
          </p:cNvPicPr>
          <p:nvPr/>
        </p:nvPicPr>
        <p:blipFill>
          <a:blip r:embed="rId4"/>
          <a:stretch>
            <a:fillRect/>
          </a:stretch>
        </p:blipFill>
        <p:spPr>
          <a:xfrm>
            <a:off x="4750408" y="4121919"/>
            <a:ext cx="1782832" cy="755375"/>
          </a:xfrm>
          <a:prstGeom prst="rect">
            <a:avLst/>
          </a:prstGeom>
        </p:spPr>
      </p:pic>
      <p:pic>
        <p:nvPicPr>
          <p:cNvPr id="6" name="Picture 6">
            <a:extLst>
              <a:ext uri="{FF2B5EF4-FFF2-40B4-BE49-F238E27FC236}">
                <a16:creationId xmlns:a16="http://schemas.microsoft.com/office/drawing/2014/main" id="{5A10CDC7-39B3-43EC-A6B6-9ACA18630547}"/>
              </a:ext>
            </a:extLst>
          </p:cNvPr>
          <p:cNvPicPr>
            <a:picLocks noChangeAspect="1"/>
          </p:cNvPicPr>
          <p:nvPr/>
        </p:nvPicPr>
        <p:blipFill rotWithShape="1">
          <a:blip r:embed="rId5"/>
          <a:srcRect r="-5480" b="27848"/>
          <a:stretch/>
        </p:blipFill>
        <p:spPr>
          <a:xfrm>
            <a:off x="2307401" y="4121919"/>
            <a:ext cx="1735671" cy="496003"/>
          </a:xfrm>
          <a:prstGeom prst="rect">
            <a:avLst/>
          </a:prstGeom>
        </p:spPr>
      </p:pic>
      <p:pic>
        <p:nvPicPr>
          <p:cNvPr id="9" name="Picture 4" descr="Map&#10;&#10;Description automatically generated">
            <a:extLst>
              <a:ext uri="{FF2B5EF4-FFF2-40B4-BE49-F238E27FC236}">
                <a16:creationId xmlns:a16="http://schemas.microsoft.com/office/drawing/2014/main" id="{C3D42C6E-6A9C-4C4A-A690-705F2D7B95BB}"/>
              </a:ext>
            </a:extLst>
          </p:cNvPr>
          <p:cNvPicPr>
            <a:picLocks noChangeAspect="1"/>
          </p:cNvPicPr>
          <p:nvPr/>
        </p:nvPicPr>
        <p:blipFill>
          <a:blip r:embed="rId6"/>
          <a:stretch>
            <a:fillRect/>
          </a:stretch>
        </p:blipFill>
        <p:spPr>
          <a:xfrm>
            <a:off x="265272" y="1326184"/>
            <a:ext cx="1867125" cy="2626258"/>
          </a:xfrm>
          <a:prstGeom prst="rect">
            <a:avLst/>
          </a:prstGeom>
        </p:spPr>
      </p:pic>
      <p:pic>
        <p:nvPicPr>
          <p:cNvPr id="11" name="Picture 5" descr="Map&#10;&#10;Description automatically generated">
            <a:extLst>
              <a:ext uri="{FF2B5EF4-FFF2-40B4-BE49-F238E27FC236}">
                <a16:creationId xmlns:a16="http://schemas.microsoft.com/office/drawing/2014/main" id="{33F80BAF-DDAB-438A-BDD0-056FEEF1261A}"/>
              </a:ext>
            </a:extLst>
          </p:cNvPr>
          <p:cNvPicPr>
            <a:picLocks noChangeAspect="1"/>
          </p:cNvPicPr>
          <p:nvPr/>
        </p:nvPicPr>
        <p:blipFill>
          <a:blip r:embed="rId7"/>
          <a:stretch>
            <a:fillRect/>
          </a:stretch>
        </p:blipFill>
        <p:spPr>
          <a:xfrm>
            <a:off x="2229303" y="1302946"/>
            <a:ext cx="1891869" cy="2671506"/>
          </a:xfrm>
          <a:prstGeom prst="rect">
            <a:avLst/>
          </a:prstGeom>
        </p:spPr>
      </p:pic>
      <p:pic>
        <p:nvPicPr>
          <p:cNvPr id="13" name="Picture 6" descr="Map&#10;&#10;Description automatically generated">
            <a:extLst>
              <a:ext uri="{FF2B5EF4-FFF2-40B4-BE49-F238E27FC236}">
                <a16:creationId xmlns:a16="http://schemas.microsoft.com/office/drawing/2014/main" id="{75121FCC-F96F-44AE-B339-54A28EC440A5}"/>
              </a:ext>
            </a:extLst>
          </p:cNvPr>
          <p:cNvPicPr>
            <a:picLocks noChangeAspect="1"/>
          </p:cNvPicPr>
          <p:nvPr/>
        </p:nvPicPr>
        <p:blipFill>
          <a:blip r:embed="rId8"/>
          <a:stretch>
            <a:fillRect/>
          </a:stretch>
        </p:blipFill>
        <p:spPr>
          <a:xfrm>
            <a:off x="4825809" y="1326184"/>
            <a:ext cx="1880675" cy="2626258"/>
          </a:xfrm>
          <a:prstGeom prst="rect">
            <a:avLst/>
          </a:prstGeom>
        </p:spPr>
      </p:pic>
      <p:pic>
        <p:nvPicPr>
          <p:cNvPr id="15" name="Picture 7" descr="Map&#10;&#10;Description automatically generated">
            <a:extLst>
              <a:ext uri="{FF2B5EF4-FFF2-40B4-BE49-F238E27FC236}">
                <a16:creationId xmlns:a16="http://schemas.microsoft.com/office/drawing/2014/main" id="{1744F1FA-CD43-4AEF-B4F2-27F1E4F33FFC}"/>
              </a:ext>
            </a:extLst>
          </p:cNvPr>
          <p:cNvPicPr>
            <a:picLocks noChangeAspect="1"/>
          </p:cNvPicPr>
          <p:nvPr/>
        </p:nvPicPr>
        <p:blipFill>
          <a:blip r:embed="rId9"/>
          <a:stretch>
            <a:fillRect/>
          </a:stretch>
        </p:blipFill>
        <p:spPr>
          <a:xfrm>
            <a:off x="6914697" y="1311582"/>
            <a:ext cx="1852270" cy="2662870"/>
          </a:xfrm>
          <a:prstGeom prst="rect">
            <a:avLst/>
          </a:prstGeom>
        </p:spPr>
      </p:pic>
      <p:sp>
        <p:nvSpPr>
          <p:cNvPr id="3" name="TextBox 2">
            <a:extLst>
              <a:ext uri="{FF2B5EF4-FFF2-40B4-BE49-F238E27FC236}">
                <a16:creationId xmlns:a16="http://schemas.microsoft.com/office/drawing/2014/main" id="{8C26025D-3835-434B-BCF6-D88999EC029A}"/>
              </a:ext>
            </a:extLst>
          </p:cNvPr>
          <p:cNvSpPr txBox="1"/>
          <p:nvPr/>
        </p:nvSpPr>
        <p:spPr>
          <a:xfrm>
            <a:off x="231680" y="5016725"/>
            <a:ext cx="1782832" cy="923330"/>
          </a:xfrm>
          <a:prstGeom prst="rect">
            <a:avLst/>
          </a:prstGeom>
          <a:noFill/>
        </p:spPr>
        <p:txBody>
          <a:bodyPr wrap="square" rtlCol="0">
            <a:spAutoFit/>
          </a:bodyPr>
          <a:lstStyle/>
          <a:p>
            <a:r>
              <a:rPr lang="en-US"/>
              <a:t>Sample size: 2800 (BL/ML); 1500 (EL)</a:t>
            </a:r>
          </a:p>
        </p:txBody>
      </p:sp>
      <p:sp>
        <p:nvSpPr>
          <p:cNvPr id="10" name="Rectangle 9">
            <a:extLst>
              <a:ext uri="{FF2B5EF4-FFF2-40B4-BE49-F238E27FC236}">
                <a16:creationId xmlns:a16="http://schemas.microsoft.com/office/drawing/2014/main" id="{FBE18180-142E-4869-A92A-5639F6EEF273}"/>
              </a:ext>
            </a:extLst>
          </p:cNvPr>
          <p:cNvSpPr/>
          <p:nvPr/>
        </p:nvSpPr>
        <p:spPr>
          <a:xfrm>
            <a:off x="168650" y="1254642"/>
            <a:ext cx="4052848" cy="52631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9AD47E1-9320-4133-A376-FA18281E3481}"/>
              </a:ext>
            </a:extLst>
          </p:cNvPr>
          <p:cNvSpPr/>
          <p:nvPr/>
        </p:nvSpPr>
        <p:spPr>
          <a:xfrm>
            <a:off x="4697233" y="1254642"/>
            <a:ext cx="4104429" cy="52631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F70EF20-28E8-46FB-A64A-BCF40F8FD9EF}"/>
              </a:ext>
            </a:extLst>
          </p:cNvPr>
          <p:cNvSpPr txBox="1"/>
          <p:nvPr/>
        </p:nvSpPr>
        <p:spPr>
          <a:xfrm>
            <a:off x="242012" y="6217804"/>
            <a:ext cx="3879160" cy="370815"/>
          </a:xfrm>
          <a:prstGeom prst="rect">
            <a:avLst/>
          </a:prstGeom>
          <a:noFill/>
        </p:spPr>
        <p:txBody>
          <a:bodyPr wrap="square" rtlCol="0">
            <a:spAutoFit/>
          </a:bodyPr>
          <a:lstStyle/>
          <a:p>
            <a:r>
              <a:rPr lang="en-US"/>
              <a:t>Randomized</a:t>
            </a:r>
          </a:p>
        </p:txBody>
      </p:sp>
      <p:sp>
        <p:nvSpPr>
          <p:cNvPr id="19" name="TextBox 18">
            <a:extLst>
              <a:ext uri="{FF2B5EF4-FFF2-40B4-BE49-F238E27FC236}">
                <a16:creationId xmlns:a16="http://schemas.microsoft.com/office/drawing/2014/main" id="{8EA8B389-14FF-4554-8AF0-48C713FB3E24}"/>
              </a:ext>
            </a:extLst>
          </p:cNvPr>
          <p:cNvSpPr txBox="1"/>
          <p:nvPr/>
        </p:nvSpPr>
        <p:spPr>
          <a:xfrm>
            <a:off x="4858707" y="6217803"/>
            <a:ext cx="3879160" cy="370815"/>
          </a:xfrm>
          <a:prstGeom prst="rect">
            <a:avLst/>
          </a:prstGeom>
          <a:noFill/>
        </p:spPr>
        <p:txBody>
          <a:bodyPr wrap="square" rtlCol="0">
            <a:spAutoFit/>
          </a:bodyPr>
          <a:lstStyle/>
          <a:p>
            <a:r>
              <a:rPr lang="en-US"/>
              <a:t>Matched</a:t>
            </a:r>
          </a:p>
        </p:txBody>
      </p:sp>
      <p:sp>
        <p:nvSpPr>
          <p:cNvPr id="16" name="TextBox 15">
            <a:extLst>
              <a:ext uri="{FF2B5EF4-FFF2-40B4-BE49-F238E27FC236}">
                <a16:creationId xmlns:a16="http://schemas.microsoft.com/office/drawing/2014/main" id="{76E49807-3F3B-4E77-B7D1-33B285282C3D}"/>
              </a:ext>
            </a:extLst>
          </p:cNvPr>
          <p:cNvSpPr txBox="1"/>
          <p:nvPr/>
        </p:nvSpPr>
        <p:spPr>
          <a:xfrm>
            <a:off x="2490247" y="5103974"/>
            <a:ext cx="1782832" cy="923330"/>
          </a:xfrm>
          <a:prstGeom prst="rect">
            <a:avLst/>
          </a:prstGeom>
          <a:noFill/>
        </p:spPr>
        <p:txBody>
          <a:bodyPr wrap="square" rtlCol="0">
            <a:spAutoFit/>
          </a:bodyPr>
          <a:lstStyle/>
          <a:p>
            <a:r>
              <a:rPr lang="en-US"/>
              <a:t>Sample size: 1000 (BL/ML); 730 (EL)</a:t>
            </a:r>
          </a:p>
        </p:txBody>
      </p:sp>
      <p:sp>
        <p:nvSpPr>
          <p:cNvPr id="17" name="TextBox 16">
            <a:extLst>
              <a:ext uri="{FF2B5EF4-FFF2-40B4-BE49-F238E27FC236}">
                <a16:creationId xmlns:a16="http://schemas.microsoft.com/office/drawing/2014/main" id="{F80980E2-0E39-49A4-A336-7CE6C60D6B6A}"/>
              </a:ext>
            </a:extLst>
          </p:cNvPr>
          <p:cNvSpPr txBox="1"/>
          <p:nvPr/>
        </p:nvSpPr>
        <p:spPr>
          <a:xfrm>
            <a:off x="4849114" y="5103974"/>
            <a:ext cx="1782832" cy="923330"/>
          </a:xfrm>
          <a:prstGeom prst="rect">
            <a:avLst/>
          </a:prstGeom>
          <a:noFill/>
        </p:spPr>
        <p:txBody>
          <a:bodyPr wrap="square" rtlCol="0">
            <a:spAutoFit/>
          </a:bodyPr>
          <a:lstStyle/>
          <a:p>
            <a:r>
              <a:rPr lang="en-US"/>
              <a:t>Sample size: 850 (BL/ML); 800 (EL)</a:t>
            </a:r>
          </a:p>
        </p:txBody>
      </p:sp>
      <p:sp>
        <p:nvSpPr>
          <p:cNvPr id="20" name="TextBox 19">
            <a:extLst>
              <a:ext uri="{FF2B5EF4-FFF2-40B4-BE49-F238E27FC236}">
                <a16:creationId xmlns:a16="http://schemas.microsoft.com/office/drawing/2014/main" id="{1B5C6B0C-C3A7-4B20-83FB-EBA84DB9B1B8}"/>
              </a:ext>
            </a:extLst>
          </p:cNvPr>
          <p:cNvSpPr txBox="1"/>
          <p:nvPr/>
        </p:nvSpPr>
        <p:spPr>
          <a:xfrm>
            <a:off x="6973789" y="5155599"/>
            <a:ext cx="1782832" cy="923330"/>
          </a:xfrm>
          <a:prstGeom prst="rect">
            <a:avLst/>
          </a:prstGeom>
          <a:noFill/>
        </p:spPr>
        <p:txBody>
          <a:bodyPr wrap="square" rtlCol="0">
            <a:spAutoFit/>
          </a:bodyPr>
          <a:lstStyle/>
          <a:p>
            <a:r>
              <a:rPr lang="en-US"/>
              <a:t>Sample size: 600 (BL/ML); 600 (EL)</a:t>
            </a:r>
          </a:p>
        </p:txBody>
      </p:sp>
      <p:pic>
        <p:nvPicPr>
          <p:cNvPr id="21" name="Picture 2">
            <a:extLst>
              <a:ext uri="{FF2B5EF4-FFF2-40B4-BE49-F238E27FC236}">
                <a16:creationId xmlns:a16="http://schemas.microsoft.com/office/drawing/2014/main" id="{42739237-7B54-4B32-A784-F0EE3AF50456}"/>
              </a:ext>
            </a:extLst>
          </p:cNvPr>
          <p:cNvPicPr>
            <a:picLocks noGrp="1" noChangeAspect="1" noChangeArrowheads="1"/>
          </p:cNvPicPr>
          <p:nvPr>
            <p:ph idx="1"/>
          </p:nvPr>
        </p:nvPicPr>
        <p:blipFill rotWithShape="1">
          <a:blip r:embed="rId10">
            <a:extLst>
              <a:ext uri="{28A0092B-C50C-407E-A947-70E740481C1C}">
                <a14:useLocalDpi xmlns:a14="http://schemas.microsoft.com/office/drawing/2010/main" val="0"/>
              </a:ext>
            </a:extLst>
          </a:blip>
          <a:srcRect l="2252" t="58707" r="49020" b="7168"/>
          <a:stretch/>
        </p:blipFill>
        <p:spPr bwMode="auto">
          <a:xfrm>
            <a:off x="237925" y="4100352"/>
            <a:ext cx="1782833" cy="52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792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651" y="988888"/>
            <a:ext cx="8229600" cy="1143000"/>
          </a:xfrm>
        </p:spPr>
        <p:txBody>
          <a:bodyPr>
            <a:normAutofit fontScale="90000"/>
          </a:bodyPr>
          <a:lstStyle/>
          <a:p>
            <a:r>
              <a:rPr lang="en-US"/>
              <a:t>MTBA Research and Intervention</a:t>
            </a:r>
            <a:r>
              <a:rPr lang="en-US" dirty="0"/>
              <a:t>: 2016-2020</a:t>
            </a:r>
          </a:p>
        </p:txBody>
      </p:sp>
      <p:pic>
        <p:nvPicPr>
          <p:cNvPr id="4" name="Picture 3" descr="Timeline&#10;&#10;Description automatically generated">
            <a:extLst>
              <a:ext uri="{FF2B5EF4-FFF2-40B4-BE49-F238E27FC236}">
                <a16:creationId xmlns:a16="http://schemas.microsoft.com/office/drawing/2014/main" id="{16D2B48B-6C3A-4550-BC55-32A05DDA2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51" y="2367956"/>
            <a:ext cx="8540496" cy="3501156"/>
          </a:xfrm>
          <a:prstGeom prst="rect">
            <a:avLst/>
          </a:prstGeom>
        </p:spPr>
      </p:pic>
    </p:spTree>
    <p:extLst>
      <p:ext uri="{BB962C8B-B14F-4D97-AF65-F5344CB8AC3E}">
        <p14:creationId xmlns:p14="http://schemas.microsoft.com/office/powerpoint/2010/main" val="1458002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4C0BF-0F31-4A2F-9277-2AD1C46A7243}"/>
              </a:ext>
            </a:extLst>
          </p:cNvPr>
          <p:cNvSpPr>
            <a:spLocks noGrp="1"/>
          </p:cNvSpPr>
          <p:nvPr>
            <p:ph type="title"/>
          </p:nvPr>
        </p:nvSpPr>
        <p:spPr/>
        <p:txBody>
          <a:bodyPr>
            <a:normAutofit/>
          </a:bodyPr>
          <a:lstStyle/>
          <a:p>
            <a:r>
              <a:rPr lang="en-US"/>
              <a:t>Impact Varied Across Contexts</a:t>
            </a:r>
          </a:p>
        </p:txBody>
      </p:sp>
      <p:sp>
        <p:nvSpPr>
          <p:cNvPr id="5" name="TextBox 4">
            <a:extLst>
              <a:ext uri="{FF2B5EF4-FFF2-40B4-BE49-F238E27FC236}">
                <a16:creationId xmlns:a16="http://schemas.microsoft.com/office/drawing/2014/main" id="{EBBCF07C-0841-4594-AA53-1C2318D64D93}"/>
              </a:ext>
            </a:extLst>
          </p:cNvPr>
          <p:cNvSpPr txBox="1"/>
          <p:nvPr/>
        </p:nvSpPr>
        <p:spPr>
          <a:xfrm>
            <a:off x="2141491" y="2200037"/>
            <a:ext cx="6135688" cy="3698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India: Significant impact on % ever married (p&lt;.001)</a:t>
            </a:r>
          </a:p>
        </p:txBody>
      </p:sp>
      <p:sp>
        <p:nvSpPr>
          <p:cNvPr id="22" name="TextBox 21">
            <a:extLst>
              <a:ext uri="{FF2B5EF4-FFF2-40B4-BE49-F238E27FC236}">
                <a16:creationId xmlns:a16="http://schemas.microsoft.com/office/drawing/2014/main" id="{F94C3932-2CA7-4F4A-BED8-A07EAF4748EF}"/>
              </a:ext>
            </a:extLst>
          </p:cNvPr>
          <p:cNvSpPr txBox="1"/>
          <p:nvPr/>
        </p:nvSpPr>
        <p:spPr>
          <a:xfrm>
            <a:off x="2141491" y="3301842"/>
            <a:ext cx="6135688" cy="3698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Niger: Significant impact on % currently working for income</a:t>
            </a:r>
          </a:p>
        </p:txBody>
      </p:sp>
      <p:sp>
        <p:nvSpPr>
          <p:cNvPr id="23" name="TextBox 22">
            <a:extLst>
              <a:ext uri="{FF2B5EF4-FFF2-40B4-BE49-F238E27FC236}">
                <a16:creationId xmlns:a16="http://schemas.microsoft.com/office/drawing/2014/main" id="{7C7CC9E4-5762-4B56-957A-4C635BDF3A47}"/>
              </a:ext>
            </a:extLst>
          </p:cNvPr>
          <p:cNvSpPr txBox="1"/>
          <p:nvPr/>
        </p:nvSpPr>
        <p:spPr>
          <a:xfrm>
            <a:off x="2141491" y="4327762"/>
            <a:ext cx="6135688" cy="647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Malawi: Significant impact on educational indicators (ever attended, mean years of education, literacy)</a:t>
            </a:r>
          </a:p>
        </p:txBody>
      </p:sp>
      <p:sp>
        <p:nvSpPr>
          <p:cNvPr id="24" name="TextBox 23">
            <a:extLst>
              <a:ext uri="{FF2B5EF4-FFF2-40B4-BE49-F238E27FC236}">
                <a16:creationId xmlns:a16="http://schemas.microsoft.com/office/drawing/2014/main" id="{95409CD9-31A7-413E-928D-3B8A66C199C1}"/>
              </a:ext>
            </a:extLst>
          </p:cNvPr>
          <p:cNvSpPr txBox="1"/>
          <p:nvPr/>
        </p:nvSpPr>
        <p:spPr>
          <a:xfrm>
            <a:off x="2141220" y="5519480"/>
            <a:ext cx="63617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Mali: Increase in mean age at marriage, but no effect on % ever married</a:t>
            </a:r>
          </a:p>
        </p:txBody>
      </p:sp>
      <p:pic>
        <p:nvPicPr>
          <p:cNvPr id="26" name="Content Placeholder 4" descr="A picture containing graphical user interface&#10;&#10;Description automatically generated">
            <a:extLst>
              <a:ext uri="{FF2B5EF4-FFF2-40B4-BE49-F238E27FC236}">
                <a16:creationId xmlns:a16="http://schemas.microsoft.com/office/drawing/2014/main" id="{EBEA9315-BBCA-4643-BEA9-5D508B8903D2}"/>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323" t="8091" r="84056" b="66153"/>
          <a:stretch/>
        </p:blipFill>
        <p:spPr>
          <a:xfrm>
            <a:off x="941866" y="1932785"/>
            <a:ext cx="956305" cy="913982"/>
          </a:xfrm>
        </p:spPr>
      </p:pic>
      <p:pic>
        <p:nvPicPr>
          <p:cNvPr id="28" name="Picture 4" descr="A picture containing diagram&#10;&#10;Description automatically generated">
            <a:extLst>
              <a:ext uri="{FF2B5EF4-FFF2-40B4-BE49-F238E27FC236}">
                <a16:creationId xmlns:a16="http://schemas.microsoft.com/office/drawing/2014/main" id="{F81216F5-28F0-40AB-8C92-DFBEEE5315D5}"/>
              </a:ext>
            </a:extLst>
          </p:cNvPr>
          <p:cNvPicPr>
            <a:picLocks noChangeAspect="1"/>
          </p:cNvPicPr>
          <p:nvPr/>
        </p:nvPicPr>
        <p:blipFill rotWithShape="1">
          <a:blip r:embed="rId4"/>
          <a:srcRect l="6694" t="6563" r="83777" b="68258"/>
          <a:stretch/>
        </p:blipFill>
        <p:spPr>
          <a:xfrm>
            <a:off x="1056740" y="4128407"/>
            <a:ext cx="784134" cy="927454"/>
          </a:xfrm>
          <a:prstGeom prst="rect">
            <a:avLst/>
          </a:prstGeom>
        </p:spPr>
      </p:pic>
      <p:pic>
        <p:nvPicPr>
          <p:cNvPr id="30" name="Picture 6" descr="A picture containing chart&#10;&#10;Description automatically generated">
            <a:extLst>
              <a:ext uri="{FF2B5EF4-FFF2-40B4-BE49-F238E27FC236}">
                <a16:creationId xmlns:a16="http://schemas.microsoft.com/office/drawing/2014/main" id="{569D6C91-8991-4501-BFAE-F20D7F6A959A}"/>
              </a:ext>
            </a:extLst>
          </p:cNvPr>
          <p:cNvPicPr>
            <a:picLocks noChangeAspect="1"/>
          </p:cNvPicPr>
          <p:nvPr/>
        </p:nvPicPr>
        <p:blipFill rotWithShape="1">
          <a:blip r:embed="rId5"/>
          <a:srcRect l="6973" t="11409" r="83576" b="69967"/>
          <a:stretch/>
        </p:blipFill>
        <p:spPr>
          <a:xfrm>
            <a:off x="1056740" y="3146335"/>
            <a:ext cx="777764" cy="685981"/>
          </a:xfrm>
          <a:prstGeom prst="rect">
            <a:avLst/>
          </a:prstGeom>
        </p:spPr>
      </p:pic>
      <p:pic>
        <p:nvPicPr>
          <p:cNvPr id="32" name="Picture 6" descr="A picture containing application&#10;&#10;Description automatically generated">
            <a:extLst>
              <a:ext uri="{FF2B5EF4-FFF2-40B4-BE49-F238E27FC236}">
                <a16:creationId xmlns:a16="http://schemas.microsoft.com/office/drawing/2014/main" id="{9D6D23EE-E2A2-4000-B843-DEFFAEAA9689}"/>
              </a:ext>
            </a:extLst>
          </p:cNvPr>
          <p:cNvPicPr>
            <a:picLocks noChangeAspect="1"/>
          </p:cNvPicPr>
          <p:nvPr/>
        </p:nvPicPr>
        <p:blipFill rotWithShape="1">
          <a:blip r:embed="rId6"/>
          <a:srcRect l="5579" t="10110" r="84823" b="70630"/>
          <a:stretch/>
        </p:blipFill>
        <p:spPr>
          <a:xfrm>
            <a:off x="1003307" y="5405857"/>
            <a:ext cx="894218" cy="759304"/>
          </a:xfrm>
          <a:prstGeom prst="rect">
            <a:avLst/>
          </a:prstGeom>
        </p:spPr>
      </p:pic>
    </p:spTree>
    <p:extLst>
      <p:ext uri="{BB962C8B-B14F-4D97-AF65-F5344CB8AC3E}">
        <p14:creationId xmlns:p14="http://schemas.microsoft.com/office/powerpoint/2010/main" val="3717151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29DB-5AA1-4F8D-BF64-D2D940AAE1FC}"/>
              </a:ext>
            </a:extLst>
          </p:cNvPr>
          <p:cNvSpPr>
            <a:spLocks noGrp="1"/>
          </p:cNvSpPr>
          <p:nvPr>
            <p:ph type="title"/>
          </p:nvPr>
        </p:nvSpPr>
        <p:spPr/>
        <p:txBody>
          <a:bodyPr>
            <a:normAutofit fontScale="90000"/>
          </a:bodyPr>
          <a:lstStyle/>
          <a:p>
            <a:r>
              <a:rPr lang="en-US"/>
              <a:t>Child Marriage Declining Everywhere</a:t>
            </a:r>
          </a:p>
        </p:txBody>
      </p:sp>
      <p:pic>
        <p:nvPicPr>
          <p:cNvPr id="6" name="Picture 6">
            <a:extLst>
              <a:ext uri="{FF2B5EF4-FFF2-40B4-BE49-F238E27FC236}">
                <a16:creationId xmlns:a16="http://schemas.microsoft.com/office/drawing/2014/main" id="{A8047BCE-02BB-49B3-AB65-9AD9C38CCBD8}"/>
              </a:ext>
            </a:extLst>
          </p:cNvPr>
          <p:cNvPicPr>
            <a:picLocks noGrp="1" noChangeAspect="1"/>
          </p:cNvPicPr>
          <p:nvPr>
            <p:ph idx="1"/>
          </p:nvPr>
        </p:nvPicPr>
        <p:blipFill>
          <a:blip r:embed="rId3"/>
          <a:stretch>
            <a:fillRect/>
          </a:stretch>
        </p:blipFill>
        <p:spPr>
          <a:xfrm>
            <a:off x="457200" y="2108173"/>
            <a:ext cx="8229600" cy="3632254"/>
          </a:xfrm>
        </p:spPr>
      </p:pic>
    </p:spTree>
    <p:extLst>
      <p:ext uri="{BB962C8B-B14F-4D97-AF65-F5344CB8AC3E}">
        <p14:creationId xmlns:p14="http://schemas.microsoft.com/office/powerpoint/2010/main" val="3900483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1200D-9A1C-4679-83BC-2EF45997BC43}"/>
              </a:ext>
            </a:extLst>
          </p:cNvPr>
          <p:cNvSpPr>
            <a:spLocks noGrp="1"/>
          </p:cNvSpPr>
          <p:nvPr>
            <p:ph type="title"/>
          </p:nvPr>
        </p:nvSpPr>
        <p:spPr>
          <a:xfrm>
            <a:off x="457200" y="911831"/>
            <a:ext cx="8229600" cy="1143000"/>
          </a:xfrm>
        </p:spPr>
        <p:txBody>
          <a:bodyPr>
            <a:normAutofit fontScale="90000"/>
          </a:bodyPr>
          <a:lstStyle/>
          <a:p>
            <a:r>
              <a:rPr lang="en-US" dirty="0"/>
              <a:t>Timing of first sex and marriage across contexts</a:t>
            </a:r>
          </a:p>
        </p:txBody>
      </p:sp>
      <p:pic>
        <p:nvPicPr>
          <p:cNvPr id="10" name="Picture 10" descr="Chart, bar chart&#10;&#10;Description automatically generated">
            <a:extLst>
              <a:ext uri="{FF2B5EF4-FFF2-40B4-BE49-F238E27FC236}">
                <a16:creationId xmlns:a16="http://schemas.microsoft.com/office/drawing/2014/main" id="{552AB991-B536-49AB-91FF-23DEFBD66C0A}"/>
              </a:ext>
            </a:extLst>
          </p:cNvPr>
          <p:cNvPicPr>
            <a:picLocks noChangeAspect="1"/>
          </p:cNvPicPr>
          <p:nvPr/>
        </p:nvPicPr>
        <p:blipFill>
          <a:blip r:embed="rId3"/>
          <a:stretch>
            <a:fillRect/>
          </a:stretch>
        </p:blipFill>
        <p:spPr>
          <a:xfrm>
            <a:off x="1042827" y="2336013"/>
            <a:ext cx="6929919" cy="3508771"/>
          </a:xfrm>
          <a:prstGeom prst="rect">
            <a:avLst/>
          </a:prstGeom>
        </p:spPr>
      </p:pic>
    </p:spTree>
    <p:extLst>
      <p:ext uri="{BB962C8B-B14F-4D97-AF65-F5344CB8AC3E}">
        <p14:creationId xmlns:p14="http://schemas.microsoft.com/office/powerpoint/2010/main" val="3275102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93B6-855F-4E67-A234-5D18F6F44DB8}"/>
              </a:ext>
            </a:extLst>
          </p:cNvPr>
          <p:cNvSpPr>
            <a:spLocks noGrp="1"/>
          </p:cNvSpPr>
          <p:nvPr>
            <p:ph type="title"/>
          </p:nvPr>
        </p:nvSpPr>
        <p:spPr>
          <a:xfrm>
            <a:off x="150945" y="847758"/>
            <a:ext cx="9144000" cy="1143000"/>
          </a:xfrm>
        </p:spPr>
        <p:txBody>
          <a:bodyPr>
            <a:normAutofit fontScale="90000"/>
          </a:bodyPr>
          <a:lstStyle/>
          <a:p>
            <a:r>
              <a:rPr lang="en-US"/>
              <a:t>Pregnancy declining in Mali </a:t>
            </a:r>
            <a:r>
              <a:rPr lang="en-US" dirty="0"/>
              <a:t>and Malawi</a:t>
            </a:r>
          </a:p>
        </p:txBody>
      </p:sp>
      <p:pic>
        <p:nvPicPr>
          <p:cNvPr id="1026" name="Picture 2">
            <a:extLst>
              <a:ext uri="{FF2B5EF4-FFF2-40B4-BE49-F238E27FC236}">
                <a16:creationId xmlns:a16="http://schemas.microsoft.com/office/drawing/2014/main" id="{72D8FA0A-06DC-4F24-B1F2-649D06A0DCB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7612" t="19587" r="27115" b="11952"/>
          <a:stretch/>
        </p:blipFill>
        <p:spPr bwMode="auto">
          <a:xfrm>
            <a:off x="1537855" y="1866067"/>
            <a:ext cx="5735782" cy="397092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79078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93B6-855F-4E67-A234-5D18F6F44DB8}"/>
              </a:ext>
            </a:extLst>
          </p:cNvPr>
          <p:cNvSpPr>
            <a:spLocks noGrp="1"/>
          </p:cNvSpPr>
          <p:nvPr>
            <p:ph type="title"/>
          </p:nvPr>
        </p:nvSpPr>
        <p:spPr>
          <a:xfrm>
            <a:off x="329184" y="1103790"/>
            <a:ext cx="8229600" cy="1639410"/>
          </a:xfrm>
        </p:spPr>
        <p:txBody>
          <a:bodyPr>
            <a:normAutofit fontScale="90000"/>
          </a:bodyPr>
          <a:lstStyle/>
          <a:p>
            <a:r>
              <a:rPr lang="en-US" dirty="0"/>
              <a:t>Pregnancies are declining but proportion of pregnancies that are premarital is growing </a:t>
            </a:r>
          </a:p>
        </p:txBody>
      </p:sp>
      <p:sp>
        <p:nvSpPr>
          <p:cNvPr id="3" name="Content Placeholder 2">
            <a:extLst>
              <a:ext uri="{FF2B5EF4-FFF2-40B4-BE49-F238E27FC236}">
                <a16:creationId xmlns:a16="http://schemas.microsoft.com/office/drawing/2014/main" id="{9EB0A7E7-B7FC-486B-954D-25279A29F4D6}"/>
              </a:ext>
            </a:extLst>
          </p:cNvPr>
          <p:cNvSpPr>
            <a:spLocks noGrp="1"/>
          </p:cNvSpPr>
          <p:nvPr>
            <p:ph idx="1"/>
          </p:nvPr>
        </p:nvSpPr>
        <p:spPr>
          <a:xfrm>
            <a:off x="329184" y="2971800"/>
            <a:ext cx="8229600" cy="3886200"/>
          </a:xfrm>
        </p:spPr>
        <p:txBody>
          <a:bodyPr>
            <a:normAutofit/>
          </a:bodyPr>
          <a:lstStyle/>
          <a:p>
            <a:r>
              <a:rPr lang="en-US" sz="3600" b="1" dirty="0"/>
              <a:t>22% </a:t>
            </a:r>
            <a:r>
              <a:rPr lang="en-US" dirty="0"/>
              <a:t>of all pregnancies in Malawi at baseline were to never married girls </a:t>
            </a:r>
            <a:r>
              <a:rPr lang="en-US" dirty="0">
                <a:sym typeface="Wingdings" panose="05000000000000000000" pitchFamily="2" charset="2"/>
              </a:rPr>
              <a:t> increased to </a:t>
            </a:r>
            <a:r>
              <a:rPr lang="en-US" sz="3600" b="1" dirty="0">
                <a:sym typeface="Wingdings" panose="05000000000000000000" pitchFamily="2" charset="2"/>
              </a:rPr>
              <a:t>48%</a:t>
            </a:r>
            <a:r>
              <a:rPr lang="en-US" dirty="0">
                <a:sym typeface="Wingdings" panose="05000000000000000000" pitchFamily="2" charset="2"/>
              </a:rPr>
              <a:t> at </a:t>
            </a:r>
            <a:r>
              <a:rPr lang="en-US" dirty="0" err="1">
                <a:sym typeface="Wingdings" panose="05000000000000000000" pitchFamily="2" charset="2"/>
              </a:rPr>
              <a:t>endline</a:t>
            </a:r>
            <a:r>
              <a:rPr lang="en-US" dirty="0">
                <a:sym typeface="Wingdings" panose="05000000000000000000" pitchFamily="2" charset="2"/>
              </a:rPr>
              <a:t> </a:t>
            </a:r>
          </a:p>
          <a:p>
            <a:r>
              <a:rPr lang="en-US" sz="3600" b="1" dirty="0"/>
              <a:t>30% </a:t>
            </a:r>
            <a:r>
              <a:rPr lang="en-US" dirty="0"/>
              <a:t>of all pregnancies in Mali at baseline were to never married girls -</a:t>
            </a:r>
            <a:r>
              <a:rPr lang="en-US" dirty="0">
                <a:sym typeface="Wingdings" panose="05000000000000000000" pitchFamily="2" charset="2"/>
              </a:rPr>
              <a:t> increased to </a:t>
            </a:r>
            <a:r>
              <a:rPr lang="en-US" sz="3600" b="1" dirty="0">
                <a:sym typeface="Wingdings" panose="05000000000000000000" pitchFamily="2" charset="2"/>
              </a:rPr>
              <a:t>45%</a:t>
            </a:r>
            <a:r>
              <a:rPr lang="en-US" dirty="0">
                <a:sym typeface="Wingdings" panose="05000000000000000000" pitchFamily="2" charset="2"/>
              </a:rPr>
              <a:t> at </a:t>
            </a:r>
            <a:r>
              <a:rPr lang="en-US" dirty="0" err="1">
                <a:sym typeface="Wingdings" panose="05000000000000000000" pitchFamily="2" charset="2"/>
              </a:rPr>
              <a:t>endline</a:t>
            </a:r>
            <a:r>
              <a:rPr lang="en-US" dirty="0">
                <a:sym typeface="Wingdings" panose="05000000000000000000" pitchFamily="2" charset="2"/>
              </a:rPr>
              <a:t> </a:t>
            </a:r>
            <a:endParaRPr lang="en-US" dirty="0"/>
          </a:p>
          <a:p>
            <a:endParaRPr lang="en-US" dirty="0"/>
          </a:p>
        </p:txBody>
      </p:sp>
    </p:spTree>
    <p:extLst>
      <p:ext uri="{BB962C8B-B14F-4D97-AF65-F5344CB8AC3E}">
        <p14:creationId xmlns:p14="http://schemas.microsoft.com/office/powerpoint/2010/main" val="1534035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3"/>
</p:tagLst>
</file>

<file path=ppt/tags/tag2.xml><?xml version="1.0" encoding="utf-8"?>
<p:tagLst xmlns:a="http://schemas.openxmlformats.org/drawingml/2006/main" xmlns:r="http://schemas.openxmlformats.org/officeDocument/2006/relationships" xmlns:p="http://schemas.openxmlformats.org/presentationml/2006/main">
  <p:tag name="TIMING" val="|11.9|4.2"/>
</p:tagLst>
</file>

<file path=ppt/tags/tag3.xml><?xml version="1.0" encoding="utf-8"?>
<p:tagLst xmlns:a="http://schemas.openxmlformats.org/drawingml/2006/main" xmlns:r="http://schemas.openxmlformats.org/officeDocument/2006/relationships" xmlns:p="http://schemas.openxmlformats.org/presentationml/2006/main">
  <p:tag name="TIMING" val="|11.4|11.7|12.6"/>
</p:tagLst>
</file>

<file path=ppt/theme/theme1.xml><?xml version="1.0" encoding="utf-8"?>
<a:theme xmlns:a="http://schemas.openxmlformats.org/drawingml/2006/main" name="White background (Presentations, Handout)">
  <a:themeElements>
    <a:clrScheme name="NEW POPCOUNCIL">
      <a:dk1>
        <a:srgbClr val="333333"/>
      </a:dk1>
      <a:lt1>
        <a:srgbClr val="FFFFFF"/>
      </a:lt1>
      <a:dk2>
        <a:srgbClr val="333333"/>
      </a:dk2>
      <a:lt2>
        <a:srgbClr val="FFFFFF"/>
      </a:lt2>
      <a:accent1>
        <a:srgbClr val="6CC04A"/>
      </a:accent1>
      <a:accent2>
        <a:srgbClr val="033C5A"/>
      </a:accent2>
      <a:accent3>
        <a:srgbClr val="818284"/>
      </a:accent3>
      <a:accent4>
        <a:srgbClr val="00A7E0"/>
      </a:accent4>
      <a:accent5>
        <a:srgbClr val="F47B1F"/>
      </a:accent5>
      <a:accent6>
        <a:srgbClr val="A8D597"/>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tuational Analysis 4 Countries 2.2.16" id="{0850DD15-4DCE-44E4-A590-B863B2A8FFC0}" vid="{172D468F-2460-4A00-91A7-7D45B054F455}"/>
    </a:ext>
  </a:extLst>
</a:theme>
</file>

<file path=ppt/theme/theme2.xml><?xml version="1.0" encoding="utf-8"?>
<a:theme xmlns:a="http://schemas.openxmlformats.org/drawingml/2006/main" name="Dark background (Present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tuational Analysis 4 Countries 2.2.16" id="{0850DD15-4DCE-44E4-A590-B863B2A8FFC0}" vid="{4B7247AA-94C9-4EFC-8811-E140C00A71AA}"/>
    </a:ext>
  </a:extLst>
</a:theme>
</file>

<file path=ppt/theme/theme3.xml><?xml version="1.0" encoding="utf-8"?>
<a:theme xmlns:a="http://schemas.openxmlformats.org/drawingml/2006/main" name="Overview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tuational Analysis 4 Countries 2.2.16" id="{0850DD15-4DCE-44E4-A590-B863B2A8FFC0}" vid="{78988F1B-E661-4504-9111-D2A837DFA361}"/>
    </a:ext>
  </a:extLst>
</a:theme>
</file>

<file path=ppt/theme/theme4.xml><?xml version="1.0" encoding="utf-8"?>
<a:theme xmlns:a="http://schemas.openxmlformats.org/drawingml/2006/main" name="Copyright and permiss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tuational Analysis 4 Countries 2.2.16" id="{0850DD15-4DCE-44E4-A590-B863B2A8FFC0}" vid="{0B9DAC5C-3489-4765-BBEF-6BBF23EDCDA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3" ma:contentTypeDescription="Create a new document." ma:contentTypeScope="" ma:versionID="c418049f55abf85f32c04361051a2076">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0c9ca75980606e41bb82a43c5814b0e1"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75af5b2-8cea-45d5-b184-d6c522a311ad">
      <UserInfo>
        <DisplayName/>
        <AccountId xsi:nil="true"/>
        <AccountType/>
      </UserInfo>
    </SharedWithUsers>
  </documentManagement>
</p:properties>
</file>

<file path=customXml/itemProps1.xml><?xml version="1.0" encoding="utf-8"?>
<ds:datastoreItem xmlns:ds="http://schemas.openxmlformats.org/officeDocument/2006/customXml" ds:itemID="{84BB3D0D-6C4B-4694-A1A6-590DAEA444DD}"/>
</file>

<file path=customXml/itemProps2.xml><?xml version="1.0" encoding="utf-8"?>
<ds:datastoreItem xmlns:ds="http://schemas.openxmlformats.org/officeDocument/2006/customXml" ds:itemID="{821A975C-2B5D-4E3B-910A-1575488623D7}">
  <ds:schemaRefs>
    <ds:schemaRef ds:uri="http://schemas.microsoft.com/sharepoint/v3/contenttype/forms"/>
  </ds:schemaRefs>
</ds:datastoreItem>
</file>

<file path=customXml/itemProps3.xml><?xml version="1.0" encoding="utf-8"?>
<ds:datastoreItem xmlns:ds="http://schemas.openxmlformats.org/officeDocument/2006/customXml" ds:itemID="{E977E690-5D21-4139-A85A-8637B41E95C3}">
  <ds:schemaRefs>
    <ds:schemaRef ds:uri="http://schemas.openxmlformats.org/package/2006/metadata/core-properties"/>
    <ds:schemaRef ds:uri="http://www.w3.org/XML/1998/namespace"/>
    <ds:schemaRef ds:uri="http://purl.org/dc/dcmitype/"/>
    <ds:schemaRef ds:uri="def1f876-38d8-46e1-b7f8-c232d4c1a74e"/>
    <ds:schemaRef ds:uri="http://schemas.microsoft.com/office/2006/documentManagement/types"/>
    <ds:schemaRef ds:uri="6af07b09-ef54-4ec6-b6bf-510ef18f886e"/>
    <ds:schemaRef ds:uri="http://purl.org/dc/elements/1.1/"/>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Situational Analysis 4 Countries 2.2.16</Template>
  <TotalTime>5482</TotalTime>
  <Words>765</Words>
  <Application>Microsoft Office PowerPoint</Application>
  <PresentationFormat>On-screen Show (4:3)</PresentationFormat>
  <Paragraphs>79</Paragraphs>
  <Slides>19</Slides>
  <Notes>15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19</vt:i4>
      </vt:variant>
    </vt:vector>
  </HeadingPairs>
  <TitlesOfParts>
    <vt:vector size="27" baseType="lpstr">
      <vt:lpstr>Arial</vt:lpstr>
      <vt:lpstr>Calibri</vt:lpstr>
      <vt:lpstr>Franklin Gothic Book</vt:lpstr>
      <vt:lpstr>Franklin Gothic Medium</vt:lpstr>
      <vt:lpstr>White background (Presentations, Handout)</vt:lpstr>
      <vt:lpstr>Dark background (Presentations)</vt:lpstr>
      <vt:lpstr>Overview slides</vt:lpstr>
      <vt:lpstr>Copyright and permissions</vt:lpstr>
      <vt:lpstr> Context Matters:  Exploring Differential Effects of  the More Than Brides Alliance Intervention to Reduce Child Marriage  June 2021 </vt:lpstr>
      <vt:lpstr>The More Than Brides Alliance (2016-2020)</vt:lpstr>
      <vt:lpstr>Locations of Intervention &amp; Research Team</vt:lpstr>
      <vt:lpstr>MTBA Research and Intervention: 2016-2020</vt:lpstr>
      <vt:lpstr>Impact Varied Across Contexts</vt:lpstr>
      <vt:lpstr>Child Marriage Declining Everywhere</vt:lpstr>
      <vt:lpstr>Timing of first sex and marriage across contexts</vt:lpstr>
      <vt:lpstr>Pregnancy declining in Mali and Malawi</vt:lpstr>
      <vt:lpstr>Pregnancies are declining but proportion of pregnancies that are premarital is growing </vt:lpstr>
      <vt:lpstr>Enrollment in School Increasing in Most Countries</vt:lpstr>
      <vt:lpstr>Why do we see an intervention effect on some education indicators but not on marriage or pregnancy in Malawi?</vt:lpstr>
      <vt:lpstr>Malawi: Role of Pregnancy</vt:lpstr>
      <vt:lpstr>Malawi: Family Planning Seen as Issue within Marriage</vt:lpstr>
      <vt:lpstr>Why do we not see an effect on marriage, pregnancy or education outcomes in Mali? </vt:lpstr>
      <vt:lpstr>Mali: Engagement Process and “Premarital” Sex</vt:lpstr>
      <vt:lpstr>Program Implications: Malawi</vt:lpstr>
      <vt:lpstr>Program Implications: Mali</vt:lpstr>
      <vt:lpstr>Implications for Sectoral Action</vt:lpstr>
      <vt:lpstr>Thank You</vt:lpstr>
    </vt:vector>
  </TitlesOfParts>
  <Company>PC-1DAG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Situation of adolescent girls in mtba countries</dc:title>
  <dc:creator>Melnikas, A. J.</dc:creator>
  <cp:lastModifiedBy>A. Melnikas</cp:lastModifiedBy>
  <cp:revision>2</cp:revision>
  <dcterms:created xsi:type="dcterms:W3CDTF">2016-02-02T20:52:40Z</dcterms:created>
  <dcterms:modified xsi:type="dcterms:W3CDTF">2021-06-21T16:15:47Z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0x010100DBC617633D9DA1429FD18118B9918E27</vt:lpwstr>
  </property>
  <property fmtid="{D5CDD505-2E9C-101B-9397-08002B2CF9AE}" pid="3" name="Order">
    <vt:r8>2206800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ies>
</file>