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25" r:id="rId5"/>
    <p:sldId id="323" r:id="rId6"/>
    <p:sldId id="327" r:id="rId7"/>
    <p:sldId id="328" r:id="rId8"/>
    <p:sldId id="336" r:id="rId9"/>
    <p:sldId id="313" r:id="rId10"/>
    <p:sldId id="337" r:id="rId11"/>
    <p:sldId id="330" r:id="rId12"/>
    <p:sldId id="331" r:id="rId13"/>
    <p:sldId id="338" r:id="rId14"/>
    <p:sldId id="333" r:id="rId15"/>
    <p:sldId id="33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Gambir" initials="KG" lastIdx="11" clrIdx="0">
    <p:extLst>
      <p:ext uri="{19B8F6BF-5375-455C-9EA6-DF929625EA0E}">
        <p15:presenceInfo xmlns:p15="http://schemas.microsoft.com/office/powerpoint/2012/main" userId="S::KatherineG@wrcommission.org::4404749a-da0e-418a-806a-fa06c3191573" providerId="AD"/>
      </p:ext>
    </p:extLst>
  </p:cmAuthor>
  <p:cmAuthor id="2" name="Rabia Mustapha" initials="RM" lastIdx="1" clrIdx="1">
    <p:extLst>
      <p:ext uri="{19B8F6BF-5375-455C-9EA6-DF929625EA0E}">
        <p15:presenceInfo xmlns:p15="http://schemas.microsoft.com/office/powerpoint/2012/main" userId="Rabia Mustapha" providerId="None"/>
      </p:ext>
    </p:extLst>
  </p:cmAuthor>
  <p:cmAuthor id="3" name="Jean Casey" initials="JC" lastIdx="14" clrIdx="2">
    <p:extLst>
      <p:ext uri="{19B8F6BF-5375-455C-9EA6-DF929625EA0E}">
        <p15:presenceInfo xmlns:p15="http://schemas.microsoft.com/office/powerpoint/2012/main" userId="S::Jean.Casey@girlsnotbrides.org::ca3e6f81-b95c-489e-8428-96e80cada072" providerId="AD"/>
      </p:ext>
    </p:extLst>
  </p:cmAuthor>
  <p:cmAuthor id="4" name="Clare Lofthouse" initials="CL"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FF6600"/>
    <a:srgbClr val="4472C4"/>
    <a:srgbClr val="FFB17E"/>
    <a:srgbClr val="C0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5BC4F-8916-4C35-BDAB-7B5431D8CAA1}" vWet="2" dt="2021-09-15T11:06:57.117"/>
    <p1510:client id="{EDE1A32D-AE16-4DB9-92F4-D072C1A9D0F2}" v="2" dt="2021-09-15T11:07:05.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EDE1A32D-AE16-4DB9-92F4-D072C1A9D0F2}"/>
    <pc:docChg chg="modSld">
      <pc:chgData name="Laia Surralles Solsona" userId="5b079a50-c30e-426c-81c1-9a1baf43d982" providerId="ADAL" clId="{EDE1A32D-AE16-4DB9-92F4-D072C1A9D0F2}" dt="2021-09-15T11:07:05.342" v="1" actId="1076"/>
      <pc:docMkLst>
        <pc:docMk/>
      </pc:docMkLst>
      <pc:sldChg chg="addSp modSp mod modAnim">
        <pc:chgData name="Laia Surralles Solsona" userId="5b079a50-c30e-426c-81c1-9a1baf43d982" providerId="ADAL" clId="{EDE1A32D-AE16-4DB9-92F4-D072C1A9D0F2}" dt="2021-09-15T11:07:05.342" v="1" actId="1076"/>
        <pc:sldMkLst>
          <pc:docMk/>
          <pc:sldMk cId="2237896194" sldId="313"/>
        </pc:sldMkLst>
        <pc:picChg chg="add mod">
          <ac:chgData name="Laia Surralles Solsona" userId="5b079a50-c30e-426c-81c1-9a1baf43d982" providerId="ADAL" clId="{EDE1A32D-AE16-4DB9-92F4-D072C1A9D0F2}" dt="2021-09-15T11:07:05.342" v="1" actId="1076"/>
          <ac:picMkLst>
            <pc:docMk/>
            <pc:sldMk cId="2237896194" sldId="313"/>
            <ac:picMk id="2" creationId="{0EB804A0-BDA3-41FD-8EDF-9DDC8F146CC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88837-0D2D-47BD-9240-8FF31AB0885D}"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US"/>
        </a:p>
      </dgm:t>
    </dgm:pt>
    <dgm:pt modelId="{8EAB4462-0D54-48E8-8251-82F381869876}">
      <dgm:prSet/>
      <dgm:spPr/>
      <dgm:t>
        <a:bodyPr/>
        <a:lstStyle/>
        <a:p>
          <a:r>
            <a:rPr lang="en-US"/>
            <a:t>Understand the key drivers of child marriage in diverse humanitarian settings</a:t>
          </a:r>
        </a:p>
      </dgm:t>
    </dgm:pt>
    <dgm:pt modelId="{E2562782-5C61-4850-B536-028F3B9F61F8}" type="parTrans" cxnId="{F8FAF73A-49DB-4D8E-AFA2-D55B49AA53AD}">
      <dgm:prSet/>
      <dgm:spPr/>
      <dgm:t>
        <a:bodyPr/>
        <a:lstStyle/>
        <a:p>
          <a:endParaRPr lang="en-US"/>
        </a:p>
      </dgm:t>
    </dgm:pt>
    <dgm:pt modelId="{D2E16B6D-1442-40C0-BE8B-CA7D571CE346}" type="sibTrans" cxnId="{F8FAF73A-49DB-4D8E-AFA2-D55B49AA53AD}">
      <dgm:prSet/>
      <dgm:spPr/>
      <dgm:t>
        <a:bodyPr/>
        <a:lstStyle/>
        <a:p>
          <a:endParaRPr lang="en-US"/>
        </a:p>
      </dgm:t>
    </dgm:pt>
    <dgm:pt modelId="{57CAF8F7-9086-4398-BFF4-0D28012C4F5D}">
      <dgm:prSet/>
      <dgm:spPr/>
      <dgm:t>
        <a:bodyPr/>
        <a:lstStyle/>
        <a:p>
          <a:r>
            <a:rPr lang="en-US"/>
            <a:t>Understand the needs and priorities of adolescent girls affected by crises</a:t>
          </a:r>
        </a:p>
      </dgm:t>
    </dgm:pt>
    <dgm:pt modelId="{D5F795E7-FFC3-45D7-9880-4878DEF9CDF7}" type="parTrans" cxnId="{ECA625BC-251C-4907-B14D-FF5D21A331DC}">
      <dgm:prSet/>
      <dgm:spPr/>
      <dgm:t>
        <a:bodyPr/>
        <a:lstStyle/>
        <a:p>
          <a:endParaRPr lang="en-US"/>
        </a:p>
      </dgm:t>
    </dgm:pt>
    <dgm:pt modelId="{F35CB840-C745-43E2-AC8D-D57E4CF625B4}" type="sibTrans" cxnId="{ECA625BC-251C-4907-B14D-FF5D21A331DC}">
      <dgm:prSet/>
      <dgm:spPr/>
      <dgm:t>
        <a:bodyPr/>
        <a:lstStyle/>
        <a:p>
          <a:endParaRPr lang="en-US"/>
        </a:p>
      </dgm:t>
    </dgm:pt>
    <dgm:pt modelId="{438F0BC8-32B3-4929-81E1-EF41FDD1F886}">
      <dgm:prSet/>
      <dgm:spPr/>
      <dgm:t>
        <a:bodyPr/>
        <a:lstStyle/>
        <a:p>
          <a:r>
            <a:rPr lang="en-US"/>
            <a:t>Understand the adaptive capacities within girls, their families and communities to support girls’ healthy development trajectories</a:t>
          </a:r>
        </a:p>
      </dgm:t>
    </dgm:pt>
    <dgm:pt modelId="{8B36C5B4-3050-4876-8CBB-42E58428B1F4}" type="parTrans" cxnId="{E483AECF-66D0-473D-A096-60B70352490D}">
      <dgm:prSet/>
      <dgm:spPr/>
      <dgm:t>
        <a:bodyPr/>
        <a:lstStyle/>
        <a:p>
          <a:endParaRPr lang="en-US"/>
        </a:p>
      </dgm:t>
    </dgm:pt>
    <dgm:pt modelId="{1F13C8E2-9555-4853-841D-00C04E964F94}" type="sibTrans" cxnId="{E483AECF-66D0-473D-A096-60B70352490D}">
      <dgm:prSet/>
      <dgm:spPr/>
      <dgm:t>
        <a:bodyPr/>
        <a:lstStyle/>
        <a:p>
          <a:endParaRPr lang="en-US"/>
        </a:p>
      </dgm:t>
    </dgm:pt>
    <dgm:pt modelId="{C16EF105-4A6A-440F-9D53-35CE8ACB5ACC}">
      <dgm:prSet/>
      <dgm:spPr/>
      <dgm:t>
        <a:bodyPr/>
        <a:lstStyle/>
        <a:p>
          <a:r>
            <a:rPr lang="en-US"/>
            <a:t>Understand how programs and services respond to the needs of adolescent girls, and identify access and utilization barriers</a:t>
          </a:r>
        </a:p>
      </dgm:t>
    </dgm:pt>
    <dgm:pt modelId="{0A93A140-6241-47E8-B375-C9F6E8164824}" type="parTrans" cxnId="{6D9F2AD2-E27A-4DC7-8224-B1FFA6EBEE78}">
      <dgm:prSet/>
      <dgm:spPr/>
      <dgm:t>
        <a:bodyPr/>
        <a:lstStyle/>
        <a:p>
          <a:endParaRPr lang="en-US"/>
        </a:p>
      </dgm:t>
    </dgm:pt>
    <dgm:pt modelId="{739B9529-9C05-4D2C-B371-724D036A5A5C}" type="sibTrans" cxnId="{6D9F2AD2-E27A-4DC7-8224-B1FFA6EBEE78}">
      <dgm:prSet/>
      <dgm:spPr/>
      <dgm:t>
        <a:bodyPr/>
        <a:lstStyle/>
        <a:p>
          <a:endParaRPr lang="en-US"/>
        </a:p>
      </dgm:t>
    </dgm:pt>
    <dgm:pt modelId="{495D82F5-C6D2-4492-B776-6B03E433CF9A}">
      <dgm:prSet/>
      <dgm:spPr/>
      <dgm:t>
        <a:bodyPr/>
        <a:lstStyle/>
        <a:p>
          <a:r>
            <a:rPr lang="en-US"/>
            <a:t>Explore how COVID-19 impacted the decision-making pathways within households to enhance or mitigate risk of child marriage</a:t>
          </a:r>
        </a:p>
      </dgm:t>
    </dgm:pt>
    <dgm:pt modelId="{976BEDC6-0674-4336-BD63-D901BA9B484F}" type="parTrans" cxnId="{73AE3192-1EBC-4FC6-BE86-FB9EC47D0BD6}">
      <dgm:prSet/>
      <dgm:spPr/>
      <dgm:t>
        <a:bodyPr/>
        <a:lstStyle/>
        <a:p>
          <a:endParaRPr lang="en-US"/>
        </a:p>
      </dgm:t>
    </dgm:pt>
    <dgm:pt modelId="{494A3B64-4A59-4958-A159-026813191960}" type="sibTrans" cxnId="{73AE3192-1EBC-4FC6-BE86-FB9EC47D0BD6}">
      <dgm:prSet/>
      <dgm:spPr/>
      <dgm:t>
        <a:bodyPr/>
        <a:lstStyle/>
        <a:p>
          <a:endParaRPr lang="en-US"/>
        </a:p>
      </dgm:t>
    </dgm:pt>
    <dgm:pt modelId="{7D505D7E-6BAE-46CF-8C70-84D2AD1C27A9}" type="pres">
      <dgm:prSet presAssocID="{0D988837-0D2D-47BD-9240-8FF31AB0885D}" presName="linearFlow" presStyleCnt="0">
        <dgm:presLayoutVars>
          <dgm:dir/>
          <dgm:resizeHandles val="exact"/>
        </dgm:presLayoutVars>
      </dgm:prSet>
      <dgm:spPr/>
    </dgm:pt>
    <dgm:pt modelId="{BF92E2F5-9110-432D-A753-09EC8C41BFD8}" type="pres">
      <dgm:prSet presAssocID="{8EAB4462-0D54-48E8-8251-82F381869876}" presName="composite" presStyleCnt="0"/>
      <dgm:spPr/>
    </dgm:pt>
    <dgm:pt modelId="{9CA18620-D27B-4C64-9F5F-D421064ED66E}" type="pres">
      <dgm:prSet presAssocID="{8EAB4462-0D54-48E8-8251-82F381869876}" presName="imgShp" presStyleLbl="fgImgPlace1" presStyleIdx="0" presStyleCnt="5"/>
      <dgm:spPr>
        <a:solidFill>
          <a:schemeClr val="accent5">
            <a:lumMod val="40000"/>
            <a:lumOff val="60000"/>
          </a:schemeClr>
        </a:solidFill>
      </dgm:spPr>
    </dgm:pt>
    <dgm:pt modelId="{91D421EB-6291-4432-8A96-2A941A39525F}" type="pres">
      <dgm:prSet presAssocID="{8EAB4462-0D54-48E8-8251-82F381869876}" presName="txShp" presStyleLbl="node1" presStyleIdx="0" presStyleCnt="5">
        <dgm:presLayoutVars>
          <dgm:bulletEnabled val="1"/>
        </dgm:presLayoutVars>
      </dgm:prSet>
      <dgm:spPr/>
    </dgm:pt>
    <dgm:pt modelId="{7AB414A6-25E3-4BC2-BB86-5198C9375888}" type="pres">
      <dgm:prSet presAssocID="{D2E16B6D-1442-40C0-BE8B-CA7D571CE346}" presName="spacing" presStyleCnt="0"/>
      <dgm:spPr/>
    </dgm:pt>
    <dgm:pt modelId="{2048578B-CC1C-4B49-B1E3-2BDD9F834845}" type="pres">
      <dgm:prSet presAssocID="{57CAF8F7-9086-4398-BFF4-0D28012C4F5D}" presName="composite" presStyleCnt="0"/>
      <dgm:spPr/>
    </dgm:pt>
    <dgm:pt modelId="{86D45D69-3014-43C7-AD4E-A5C4F9895F4E}" type="pres">
      <dgm:prSet presAssocID="{57CAF8F7-9086-4398-BFF4-0D28012C4F5D}" presName="imgShp" presStyleLbl="fgImgPlace1" presStyleIdx="1" presStyleCnt="5"/>
      <dgm:spPr>
        <a:solidFill>
          <a:schemeClr val="accent5">
            <a:lumMod val="40000"/>
            <a:lumOff val="60000"/>
          </a:schemeClr>
        </a:solidFill>
      </dgm:spPr>
      <dgm:extLst>
        <a:ext uri="{E40237B7-FDA0-4F09-8148-C483321AD2D9}">
          <dgm14:cNvPr xmlns:dgm14="http://schemas.microsoft.com/office/drawing/2010/diagram" id="0" name="" descr="Badge with solid fill"/>
        </a:ext>
      </dgm:extLst>
    </dgm:pt>
    <dgm:pt modelId="{2464E82E-3687-41D6-8293-AB06747BB289}" type="pres">
      <dgm:prSet presAssocID="{57CAF8F7-9086-4398-BFF4-0D28012C4F5D}" presName="txShp" presStyleLbl="node1" presStyleIdx="1" presStyleCnt="5">
        <dgm:presLayoutVars>
          <dgm:bulletEnabled val="1"/>
        </dgm:presLayoutVars>
      </dgm:prSet>
      <dgm:spPr/>
    </dgm:pt>
    <dgm:pt modelId="{BA0D418C-F6B2-48E5-AFFD-C4A44A1A2319}" type="pres">
      <dgm:prSet presAssocID="{F35CB840-C745-43E2-AC8D-D57E4CF625B4}" presName="spacing" presStyleCnt="0"/>
      <dgm:spPr/>
    </dgm:pt>
    <dgm:pt modelId="{D4FC6F60-0467-4024-A3B3-144D9D261523}" type="pres">
      <dgm:prSet presAssocID="{438F0BC8-32B3-4929-81E1-EF41FDD1F886}" presName="composite" presStyleCnt="0"/>
      <dgm:spPr/>
    </dgm:pt>
    <dgm:pt modelId="{EB9D01A4-0ABA-4AD2-9823-28FFC2B7FE04}" type="pres">
      <dgm:prSet presAssocID="{438F0BC8-32B3-4929-81E1-EF41FDD1F886}" presName="imgShp" presStyleLbl="fgImgPlace1" presStyleIdx="2" presStyleCnt="5"/>
      <dgm:spPr>
        <a:solidFill>
          <a:schemeClr val="accent5">
            <a:lumMod val="40000"/>
            <a:lumOff val="60000"/>
          </a:schemeClr>
        </a:solidFill>
      </dgm:spPr>
      <dgm:extLst>
        <a:ext uri="{E40237B7-FDA0-4F09-8148-C483321AD2D9}">
          <dgm14:cNvPr xmlns:dgm14="http://schemas.microsoft.com/office/drawing/2010/diagram" id="0" name="" descr="Badge 3 with solid fill"/>
        </a:ext>
      </dgm:extLst>
    </dgm:pt>
    <dgm:pt modelId="{2CBC7ADE-B04E-4228-9275-B00A08A41261}" type="pres">
      <dgm:prSet presAssocID="{438F0BC8-32B3-4929-81E1-EF41FDD1F886}" presName="txShp" presStyleLbl="node1" presStyleIdx="2" presStyleCnt="5">
        <dgm:presLayoutVars>
          <dgm:bulletEnabled val="1"/>
        </dgm:presLayoutVars>
      </dgm:prSet>
      <dgm:spPr/>
    </dgm:pt>
    <dgm:pt modelId="{3E9DDC91-E75F-4C83-B40E-4EACE1ABB872}" type="pres">
      <dgm:prSet presAssocID="{1F13C8E2-9555-4853-841D-00C04E964F94}" presName="spacing" presStyleCnt="0"/>
      <dgm:spPr/>
    </dgm:pt>
    <dgm:pt modelId="{1AB10E8B-59F4-4EBC-9F09-E15E85FD2279}" type="pres">
      <dgm:prSet presAssocID="{C16EF105-4A6A-440F-9D53-35CE8ACB5ACC}" presName="composite" presStyleCnt="0"/>
      <dgm:spPr/>
    </dgm:pt>
    <dgm:pt modelId="{D68F29C4-01A4-4667-9B82-852A8F29A04D}" type="pres">
      <dgm:prSet presAssocID="{C16EF105-4A6A-440F-9D53-35CE8ACB5ACC}" presName="imgShp" presStyleLbl="fgImgPlace1" presStyleIdx="3" presStyleCnt="5"/>
      <dgm:spPr>
        <a:solidFill>
          <a:schemeClr val="accent5">
            <a:lumMod val="40000"/>
            <a:lumOff val="60000"/>
          </a:schemeClr>
        </a:solidFill>
      </dgm:spPr>
      <dgm:extLst>
        <a:ext uri="{E40237B7-FDA0-4F09-8148-C483321AD2D9}">
          <dgm14:cNvPr xmlns:dgm14="http://schemas.microsoft.com/office/drawing/2010/diagram" id="0" name="" descr="Badge 4 with solid fill"/>
        </a:ext>
      </dgm:extLst>
    </dgm:pt>
    <dgm:pt modelId="{1103535D-D56F-4850-B985-487983C9F9A9}" type="pres">
      <dgm:prSet presAssocID="{C16EF105-4A6A-440F-9D53-35CE8ACB5ACC}" presName="txShp" presStyleLbl="node1" presStyleIdx="3" presStyleCnt="5">
        <dgm:presLayoutVars>
          <dgm:bulletEnabled val="1"/>
        </dgm:presLayoutVars>
      </dgm:prSet>
      <dgm:spPr/>
    </dgm:pt>
    <dgm:pt modelId="{AF51A957-E0C6-4713-B176-E117F088F153}" type="pres">
      <dgm:prSet presAssocID="{739B9529-9C05-4D2C-B371-724D036A5A5C}" presName="spacing" presStyleCnt="0"/>
      <dgm:spPr/>
    </dgm:pt>
    <dgm:pt modelId="{BE1C403A-9C32-4C1F-9AE8-0A7E95468620}" type="pres">
      <dgm:prSet presAssocID="{495D82F5-C6D2-4492-B776-6B03E433CF9A}" presName="composite" presStyleCnt="0"/>
      <dgm:spPr/>
    </dgm:pt>
    <dgm:pt modelId="{311A9BDD-9687-4D70-94A9-CA9BA36EE6FD}" type="pres">
      <dgm:prSet presAssocID="{495D82F5-C6D2-4492-B776-6B03E433CF9A}" presName="imgShp" presStyleLbl="fgImgPlace1" presStyleIdx="4" presStyleCnt="5"/>
      <dgm:spPr>
        <a:solidFill>
          <a:schemeClr val="accent5">
            <a:lumMod val="40000"/>
            <a:lumOff val="60000"/>
          </a:schemeClr>
        </a:solidFill>
      </dgm:spPr>
      <dgm:extLst>
        <a:ext uri="{E40237B7-FDA0-4F09-8148-C483321AD2D9}">
          <dgm14:cNvPr xmlns:dgm14="http://schemas.microsoft.com/office/drawing/2010/diagram" id="0" name="" descr="Badge 5 with solid fill"/>
        </a:ext>
      </dgm:extLst>
    </dgm:pt>
    <dgm:pt modelId="{FC5AF484-2AF3-47F8-AD9E-DB3BDCB22423}" type="pres">
      <dgm:prSet presAssocID="{495D82F5-C6D2-4492-B776-6B03E433CF9A}" presName="txShp" presStyleLbl="node1" presStyleIdx="4" presStyleCnt="5">
        <dgm:presLayoutVars>
          <dgm:bulletEnabled val="1"/>
        </dgm:presLayoutVars>
      </dgm:prSet>
      <dgm:spPr/>
    </dgm:pt>
  </dgm:ptLst>
  <dgm:cxnLst>
    <dgm:cxn modelId="{C7DFD41B-1909-4DEC-8003-9730768F9CFF}" type="presOf" srcId="{8EAB4462-0D54-48E8-8251-82F381869876}" destId="{91D421EB-6291-4432-8A96-2A941A39525F}" srcOrd="0" destOrd="0" presId="urn:microsoft.com/office/officeart/2005/8/layout/vList3"/>
    <dgm:cxn modelId="{A171BF21-8039-4E5A-A5C9-C45F9D8A8D19}" type="presOf" srcId="{438F0BC8-32B3-4929-81E1-EF41FDD1F886}" destId="{2CBC7ADE-B04E-4228-9275-B00A08A41261}" srcOrd="0" destOrd="0" presId="urn:microsoft.com/office/officeart/2005/8/layout/vList3"/>
    <dgm:cxn modelId="{F8FAF73A-49DB-4D8E-AFA2-D55B49AA53AD}" srcId="{0D988837-0D2D-47BD-9240-8FF31AB0885D}" destId="{8EAB4462-0D54-48E8-8251-82F381869876}" srcOrd="0" destOrd="0" parTransId="{E2562782-5C61-4850-B536-028F3B9F61F8}" sibTransId="{D2E16B6D-1442-40C0-BE8B-CA7D571CE346}"/>
    <dgm:cxn modelId="{61500866-A903-4B57-9F8A-672D258DAD85}" type="presOf" srcId="{57CAF8F7-9086-4398-BFF4-0D28012C4F5D}" destId="{2464E82E-3687-41D6-8293-AB06747BB289}" srcOrd="0" destOrd="0" presId="urn:microsoft.com/office/officeart/2005/8/layout/vList3"/>
    <dgm:cxn modelId="{141B2B70-4E69-48BE-ADC5-A7033DAD67A6}" type="presOf" srcId="{495D82F5-C6D2-4492-B776-6B03E433CF9A}" destId="{FC5AF484-2AF3-47F8-AD9E-DB3BDCB22423}" srcOrd="0" destOrd="0" presId="urn:microsoft.com/office/officeart/2005/8/layout/vList3"/>
    <dgm:cxn modelId="{73AE3192-1EBC-4FC6-BE86-FB9EC47D0BD6}" srcId="{0D988837-0D2D-47BD-9240-8FF31AB0885D}" destId="{495D82F5-C6D2-4492-B776-6B03E433CF9A}" srcOrd="4" destOrd="0" parTransId="{976BEDC6-0674-4336-BD63-D901BA9B484F}" sibTransId="{494A3B64-4A59-4958-A159-026813191960}"/>
    <dgm:cxn modelId="{ECA625BC-251C-4907-B14D-FF5D21A331DC}" srcId="{0D988837-0D2D-47BD-9240-8FF31AB0885D}" destId="{57CAF8F7-9086-4398-BFF4-0D28012C4F5D}" srcOrd="1" destOrd="0" parTransId="{D5F795E7-FFC3-45D7-9880-4878DEF9CDF7}" sibTransId="{F35CB840-C745-43E2-AC8D-D57E4CF625B4}"/>
    <dgm:cxn modelId="{4CD0C6BF-FC21-4254-B866-829CE3837515}" type="presOf" srcId="{C16EF105-4A6A-440F-9D53-35CE8ACB5ACC}" destId="{1103535D-D56F-4850-B985-487983C9F9A9}" srcOrd="0" destOrd="0" presId="urn:microsoft.com/office/officeart/2005/8/layout/vList3"/>
    <dgm:cxn modelId="{56D702C0-97D6-412C-BC1B-5373CAF6C784}" type="presOf" srcId="{0D988837-0D2D-47BD-9240-8FF31AB0885D}" destId="{7D505D7E-6BAE-46CF-8C70-84D2AD1C27A9}" srcOrd="0" destOrd="0" presId="urn:microsoft.com/office/officeart/2005/8/layout/vList3"/>
    <dgm:cxn modelId="{E483AECF-66D0-473D-A096-60B70352490D}" srcId="{0D988837-0D2D-47BD-9240-8FF31AB0885D}" destId="{438F0BC8-32B3-4929-81E1-EF41FDD1F886}" srcOrd="2" destOrd="0" parTransId="{8B36C5B4-3050-4876-8CBB-42E58428B1F4}" sibTransId="{1F13C8E2-9555-4853-841D-00C04E964F94}"/>
    <dgm:cxn modelId="{6D9F2AD2-E27A-4DC7-8224-B1FFA6EBEE78}" srcId="{0D988837-0D2D-47BD-9240-8FF31AB0885D}" destId="{C16EF105-4A6A-440F-9D53-35CE8ACB5ACC}" srcOrd="3" destOrd="0" parTransId="{0A93A140-6241-47E8-B375-C9F6E8164824}" sibTransId="{739B9529-9C05-4D2C-B371-724D036A5A5C}"/>
    <dgm:cxn modelId="{ECA2699F-330A-43D8-A7D6-7EC684D6E7C9}" type="presParOf" srcId="{7D505D7E-6BAE-46CF-8C70-84D2AD1C27A9}" destId="{BF92E2F5-9110-432D-A753-09EC8C41BFD8}" srcOrd="0" destOrd="0" presId="urn:microsoft.com/office/officeart/2005/8/layout/vList3"/>
    <dgm:cxn modelId="{95077350-A65C-4132-8BE5-86D97A2A9CE3}" type="presParOf" srcId="{BF92E2F5-9110-432D-A753-09EC8C41BFD8}" destId="{9CA18620-D27B-4C64-9F5F-D421064ED66E}" srcOrd="0" destOrd="0" presId="urn:microsoft.com/office/officeart/2005/8/layout/vList3"/>
    <dgm:cxn modelId="{1519F3E9-D24D-43C1-9BDA-3C5236D551E3}" type="presParOf" srcId="{BF92E2F5-9110-432D-A753-09EC8C41BFD8}" destId="{91D421EB-6291-4432-8A96-2A941A39525F}" srcOrd="1" destOrd="0" presId="urn:microsoft.com/office/officeart/2005/8/layout/vList3"/>
    <dgm:cxn modelId="{22DB493A-78D8-42F7-B669-A33B4AB761D0}" type="presParOf" srcId="{7D505D7E-6BAE-46CF-8C70-84D2AD1C27A9}" destId="{7AB414A6-25E3-4BC2-BB86-5198C9375888}" srcOrd="1" destOrd="0" presId="urn:microsoft.com/office/officeart/2005/8/layout/vList3"/>
    <dgm:cxn modelId="{1C475FC9-63BD-4857-B86E-D2E507AE91C5}" type="presParOf" srcId="{7D505D7E-6BAE-46CF-8C70-84D2AD1C27A9}" destId="{2048578B-CC1C-4B49-B1E3-2BDD9F834845}" srcOrd="2" destOrd="0" presId="urn:microsoft.com/office/officeart/2005/8/layout/vList3"/>
    <dgm:cxn modelId="{27B86100-2CF7-4467-ACC4-B01B8C019E3C}" type="presParOf" srcId="{2048578B-CC1C-4B49-B1E3-2BDD9F834845}" destId="{86D45D69-3014-43C7-AD4E-A5C4F9895F4E}" srcOrd="0" destOrd="0" presId="urn:microsoft.com/office/officeart/2005/8/layout/vList3"/>
    <dgm:cxn modelId="{E5E16B9F-6055-4C74-8DE7-298992094F7E}" type="presParOf" srcId="{2048578B-CC1C-4B49-B1E3-2BDD9F834845}" destId="{2464E82E-3687-41D6-8293-AB06747BB289}" srcOrd="1" destOrd="0" presId="urn:microsoft.com/office/officeart/2005/8/layout/vList3"/>
    <dgm:cxn modelId="{1848A397-B8ED-4C19-B2F6-42095C634409}" type="presParOf" srcId="{7D505D7E-6BAE-46CF-8C70-84D2AD1C27A9}" destId="{BA0D418C-F6B2-48E5-AFFD-C4A44A1A2319}" srcOrd="3" destOrd="0" presId="urn:microsoft.com/office/officeart/2005/8/layout/vList3"/>
    <dgm:cxn modelId="{A8616E21-7A0E-4A8A-9F08-991D4064D615}" type="presParOf" srcId="{7D505D7E-6BAE-46CF-8C70-84D2AD1C27A9}" destId="{D4FC6F60-0467-4024-A3B3-144D9D261523}" srcOrd="4" destOrd="0" presId="urn:microsoft.com/office/officeart/2005/8/layout/vList3"/>
    <dgm:cxn modelId="{64BD22AA-3B3F-43EC-AFF5-B6068F7CFD1F}" type="presParOf" srcId="{D4FC6F60-0467-4024-A3B3-144D9D261523}" destId="{EB9D01A4-0ABA-4AD2-9823-28FFC2B7FE04}" srcOrd="0" destOrd="0" presId="urn:microsoft.com/office/officeart/2005/8/layout/vList3"/>
    <dgm:cxn modelId="{1CDD5DF0-F9F0-4B37-9A0F-FA2720D126D6}" type="presParOf" srcId="{D4FC6F60-0467-4024-A3B3-144D9D261523}" destId="{2CBC7ADE-B04E-4228-9275-B00A08A41261}" srcOrd="1" destOrd="0" presId="urn:microsoft.com/office/officeart/2005/8/layout/vList3"/>
    <dgm:cxn modelId="{AF440B5E-9DDA-494F-80D8-DFB8C2DAEB53}" type="presParOf" srcId="{7D505D7E-6BAE-46CF-8C70-84D2AD1C27A9}" destId="{3E9DDC91-E75F-4C83-B40E-4EACE1ABB872}" srcOrd="5" destOrd="0" presId="urn:microsoft.com/office/officeart/2005/8/layout/vList3"/>
    <dgm:cxn modelId="{D87DCD62-48EE-4522-8FF3-ADE69156F442}" type="presParOf" srcId="{7D505D7E-6BAE-46CF-8C70-84D2AD1C27A9}" destId="{1AB10E8B-59F4-4EBC-9F09-E15E85FD2279}" srcOrd="6" destOrd="0" presId="urn:microsoft.com/office/officeart/2005/8/layout/vList3"/>
    <dgm:cxn modelId="{7C4752FC-D0C1-4DAE-A46C-CBC567CF1101}" type="presParOf" srcId="{1AB10E8B-59F4-4EBC-9F09-E15E85FD2279}" destId="{D68F29C4-01A4-4667-9B82-852A8F29A04D}" srcOrd="0" destOrd="0" presId="urn:microsoft.com/office/officeart/2005/8/layout/vList3"/>
    <dgm:cxn modelId="{4F4701FB-47FF-4AC1-9100-2B7DD17DF4FA}" type="presParOf" srcId="{1AB10E8B-59F4-4EBC-9F09-E15E85FD2279}" destId="{1103535D-D56F-4850-B985-487983C9F9A9}" srcOrd="1" destOrd="0" presId="urn:microsoft.com/office/officeart/2005/8/layout/vList3"/>
    <dgm:cxn modelId="{E5C68C6C-F46F-4E2C-B7E4-653AE0DF29CA}" type="presParOf" srcId="{7D505D7E-6BAE-46CF-8C70-84D2AD1C27A9}" destId="{AF51A957-E0C6-4713-B176-E117F088F153}" srcOrd="7" destOrd="0" presId="urn:microsoft.com/office/officeart/2005/8/layout/vList3"/>
    <dgm:cxn modelId="{6EEF5757-F810-434F-9AB9-22E3DE9B2746}" type="presParOf" srcId="{7D505D7E-6BAE-46CF-8C70-84D2AD1C27A9}" destId="{BE1C403A-9C32-4C1F-9AE8-0A7E95468620}" srcOrd="8" destOrd="0" presId="urn:microsoft.com/office/officeart/2005/8/layout/vList3"/>
    <dgm:cxn modelId="{1D864C0C-B33F-4B72-A7B0-25D6D0A0A455}" type="presParOf" srcId="{BE1C403A-9C32-4C1F-9AE8-0A7E95468620}" destId="{311A9BDD-9687-4D70-94A9-CA9BA36EE6FD}" srcOrd="0" destOrd="0" presId="urn:microsoft.com/office/officeart/2005/8/layout/vList3"/>
    <dgm:cxn modelId="{A6A7A660-3383-4A7D-A5B2-692345725DC8}" type="presParOf" srcId="{BE1C403A-9C32-4C1F-9AE8-0A7E95468620}" destId="{FC5AF484-2AF3-47F8-AD9E-DB3BDCB2242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FC74389-8978-4B27-81C2-C9FA02C0A26E}" type="doc">
      <dgm:prSet loTypeId="urn:microsoft.com/office/officeart/2005/8/layout/radial1" loCatId="list" qsTypeId="urn:microsoft.com/office/officeart/2005/8/quickstyle/simple1" qsCatId="simple" csTypeId="urn:microsoft.com/office/officeart/2005/8/colors/accent5_5" csCatId="accent5" phldr="1"/>
      <dgm:spPr/>
      <dgm:t>
        <a:bodyPr/>
        <a:lstStyle/>
        <a:p>
          <a:endParaRPr lang="en-US"/>
        </a:p>
      </dgm:t>
    </dgm:pt>
    <dgm:pt modelId="{FEF8BDF2-F551-4998-A1CB-827DBFC01CB2}">
      <dgm:prSet phldrT="[Text]" custT="1"/>
      <dgm:spPr/>
      <dgm:t>
        <a:bodyPr/>
        <a:lstStyle/>
        <a:p>
          <a:r>
            <a:rPr lang="en-US" sz="2000">
              <a:solidFill>
                <a:schemeClr val="tx1"/>
              </a:solidFill>
            </a:rPr>
            <a:t>Mixed-methods</a:t>
          </a:r>
        </a:p>
      </dgm:t>
    </dgm:pt>
    <dgm:pt modelId="{B3D1A836-1F4A-4A89-92AD-F67FE7061FA2}" type="parTrans" cxnId="{64525225-A370-4784-91EB-5D4791495563}">
      <dgm:prSet/>
      <dgm:spPr/>
      <dgm:t>
        <a:bodyPr/>
        <a:lstStyle/>
        <a:p>
          <a:endParaRPr lang="en-US" sz="2800">
            <a:solidFill>
              <a:schemeClr val="tx2">
                <a:lumMod val="60000"/>
                <a:lumOff val="40000"/>
              </a:schemeClr>
            </a:solidFill>
          </a:endParaRPr>
        </a:p>
      </dgm:t>
    </dgm:pt>
    <dgm:pt modelId="{F592C272-13A8-49D3-9B17-A30ACEC47099}" type="sibTrans" cxnId="{64525225-A370-4784-91EB-5D4791495563}">
      <dgm:prSet/>
      <dgm:spPr/>
      <dgm:t>
        <a:bodyPr/>
        <a:lstStyle/>
        <a:p>
          <a:endParaRPr lang="en-US" sz="2800">
            <a:solidFill>
              <a:schemeClr val="tx2">
                <a:lumMod val="60000"/>
                <a:lumOff val="40000"/>
              </a:schemeClr>
            </a:solidFill>
          </a:endParaRPr>
        </a:p>
      </dgm:t>
    </dgm:pt>
    <dgm:pt modelId="{C2BB08B3-ACA8-403F-AC80-A54DFC24997E}">
      <dgm:prSet phldrT="[Text]" custT="1"/>
      <dgm:spPr/>
      <dgm:t>
        <a:bodyPr/>
        <a:lstStyle/>
        <a:p>
          <a:r>
            <a:rPr lang="en-US" sz="1600">
              <a:solidFill>
                <a:schemeClr val="tx1"/>
              </a:solidFill>
            </a:rPr>
            <a:t>Literature reviews</a:t>
          </a:r>
        </a:p>
      </dgm:t>
    </dgm:pt>
    <dgm:pt modelId="{A19A9C0B-FED3-492F-AA3F-5A7BEAAA49DF}" type="parTrans" cxnId="{3F46429F-CE27-474A-AEB6-504A9AD938EC}">
      <dgm:prSet/>
      <dgm:spPr/>
      <dgm:t>
        <a:bodyPr/>
        <a:lstStyle/>
        <a:p>
          <a:endParaRPr lang="en-US" sz="2800">
            <a:solidFill>
              <a:schemeClr val="tx2">
                <a:lumMod val="60000"/>
                <a:lumOff val="40000"/>
              </a:schemeClr>
            </a:solidFill>
          </a:endParaRPr>
        </a:p>
      </dgm:t>
    </dgm:pt>
    <dgm:pt modelId="{DE1A7DEA-04B9-4785-9207-F10ABAA04E68}" type="sibTrans" cxnId="{3F46429F-CE27-474A-AEB6-504A9AD938EC}">
      <dgm:prSet/>
      <dgm:spPr/>
      <dgm:t>
        <a:bodyPr/>
        <a:lstStyle/>
        <a:p>
          <a:endParaRPr lang="en-US" sz="2800">
            <a:solidFill>
              <a:schemeClr val="tx2">
                <a:lumMod val="60000"/>
                <a:lumOff val="40000"/>
              </a:schemeClr>
            </a:solidFill>
          </a:endParaRPr>
        </a:p>
      </dgm:t>
    </dgm:pt>
    <dgm:pt modelId="{C983FFF9-B514-4581-AC16-CD33267F25AB}">
      <dgm:prSet phldrT="[Text]" custT="1"/>
      <dgm:spPr/>
      <dgm:t>
        <a:bodyPr/>
        <a:lstStyle/>
        <a:p>
          <a:r>
            <a:rPr lang="en-US" sz="1600">
              <a:solidFill>
                <a:schemeClr val="tx1"/>
              </a:solidFill>
            </a:rPr>
            <a:t>KIIs</a:t>
          </a:r>
          <a:endParaRPr lang="en-US" sz="1200">
            <a:solidFill>
              <a:schemeClr val="tx1"/>
            </a:solidFill>
          </a:endParaRPr>
        </a:p>
      </dgm:t>
    </dgm:pt>
    <dgm:pt modelId="{9ECE3AFE-4EC1-47E0-8285-F4AECB01E8B8}" type="parTrans" cxnId="{61253963-CD81-46BE-90FA-5D74C9416568}">
      <dgm:prSet/>
      <dgm:spPr/>
      <dgm:t>
        <a:bodyPr/>
        <a:lstStyle/>
        <a:p>
          <a:endParaRPr lang="en-US" sz="2800">
            <a:solidFill>
              <a:schemeClr val="tx2">
                <a:lumMod val="60000"/>
                <a:lumOff val="40000"/>
              </a:schemeClr>
            </a:solidFill>
          </a:endParaRPr>
        </a:p>
      </dgm:t>
    </dgm:pt>
    <dgm:pt modelId="{67DB4D90-D58E-4400-9208-C0F3C1B1E1C8}" type="sibTrans" cxnId="{61253963-CD81-46BE-90FA-5D74C9416568}">
      <dgm:prSet/>
      <dgm:spPr/>
      <dgm:t>
        <a:bodyPr/>
        <a:lstStyle/>
        <a:p>
          <a:endParaRPr lang="en-US" sz="2800">
            <a:solidFill>
              <a:schemeClr val="tx2">
                <a:lumMod val="60000"/>
                <a:lumOff val="40000"/>
              </a:schemeClr>
            </a:solidFill>
          </a:endParaRPr>
        </a:p>
      </dgm:t>
    </dgm:pt>
    <dgm:pt modelId="{87D459C3-577C-4762-A6D6-9EF984316DAA}">
      <dgm:prSet phldrT="[Text]" custT="1"/>
      <dgm:spPr/>
      <dgm:t>
        <a:bodyPr/>
        <a:lstStyle/>
        <a:p>
          <a:r>
            <a:rPr lang="en-US" sz="1400">
              <a:solidFill>
                <a:schemeClr val="tx1"/>
              </a:solidFill>
            </a:rPr>
            <a:t>Participatory group activities</a:t>
          </a:r>
        </a:p>
      </dgm:t>
    </dgm:pt>
    <dgm:pt modelId="{881FE8DF-C904-4E97-A533-B42325E82811}" type="parTrans" cxnId="{43851F3A-B9A6-4C12-AE2A-EC0F87175102}">
      <dgm:prSet/>
      <dgm:spPr/>
      <dgm:t>
        <a:bodyPr/>
        <a:lstStyle/>
        <a:p>
          <a:endParaRPr lang="en-US" sz="2800">
            <a:solidFill>
              <a:schemeClr val="tx2">
                <a:lumMod val="60000"/>
                <a:lumOff val="40000"/>
              </a:schemeClr>
            </a:solidFill>
          </a:endParaRPr>
        </a:p>
      </dgm:t>
    </dgm:pt>
    <dgm:pt modelId="{8DF8427D-80E7-43BB-8112-51BDE090C154}" type="sibTrans" cxnId="{43851F3A-B9A6-4C12-AE2A-EC0F87175102}">
      <dgm:prSet/>
      <dgm:spPr/>
      <dgm:t>
        <a:bodyPr/>
        <a:lstStyle/>
        <a:p>
          <a:endParaRPr lang="en-US" sz="2800">
            <a:solidFill>
              <a:schemeClr val="tx2">
                <a:lumMod val="60000"/>
                <a:lumOff val="40000"/>
              </a:schemeClr>
            </a:solidFill>
          </a:endParaRPr>
        </a:p>
      </dgm:t>
    </dgm:pt>
    <dgm:pt modelId="{86BBCC7B-6DF2-490F-9689-20CC457B25BD}">
      <dgm:prSet phldrT="[Text]" custT="1"/>
      <dgm:spPr/>
      <dgm:t>
        <a:bodyPr/>
        <a:lstStyle/>
        <a:p>
          <a:r>
            <a:rPr lang="en-US" sz="1400" err="1">
              <a:solidFill>
                <a:schemeClr val="tx1"/>
              </a:solidFill>
            </a:rPr>
            <a:t>SenseMaker</a:t>
          </a:r>
          <a:r>
            <a:rPr lang="en-US" sz="1400">
              <a:solidFill>
                <a:schemeClr val="tx1"/>
              </a:solidFill>
            </a:rPr>
            <a:t>®</a:t>
          </a:r>
          <a:endParaRPr lang="en-US" sz="1300">
            <a:solidFill>
              <a:schemeClr val="tx1"/>
            </a:solidFill>
          </a:endParaRPr>
        </a:p>
      </dgm:t>
    </dgm:pt>
    <dgm:pt modelId="{8AF3FB24-7756-4242-9418-77DFEC4928E9}" type="parTrans" cxnId="{FB5F65A7-63B2-41D9-B2E0-57997EDDDDA4}">
      <dgm:prSet/>
      <dgm:spPr/>
      <dgm:t>
        <a:bodyPr/>
        <a:lstStyle/>
        <a:p>
          <a:endParaRPr lang="en-US" sz="2800">
            <a:solidFill>
              <a:schemeClr val="tx2">
                <a:lumMod val="60000"/>
                <a:lumOff val="40000"/>
              </a:schemeClr>
            </a:solidFill>
          </a:endParaRPr>
        </a:p>
      </dgm:t>
    </dgm:pt>
    <dgm:pt modelId="{204AFD16-3B36-47F4-85A0-A4E3B2D56921}" type="sibTrans" cxnId="{FB5F65A7-63B2-41D9-B2E0-57997EDDDDA4}">
      <dgm:prSet/>
      <dgm:spPr/>
      <dgm:t>
        <a:bodyPr/>
        <a:lstStyle/>
        <a:p>
          <a:endParaRPr lang="en-US" sz="2800">
            <a:solidFill>
              <a:schemeClr val="tx2">
                <a:lumMod val="60000"/>
                <a:lumOff val="40000"/>
              </a:schemeClr>
            </a:solidFill>
          </a:endParaRPr>
        </a:p>
      </dgm:t>
    </dgm:pt>
    <dgm:pt modelId="{C71AE4B1-9BC2-4A76-B371-367773EA2942}">
      <dgm:prSet phldrT="[Text]" custT="1"/>
      <dgm:spPr/>
      <dgm:t>
        <a:bodyPr/>
        <a:lstStyle/>
        <a:p>
          <a:r>
            <a:rPr lang="en-US" sz="1600">
              <a:solidFill>
                <a:schemeClr val="tx1"/>
              </a:solidFill>
            </a:rPr>
            <a:t>Capacity &amp; gaps mapping</a:t>
          </a:r>
        </a:p>
      </dgm:t>
    </dgm:pt>
    <dgm:pt modelId="{5E454341-63CE-4008-86C1-BAABE94E3A84}" type="parTrans" cxnId="{9029E773-A86E-4AF3-AC56-D3B47E0C8826}">
      <dgm:prSet/>
      <dgm:spPr/>
      <dgm:t>
        <a:bodyPr/>
        <a:lstStyle/>
        <a:p>
          <a:endParaRPr lang="en-US" sz="2800">
            <a:solidFill>
              <a:schemeClr val="tx2">
                <a:lumMod val="60000"/>
                <a:lumOff val="40000"/>
              </a:schemeClr>
            </a:solidFill>
          </a:endParaRPr>
        </a:p>
      </dgm:t>
    </dgm:pt>
    <dgm:pt modelId="{A89F5439-4548-4424-8C63-1545FCD24D2B}" type="sibTrans" cxnId="{9029E773-A86E-4AF3-AC56-D3B47E0C8826}">
      <dgm:prSet/>
      <dgm:spPr/>
      <dgm:t>
        <a:bodyPr/>
        <a:lstStyle/>
        <a:p>
          <a:endParaRPr lang="en-US" sz="2800">
            <a:solidFill>
              <a:schemeClr val="tx2">
                <a:lumMod val="60000"/>
                <a:lumOff val="40000"/>
              </a:schemeClr>
            </a:solidFill>
          </a:endParaRPr>
        </a:p>
      </dgm:t>
    </dgm:pt>
    <dgm:pt modelId="{22C331CE-CBB7-4E99-BE18-52EF265777C3}">
      <dgm:prSet phldrT="[Text]" custT="1"/>
      <dgm:spPr/>
      <dgm:t>
        <a:bodyPr/>
        <a:lstStyle/>
        <a:p>
          <a:r>
            <a:rPr lang="en-US" sz="1400">
              <a:solidFill>
                <a:schemeClr val="tx1"/>
              </a:solidFill>
            </a:rPr>
            <a:t>Co-design workshop w. communities</a:t>
          </a:r>
        </a:p>
      </dgm:t>
    </dgm:pt>
    <dgm:pt modelId="{2BBB5FD3-31AE-45D2-ADCD-A4CE70BC8B35}" type="parTrans" cxnId="{D81391C6-4DAB-42CF-AF82-B2491356BBDD}">
      <dgm:prSet/>
      <dgm:spPr/>
      <dgm:t>
        <a:bodyPr/>
        <a:lstStyle/>
        <a:p>
          <a:endParaRPr lang="en-US" sz="2800">
            <a:solidFill>
              <a:schemeClr val="tx2">
                <a:lumMod val="60000"/>
                <a:lumOff val="40000"/>
              </a:schemeClr>
            </a:solidFill>
          </a:endParaRPr>
        </a:p>
      </dgm:t>
    </dgm:pt>
    <dgm:pt modelId="{BB033846-E63C-44D2-ABB1-178A28893104}" type="sibTrans" cxnId="{D81391C6-4DAB-42CF-AF82-B2491356BBDD}">
      <dgm:prSet/>
      <dgm:spPr/>
      <dgm:t>
        <a:bodyPr/>
        <a:lstStyle/>
        <a:p>
          <a:endParaRPr lang="en-US" sz="2800">
            <a:solidFill>
              <a:schemeClr val="tx2">
                <a:lumMod val="60000"/>
                <a:lumOff val="40000"/>
              </a:schemeClr>
            </a:solidFill>
          </a:endParaRPr>
        </a:p>
      </dgm:t>
    </dgm:pt>
    <dgm:pt modelId="{F04211E6-36C1-495E-A32A-279E52B102C0}">
      <dgm:prSet phldrT="[Text]" custT="1"/>
      <dgm:spPr/>
      <dgm:t>
        <a:bodyPr/>
        <a:lstStyle/>
        <a:p>
          <a:r>
            <a:rPr lang="en-US" sz="1400">
              <a:solidFill>
                <a:schemeClr val="tx1"/>
              </a:solidFill>
            </a:rPr>
            <a:t>Co-analysis workshop w. communities</a:t>
          </a:r>
        </a:p>
      </dgm:t>
    </dgm:pt>
    <dgm:pt modelId="{ECFFF621-0D18-4D98-9C61-888DBC5DF338}" type="parTrans" cxnId="{C8257B0D-36C0-4C09-BC02-B26212B72223}">
      <dgm:prSet/>
      <dgm:spPr/>
      <dgm:t>
        <a:bodyPr/>
        <a:lstStyle/>
        <a:p>
          <a:endParaRPr lang="en-US" sz="2800">
            <a:solidFill>
              <a:schemeClr val="tx2">
                <a:lumMod val="60000"/>
                <a:lumOff val="40000"/>
              </a:schemeClr>
            </a:solidFill>
          </a:endParaRPr>
        </a:p>
      </dgm:t>
    </dgm:pt>
    <dgm:pt modelId="{A00E5751-F715-4F09-BB11-50F6A022FD1B}" type="sibTrans" cxnId="{C8257B0D-36C0-4C09-BC02-B26212B72223}">
      <dgm:prSet/>
      <dgm:spPr/>
      <dgm:t>
        <a:bodyPr/>
        <a:lstStyle/>
        <a:p>
          <a:endParaRPr lang="en-US" sz="2800">
            <a:solidFill>
              <a:schemeClr val="tx2">
                <a:lumMod val="60000"/>
                <a:lumOff val="40000"/>
              </a:schemeClr>
            </a:solidFill>
          </a:endParaRPr>
        </a:p>
      </dgm:t>
    </dgm:pt>
    <dgm:pt modelId="{AE447F65-05B1-4F16-8B4C-F7A71BADD2D1}">
      <dgm:prSet phldrT="[Text]" custT="1"/>
      <dgm:spPr/>
      <dgm:t>
        <a:bodyPr/>
        <a:lstStyle/>
        <a:p>
          <a:r>
            <a:rPr lang="en-US" sz="1400">
              <a:solidFill>
                <a:schemeClr val="tx1"/>
              </a:solidFill>
            </a:rPr>
            <a:t>Institutional stakeholder workshops</a:t>
          </a:r>
        </a:p>
      </dgm:t>
    </dgm:pt>
    <dgm:pt modelId="{B14C185C-9FD2-41BE-938F-AA1D0F366270}" type="parTrans" cxnId="{640CE8CD-8167-457B-A06A-A3547F8083D8}">
      <dgm:prSet/>
      <dgm:spPr/>
      <dgm:t>
        <a:bodyPr/>
        <a:lstStyle/>
        <a:p>
          <a:endParaRPr lang="en-US" sz="2800">
            <a:solidFill>
              <a:schemeClr val="tx2">
                <a:lumMod val="60000"/>
                <a:lumOff val="40000"/>
              </a:schemeClr>
            </a:solidFill>
          </a:endParaRPr>
        </a:p>
      </dgm:t>
    </dgm:pt>
    <dgm:pt modelId="{98EBEFF4-2418-4017-9013-D4C93AEA906E}" type="sibTrans" cxnId="{640CE8CD-8167-457B-A06A-A3547F8083D8}">
      <dgm:prSet/>
      <dgm:spPr/>
      <dgm:t>
        <a:bodyPr/>
        <a:lstStyle/>
        <a:p>
          <a:endParaRPr lang="en-US" sz="2800">
            <a:solidFill>
              <a:schemeClr val="tx2">
                <a:lumMod val="60000"/>
                <a:lumOff val="40000"/>
              </a:schemeClr>
            </a:solidFill>
          </a:endParaRPr>
        </a:p>
      </dgm:t>
    </dgm:pt>
    <dgm:pt modelId="{0CD9084E-502E-554A-A5C1-8898BAF797A8}" type="pres">
      <dgm:prSet presAssocID="{7FC74389-8978-4B27-81C2-C9FA02C0A26E}" presName="cycle" presStyleCnt="0">
        <dgm:presLayoutVars>
          <dgm:chMax val="1"/>
          <dgm:dir/>
          <dgm:animLvl val="ctr"/>
          <dgm:resizeHandles val="exact"/>
        </dgm:presLayoutVars>
      </dgm:prSet>
      <dgm:spPr/>
    </dgm:pt>
    <dgm:pt modelId="{CED91812-DABE-7846-BA79-8DA1D308715D}" type="pres">
      <dgm:prSet presAssocID="{FEF8BDF2-F551-4998-A1CB-827DBFC01CB2}" presName="centerShape" presStyleLbl="node0" presStyleIdx="0" presStyleCnt="1"/>
      <dgm:spPr/>
    </dgm:pt>
    <dgm:pt modelId="{6AA206EB-208B-6147-BAF1-D6FB3C237203}" type="pres">
      <dgm:prSet presAssocID="{A19A9C0B-FED3-492F-AA3F-5A7BEAAA49DF}" presName="Name9" presStyleLbl="parChTrans1D2" presStyleIdx="0" presStyleCnt="8"/>
      <dgm:spPr/>
    </dgm:pt>
    <dgm:pt modelId="{B3E025DB-0FCB-A24A-87F1-1E01744A108D}" type="pres">
      <dgm:prSet presAssocID="{A19A9C0B-FED3-492F-AA3F-5A7BEAAA49DF}" presName="connTx" presStyleLbl="parChTrans1D2" presStyleIdx="0" presStyleCnt="8"/>
      <dgm:spPr/>
    </dgm:pt>
    <dgm:pt modelId="{B7CCC2CA-5857-2D4B-AB66-CC9D924F97F1}" type="pres">
      <dgm:prSet presAssocID="{C2BB08B3-ACA8-403F-AC80-A54DFC24997E}" presName="node" presStyleLbl="node1" presStyleIdx="0" presStyleCnt="8">
        <dgm:presLayoutVars>
          <dgm:bulletEnabled val="1"/>
        </dgm:presLayoutVars>
      </dgm:prSet>
      <dgm:spPr/>
    </dgm:pt>
    <dgm:pt modelId="{470B32B6-1FC6-3A41-9CC5-11D428503DD3}" type="pres">
      <dgm:prSet presAssocID="{2BBB5FD3-31AE-45D2-ADCD-A4CE70BC8B35}" presName="Name9" presStyleLbl="parChTrans1D2" presStyleIdx="1" presStyleCnt="8"/>
      <dgm:spPr/>
    </dgm:pt>
    <dgm:pt modelId="{B28269C9-E96B-6E4B-AD41-AE099A97CE01}" type="pres">
      <dgm:prSet presAssocID="{2BBB5FD3-31AE-45D2-ADCD-A4CE70BC8B35}" presName="connTx" presStyleLbl="parChTrans1D2" presStyleIdx="1" presStyleCnt="8"/>
      <dgm:spPr/>
    </dgm:pt>
    <dgm:pt modelId="{0CE955B3-B425-204C-8D20-132B335E40F7}" type="pres">
      <dgm:prSet presAssocID="{22C331CE-CBB7-4E99-BE18-52EF265777C3}" presName="node" presStyleLbl="node1" presStyleIdx="1" presStyleCnt="8">
        <dgm:presLayoutVars>
          <dgm:bulletEnabled val="1"/>
        </dgm:presLayoutVars>
      </dgm:prSet>
      <dgm:spPr/>
    </dgm:pt>
    <dgm:pt modelId="{980DD3B8-BB15-1845-A16E-D36BDC01B2AF}" type="pres">
      <dgm:prSet presAssocID="{9ECE3AFE-4EC1-47E0-8285-F4AECB01E8B8}" presName="Name9" presStyleLbl="parChTrans1D2" presStyleIdx="2" presStyleCnt="8"/>
      <dgm:spPr/>
    </dgm:pt>
    <dgm:pt modelId="{4CA0A628-F916-6D49-9431-8C0F91EA3040}" type="pres">
      <dgm:prSet presAssocID="{9ECE3AFE-4EC1-47E0-8285-F4AECB01E8B8}" presName="connTx" presStyleLbl="parChTrans1D2" presStyleIdx="2" presStyleCnt="8"/>
      <dgm:spPr/>
    </dgm:pt>
    <dgm:pt modelId="{67EC6542-A164-E348-AE40-68BF518D0F63}" type="pres">
      <dgm:prSet presAssocID="{C983FFF9-B514-4581-AC16-CD33267F25AB}" presName="node" presStyleLbl="node1" presStyleIdx="2" presStyleCnt="8">
        <dgm:presLayoutVars>
          <dgm:bulletEnabled val="1"/>
        </dgm:presLayoutVars>
      </dgm:prSet>
      <dgm:spPr/>
    </dgm:pt>
    <dgm:pt modelId="{36956B0E-89E6-6344-AE7B-69F43EFEAD3F}" type="pres">
      <dgm:prSet presAssocID="{881FE8DF-C904-4E97-A533-B42325E82811}" presName="Name9" presStyleLbl="parChTrans1D2" presStyleIdx="3" presStyleCnt="8"/>
      <dgm:spPr/>
    </dgm:pt>
    <dgm:pt modelId="{41B0515E-8221-624C-B757-1BF050D2CE83}" type="pres">
      <dgm:prSet presAssocID="{881FE8DF-C904-4E97-A533-B42325E82811}" presName="connTx" presStyleLbl="parChTrans1D2" presStyleIdx="3" presStyleCnt="8"/>
      <dgm:spPr/>
    </dgm:pt>
    <dgm:pt modelId="{AAA817A6-7CB3-1B44-943D-1C0850076A48}" type="pres">
      <dgm:prSet presAssocID="{87D459C3-577C-4762-A6D6-9EF984316DAA}" presName="node" presStyleLbl="node1" presStyleIdx="3" presStyleCnt="8">
        <dgm:presLayoutVars>
          <dgm:bulletEnabled val="1"/>
        </dgm:presLayoutVars>
      </dgm:prSet>
      <dgm:spPr/>
    </dgm:pt>
    <dgm:pt modelId="{E9CE5C06-4788-454E-8562-76F93E41FEC9}" type="pres">
      <dgm:prSet presAssocID="{8AF3FB24-7756-4242-9418-77DFEC4928E9}" presName="Name9" presStyleLbl="parChTrans1D2" presStyleIdx="4" presStyleCnt="8"/>
      <dgm:spPr/>
    </dgm:pt>
    <dgm:pt modelId="{BD4EB294-E9C8-9644-B4CC-1BE94C841D29}" type="pres">
      <dgm:prSet presAssocID="{8AF3FB24-7756-4242-9418-77DFEC4928E9}" presName="connTx" presStyleLbl="parChTrans1D2" presStyleIdx="4" presStyleCnt="8"/>
      <dgm:spPr/>
    </dgm:pt>
    <dgm:pt modelId="{44642AAC-8F01-F14F-A903-0B970821AE32}" type="pres">
      <dgm:prSet presAssocID="{86BBCC7B-6DF2-490F-9689-20CC457B25BD}" presName="node" presStyleLbl="node1" presStyleIdx="4" presStyleCnt="8" custScaleX="106189">
        <dgm:presLayoutVars>
          <dgm:bulletEnabled val="1"/>
        </dgm:presLayoutVars>
      </dgm:prSet>
      <dgm:spPr/>
    </dgm:pt>
    <dgm:pt modelId="{C7B2FD7D-5605-044F-A6A8-370CA23FE766}" type="pres">
      <dgm:prSet presAssocID="{5E454341-63CE-4008-86C1-BAABE94E3A84}" presName="Name9" presStyleLbl="parChTrans1D2" presStyleIdx="5" presStyleCnt="8"/>
      <dgm:spPr/>
    </dgm:pt>
    <dgm:pt modelId="{A9501940-BE0D-074D-9A15-92E8833F32F6}" type="pres">
      <dgm:prSet presAssocID="{5E454341-63CE-4008-86C1-BAABE94E3A84}" presName="connTx" presStyleLbl="parChTrans1D2" presStyleIdx="5" presStyleCnt="8"/>
      <dgm:spPr/>
    </dgm:pt>
    <dgm:pt modelId="{14E6769B-123D-6546-9D61-2CC32960D71E}" type="pres">
      <dgm:prSet presAssocID="{C71AE4B1-9BC2-4A76-B371-367773EA2942}" presName="node" presStyleLbl="node1" presStyleIdx="5" presStyleCnt="8">
        <dgm:presLayoutVars>
          <dgm:bulletEnabled val="1"/>
        </dgm:presLayoutVars>
      </dgm:prSet>
      <dgm:spPr/>
    </dgm:pt>
    <dgm:pt modelId="{DB2D562E-33BA-C64D-B159-1523B12D61F8}" type="pres">
      <dgm:prSet presAssocID="{ECFFF621-0D18-4D98-9C61-888DBC5DF338}" presName="Name9" presStyleLbl="parChTrans1D2" presStyleIdx="6" presStyleCnt="8"/>
      <dgm:spPr/>
    </dgm:pt>
    <dgm:pt modelId="{1525FAC5-EE24-A04F-A817-0FDD26F92F44}" type="pres">
      <dgm:prSet presAssocID="{ECFFF621-0D18-4D98-9C61-888DBC5DF338}" presName="connTx" presStyleLbl="parChTrans1D2" presStyleIdx="6" presStyleCnt="8"/>
      <dgm:spPr/>
    </dgm:pt>
    <dgm:pt modelId="{F2FB95DF-B8C6-0840-AC65-BF2F9790C3FF}" type="pres">
      <dgm:prSet presAssocID="{F04211E6-36C1-495E-A32A-279E52B102C0}" presName="node" presStyleLbl="node1" presStyleIdx="6" presStyleCnt="8">
        <dgm:presLayoutVars>
          <dgm:bulletEnabled val="1"/>
        </dgm:presLayoutVars>
      </dgm:prSet>
      <dgm:spPr/>
    </dgm:pt>
    <dgm:pt modelId="{7641B784-F2A2-9B42-8436-F0C95B91D7ED}" type="pres">
      <dgm:prSet presAssocID="{B14C185C-9FD2-41BE-938F-AA1D0F366270}" presName="Name9" presStyleLbl="parChTrans1D2" presStyleIdx="7" presStyleCnt="8"/>
      <dgm:spPr/>
    </dgm:pt>
    <dgm:pt modelId="{FD254159-6E7A-174A-BC83-CCBA222421EB}" type="pres">
      <dgm:prSet presAssocID="{B14C185C-9FD2-41BE-938F-AA1D0F366270}" presName="connTx" presStyleLbl="parChTrans1D2" presStyleIdx="7" presStyleCnt="8"/>
      <dgm:spPr/>
    </dgm:pt>
    <dgm:pt modelId="{583C1542-27B3-794C-AB66-D9E55CF1213A}" type="pres">
      <dgm:prSet presAssocID="{AE447F65-05B1-4F16-8B4C-F7A71BADD2D1}" presName="node" presStyleLbl="node1" presStyleIdx="7" presStyleCnt="8">
        <dgm:presLayoutVars>
          <dgm:bulletEnabled val="1"/>
        </dgm:presLayoutVars>
      </dgm:prSet>
      <dgm:spPr/>
    </dgm:pt>
  </dgm:ptLst>
  <dgm:cxnLst>
    <dgm:cxn modelId="{E0796E00-F568-1D47-8B5E-D31E9F354C7C}" type="presOf" srcId="{22C331CE-CBB7-4E99-BE18-52EF265777C3}" destId="{0CE955B3-B425-204C-8D20-132B335E40F7}" srcOrd="0" destOrd="0" presId="urn:microsoft.com/office/officeart/2005/8/layout/radial1"/>
    <dgm:cxn modelId="{C8257B0D-36C0-4C09-BC02-B26212B72223}" srcId="{FEF8BDF2-F551-4998-A1CB-827DBFC01CB2}" destId="{F04211E6-36C1-495E-A32A-279E52B102C0}" srcOrd="6" destOrd="0" parTransId="{ECFFF621-0D18-4D98-9C61-888DBC5DF338}" sibTransId="{A00E5751-F715-4F09-BB11-50F6A022FD1B}"/>
    <dgm:cxn modelId="{F4C91C16-D336-A641-96F4-7764F2002D34}" type="presOf" srcId="{9ECE3AFE-4EC1-47E0-8285-F4AECB01E8B8}" destId="{4CA0A628-F916-6D49-9431-8C0F91EA3040}" srcOrd="1" destOrd="0" presId="urn:microsoft.com/office/officeart/2005/8/layout/radial1"/>
    <dgm:cxn modelId="{AE468019-3118-F64E-B3D3-B8BE2A39CEBB}" type="presOf" srcId="{8AF3FB24-7756-4242-9418-77DFEC4928E9}" destId="{BD4EB294-E9C8-9644-B4CC-1BE94C841D29}" srcOrd="1" destOrd="0" presId="urn:microsoft.com/office/officeart/2005/8/layout/radial1"/>
    <dgm:cxn modelId="{A7D4B821-69C2-014B-800E-09FB1039AD24}" type="presOf" srcId="{5E454341-63CE-4008-86C1-BAABE94E3A84}" destId="{A9501940-BE0D-074D-9A15-92E8833F32F6}" srcOrd="1" destOrd="0" presId="urn:microsoft.com/office/officeart/2005/8/layout/radial1"/>
    <dgm:cxn modelId="{64525225-A370-4784-91EB-5D4791495563}" srcId="{7FC74389-8978-4B27-81C2-C9FA02C0A26E}" destId="{FEF8BDF2-F551-4998-A1CB-827DBFC01CB2}" srcOrd="0" destOrd="0" parTransId="{B3D1A836-1F4A-4A89-92AD-F67FE7061FA2}" sibTransId="{F592C272-13A8-49D3-9B17-A30ACEC47099}"/>
    <dgm:cxn modelId="{89C1332F-F1C5-7845-96FF-C19C7311EE3A}" type="presOf" srcId="{8AF3FB24-7756-4242-9418-77DFEC4928E9}" destId="{E9CE5C06-4788-454E-8562-76F93E41FEC9}" srcOrd="0" destOrd="0" presId="urn:microsoft.com/office/officeart/2005/8/layout/radial1"/>
    <dgm:cxn modelId="{43851F3A-B9A6-4C12-AE2A-EC0F87175102}" srcId="{FEF8BDF2-F551-4998-A1CB-827DBFC01CB2}" destId="{87D459C3-577C-4762-A6D6-9EF984316DAA}" srcOrd="3" destOrd="0" parTransId="{881FE8DF-C904-4E97-A533-B42325E82811}" sibTransId="{8DF8427D-80E7-43BB-8112-51BDE090C154}"/>
    <dgm:cxn modelId="{0A28573D-9B54-DC4C-8C81-7F63437BFA0A}" type="presOf" srcId="{87D459C3-577C-4762-A6D6-9EF984316DAA}" destId="{AAA817A6-7CB3-1B44-943D-1C0850076A48}" srcOrd="0" destOrd="0" presId="urn:microsoft.com/office/officeart/2005/8/layout/radial1"/>
    <dgm:cxn modelId="{3187DF61-1AA2-0D46-A161-D02978860EA0}" type="presOf" srcId="{9ECE3AFE-4EC1-47E0-8285-F4AECB01E8B8}" destId="{980DD3B8-BB15-1845-A16E-D36BDC01B2AF}" srcOrd="0" destOrd="0" presId="urn:microsoft.com/office/officeart/2005/8/layout/radial1"/>
    <dgm:cxn modelId="{61253963-CD81-46BE-90FA-5D74C9416568}" srcId="{FEF8BDF2-F551-4998-A1CB-827DBFC01CB2}" destId="{C983FFF9-B514-4581-AC16-CD33267F25AB}" srcOrd="2" destOrd="0" parTransId="{9ECE3AFE-4EC1-47E0-8285-F4AECB01E8B8}" sibTransId="{67DB4D90-D58E-4400-9208-C0F3C1B1E1C8}"/>
    <dgm:cxn modelId="{47CBC965-7523-674D-AB77-8308A76596D1}" type="presOf" srcId="{2BBB5FD3-31AE-45D2-ADCD-A4CE70BC8B35}" destId="{470B32B6-1FC6-3A41-9CC5-11D428503DD3}" srcOrd="0" destOrd="0" presId="urn:microsoft.com/office/officeart/2005/8/layout/radial1"/>
    <dgm:cxn modelId="{9029E773-A86E-4AF3-AC56-D3B47E0C8826}" srcId="{FEF8BDF2-F551-4998-A1CB-827DBFC01CB2}" destId="{C71AE4B1-9BC2-4A76-B371-367773EA2942}" srcOrd="5" destOrd="0" parTransId="{5E454341-63CE-4008-86C1-BAABE94E3A84}" sibTransId="{A89F5439-4548-4424-8C63-1545FCD24D2B}"/>
    <dgm:cxn modelId="{94F66974-F383-B74D-BF3B-F3C2919F28B8}" type="presOf" srcId="{C2BB08B3-ACA8-403F-AC80-A54DFC24997E}" destId="{B7CCC2CA-5857-2D4B-AB66-CC9D924F97F1}" srcOrd="0" destOrd="0" presId="urn:microsoft.com/office/officeart/2005/8/layout/radial1"/>
    <dgm:cxn modelId="{5F766475-0060-EB48-8E6C-7E61363849CA}" type="presOf" srcId="{86BBCC7B-6DF2-490F-9689-20CC457B25BD}" destId="{44642AAC-8F01-F14F-A903-0B970821AE32}" srcOrd="0" destOrd="0" presId="urn:microsoft.com/office/officeart/2005/8/layout/radial1"/>
    <dgm:cxn modelId="{FBB34978-825F-8F4C-9194-8A8A6B51A8B0}" type="presOf" srcId="{881FE8DF-C904-4E97-A533-B42325E82811}" destId="{41B0515E-8221-624C-B757-1BF050D2CE83}" srcOrd="1" destOrd="0" presId="urn:microsoft.com/office/officeart/2005/8/layout/radial1"/>
    <dgm:cxn modelId="{073E7A82-1701-104A-AEF8-02991BA3242F}" type="presOf" srcId="{5E454341-63CE-4008-86C1-BAABE94E3A84}" destId="{C7B2FD7D-5605-044F-A6A8-370CA23FE766}" srcOrd="0" destOrd="0" presId="urn:microsoft.com/office/officeart/2005/8/layout/radial1"/>
    <dgm:cxn modelId="{5512E998-BCDA-4945-B1CE-918B16EADDC6}" type="presOf" srcId="{B14C185C-9FD2-41BE-938F-AA1D0F366270}" destId="{7641B784-F2A2-9B42-8436-F0C95B91D7ED}" srcOrd="0" destOrd="0" presId="urn:microsoft.com/office/officeart/2005/8/layout/radial1"/>
    <dgm:cxn modelId="{E628BC99-7B4D-AE4A-AFAC-DA511B9901C9}" type="presOf" srcId="{A19A9C0B-FED3-492F-AA3F-5A7BEAAA49DF}" destId="{B3E025DB-0FCB-A24A-87F1-1E01744A108D}" srcOrd="1" destOrd="0" presId="urn:microsoft.com/office/officeart/2005/8/layout/radial1"/>
    <dgm:cxn modelId="{3F46429F-CE27-474A-AEB6-504A9AD938EC}" srcId="{FEF8BDF2-F551-4998-A1CB-827DBFC01CB2}" destId="{C2BB08B3-ACA8-403F-AC80-A54DFC24997E}" srcOrd="0" destOrd="0" parTransId="{A19A9C0B-FED3-492F-AA3F-5A7BEAAA49DF}" sibTransId="{DE1A7DEA-04B9-4785-9207-F10ABAA04E68}"/>
    <dgm:cxn modelId="{FB5F65A7-63B2-41D9-B2E0-57997EDDDDA4}" srcId="{FEF8BDF2-F551-4998-A1CB-827DBFC01CB2}" destId="{86BBCC7B-6DF2-490F-9689-20CC457B25BD}" srcOrd="4" destOrd="0" parTransId="{8AF3FB24-7756-4242-9418-77DFEC4928E9}" sibTransId="{204AFD16-3B36-47F4-85A0-A4E3B2D56921}"/>
    <dgm:cxn modelId="{2A7C47AF-0F1E-AD43-8C2D-7C21DFAAFC47}" type="presOf" srcId="{C983FFF9-B514-4581-AC16-CD33267F25AB}" destId="{67EC6542-A164-E348-AE40-68BF518D0F63}" srcOrd="0" destOrd="0" presId="urn:microsoft.com/office/officeart/2005/8/layout/radial1"/>
    <dgm:cxn modelId="{838C41B2-5596-AB47-956A-D0493ABFFA1C}" type="presOf" srcId="{B14C185C-9FD2-41BE-938F-AA1D0F366270}" destId="{FD254159-6E7A-174A-BC83-CCBA222421EB}" srcOrd="1" destOrd="0" presId="urn:microsoft.com/office/officeart/2005/8/layout/radial1"/>
    <dgm:cxn modelId="{B76263B4-97FE-274A-A8DB-9FCBC820FC74}" type="presOf" srcId="{ECFFF621-0D18-4D98-9C61-888DBC5DF338}" destId="{1525FAC5-EE24-A04F-A817-0FDD26F92F44}" srcOrd="1" destOrd="0" presId="urn:microsoft.com/office/officeart/2005/8/layout/radial1"/>
    <dgm:cxn modelId="{0FDFFDB5-399E-D94F-9F73-F2BC5A60EFEF}" type="presOf" srcId="{7FC74389-8978-4B27-81C2-C9FA02C0A26E}" destId="{0CD9084E-502E-554A-A5C1-8898BAF797A8}" srcOrd="0" destOrd="0" presId="urn:microsoft.com/office/officeart/2005/8/layout/radial1"/>
    <dgm:cxn modelId="{D51158BB-C585-EF44-8EE6-CF4166F761EC}" type="presOf" srcId="{ECFFF621-0D18-4D98-9C61-888DBC5DF338}" destId="{DB2D562E-33BA-C64D-B159-1523B12D61F8}" srcOrd="0" destOrd="0" presId="urn:microsoft.com/office/officeart/2005/8/layout/radial1"/>
    <dgm:cxn modelId="{B2BB93BF-755D-C542-9EA7-32FC699F10CF}" type="presOf" srcId="{2BBB5FD3-31AE-45D2-ADCD-A4CE70BC8B35}" destId="{B28269C9-E96B-6E4B-AD41-AE099A97CE01}" srcOrd="1" destOrd="0" presId="urn:microsoft.com/office/officeart/2005/8/layout/radial1"/>
    <dgm:cxn modelId="{D81391C6-4DAB-42CF-AF82-B2491356BBDD}" srcId="{FEF8BDF2-F551-4998-A1CB-827DBFC01CB2}" destId="{22C331CE-CBB7-4E99-BE18-52EF265777C3}" srcOrd="1" destOrd="0" parTransId="{2BBB5FD3-31AE-45D2-ADCD-A4CE70BC8B35}" sibTransId="{BB033846-E63C-44D2-ABB1-178A28893104}"/>
    <dgm:cxn modelId="{17544BC8-C784-8246-BDC7-7BA7EBF29D97}" type="presOf" srcId="{FEF8BDF2-F551-4998-A1CB-827DBFC01CB2}" destId="{CED91812-DABE-7846-BA79-8DA1D308715D}" srcOrd="0" destOrd="0" presId="urn:microsoft.com/office/officeart/2005/8/layout/radial1"/>
    <dgm:cxn modelId="{13A1D5CB-4B31-2447-AF2C-2913B3D64D10}" type="presOf" srcId="{881FE8DF-C904-4E97-A533-B42325E82811}" destId="{36956B0E-89E6-6344-AE7B-69F43EFEAD3F}" srcOrd="0" destOrd="0" presId="urn:microsoft.com/office/officeart/2005/8/layout/radial1"/>
    <dgm:cxn modelId="{640CE8CD-8167-457B-A06A-A3547F8083D8}" srcId="{FEF8BDF2-F551-4998-A1CB-827DBFC01CB2}" destId="{AE447F65-05B1-4F16-8B4C-F7A71BADD2D1}" srcOrd="7" destOrd="0" parTransId="{B14C185C-9FD2-41BE-938F-AA1D0F366270}" sibTransId="{98EBEFF4-2418-4017-9013-D4C93AEA906E}"/>
    <dgm:cxn modelId="{3C441FDE-839E-2B46-B989-6C680F2ABBB2}" type="presOf" srcId="{A19A9C0B-FED3-492F-AA3F-5A7BEAAA49DF}" destId="{6AA206EB-208B-6147-BAF1-D6FB3C237203}" srcOrd="0" destOrd="0" presId="urn:microsoft.com/office/officeart/2005/8/layout/radial1"/>
    <dgm:cxn modelId="{BAAC22E2-A87D-804C-A391-3E505D00FF36}" type="presOf" srcId="{F04211E6-36C1-495E-A32A-279E52B102C0}" destId="{F2FB95DF-B8C6-0840-AC65-BF2F9790C3FF}" srcOrd="0" destOrd="0" presId="urn:microsoft.com/office/officeart/2005/8/layout/radial1"/>
    <dgm:cxn modelId="{FA44A7E4-96D9-0F49-8F14-CD64AC1D0F57}" type="presOf" srcId="{C71AE4B1-9BC2-4A76-B371-367773EA2942}" destId="{14E6769B-123D-6546-9D61-2CC32960D71E}" srcOrd="0" destOrd="0" presId="urn:microsoft.com/office/officeart/2005/8/layout/radial1"/>
    <dgm:cxn modelId="{1C7256FC-F95C-2F44-AA3B-4CDCCB6FB509}" type="presOf" srcId="{AE447F65-05B1-4F16-8B4C-F7A71BADD2D1}" destId="{583C1542-27B3-794C-AB66-D9E55CF1213A}" srcOrd="0" destOrd="0" presId="urn:microsoft.com/office/officeart/2005/8/layout/radial1"/>
    <dgm:cxn modelId="{C93804B7-2646-B046-8904-9CF3DE024AAE}" type="presParOf" srcId="{0CD9084E-502E-554A-A5C1-8898BAF797A8}" destId="{CED91812-DABE-7846-BA79-8DA1D308715D}" srcOrd="0" destOrd="0" presId="urn:microsoft.com/office/officeart/2005/8/layout/radial1"/>
    <dgm:cxn modelId="{8D132516-8271-F744-A1FD-5B2A19BD94D5}" type="presParOf" srcId="{0CD9084E-502E-554A-A5C1-8898BAF797A8}" destId="{6AA206EB-208B-6147-BAF1-D6FB3C237203}" srcOrd="1" destOrd="0" presId="urn:microsoft.com/office/officeart/2005/8/layout/radial1"/>
    <dgm:cxn modelId="{9AE8FFBC-69A2-C84B-9B94-7B56EA0F2CBF}" type="presParOf" srcId="{6AA206EB-208B-6147-BAF1-D6FB3C237203}" destId="{B3E025DB-0FCB-A24A-87F1-1E01744A108D}" srcOrd="0" destOrd="0" presId="urn:microsoft.com/office/officeart/2005/8/layout/radial1"/>
    <dgm:cxn modelId="{DD98389F-F4B2-C648-9970-771587A981C9}" type="presParOf" srcId="{0CD9084E-502E-554A-A5C1-8898BAF797A8}" destId="{B7CCC2CA-5857-2D4B-AB66-CC9D924F97F1}" srcOrd="2" destOrd="0" presId="urn:microsoft.com/office/officeart/2005/8/layout/radial1"/>
    <dgm:cxn modelId="{EFD1DE7C-EFF9-6540-9829-486B73CF1E04}" type="presParOf" srcId="{0CD9084E-502E-554A-A5C1-8898BAF797A8}" destId="{470B32B6-1FC6-3A41-9CC5-11D428503DD3}" srcOrd="3" destOrd="0" presId="urn:microsoft.com/office/officeart/2005/8/layout/radial1"/>
    <dgm:cxn modelId="{60371A85-64C0-E545-979F-C40F9C2EC546}" type="presParOf" srcId="{470B32B6-1FC6-3A41-9CC5-11D428503DD3}" destId="{B28269C9-E96B-6E4B-AD41-AE099A97CE01}" srcOrd="0" destOrd="0" presId="urn:microsoft.com/office/officeart/2005/8/layout/radial1"/>
    <dgm:cxn modelId="{7E86477F-FA4B-3140-BD20-DB4650EE458A}" type="presParOf" srcId="{0CD9084E-502E-554A-A5C1-8898BAF797A8}" destId="{0CE955B3-B425-204C-8D20-132B335E40F7}" srcOrd="4" destOrd="0" presId="urn:microsoft.com/office/officeart/2005/8/layout/radial1"/>
    <dgm:cxn modelId="{2E2FAC9C-CCC2-1B42-8E83-D3C7B7E7DE41}" type="presParOf" srcId="{0CD9084E-502E-554A-A5C1-8898BAF797A8}" destId="{980DD3B8-BB15-1845-A16E-D36BDC01B2AF}" srcOrd="5" destOrd="0" presId="urn:microsoft.com/office/officeart/2005/8/layout/radial1"/>
    <dgm:cxn modelId="{DC25C3DD-D3FD-444E-93AF-CD5C4487AF08}" type="presParOf" srcId="{980DD3B8-BB15-1845-A16E-D36BDC01B2AF}" destId="{4CA0A628-F916-6D49-9431-8C0F91EA3040}" srcOrd="0" destOrd="0" presId="urn:microsoft.com/office/officeart/2005/8/layout/radial1"/>
    <dgm:cxn modelId="{78A613D2-CCBF-824E-88AA-250A8AADCB0B}" type="presParOf" srcId="{0CD9084E-502E-554A-A5C1-8898BAF797A8}" destId="{67EC6542-A164-E348-AE40-68BF518D0F63}" srcOrd="6" destOrd="0" presId="urn:microsoft.com/office/officeart/2005/8/layout/radial1"/>
    <dgm:cxn modelId="{1DDD4BC8-BA9C-5B4A-A606-7F5054CCF690}" type="presParOf" srcId="{0CD9084E-502E-554A-A5C1-8898BAF797A8}" destId="{36956B0E-89E6-6344-AE7B-69F43EFEAD3F}" srcOrd="7" destOrd="0" presId="urn:microsoft.com/office/officeart/2005/8/layout/radial1"/>
    <dgm:cxn modelId="{1367B8B8-9D5A-9948-B838-E362922AE16B}" type="presParOf" srcId="{36956B0E-89E6-6344-AE7B-69F43EFEAD3F}" destId="{41B0515E-8221-624C-B757-1BF050D2CE83}" srcOrd="0" destOrd="0" presId="urn:microsoft.com/office/officeart/2005/8/layout/radial1"/>
    <dgm:cxn modelId="{CC62CACF-1761-0847-8E23-D866505C465B}" type="presParOf" srcId="{0CD9084E-502E-554A-A5C1-8898BAF797A8}" destId="{AAA817A6-7CB3-1B44-943D-1C0850076A48}" srcOrd="8" destOrd="0" presId="urn:microsoft.com/office/officeart/2005/8/layout/radial1"/>
    <dgm:cxn modelId="{297D769B-83C4-C54A-8D52-0809AA41076A}" type="presParOf" srcId="{0CD9084E-502E-554A-A5C1-8898BAF797A8}" destId="{E9CE5C06-4788-454E-8562-76F93E41FEC9}" srcOrd="9" destOrd="0" presId="urn:microsoft.com/office/officeart/2005/8/layout/radial1"/>
    <dgm:cxn modelId="{4734BEEF-90C1-224F-8BEE-EB17EA46A88F}" type="presParOf" srcId="{E9CE5C06-4788-454E-8562-76F93E41FEC9}" destId="{BD4EB294-E9C8-9644-B4CC-1BE94C841D29}" srcOrd="0" destOrd="0" presId="urn:microsoft.com/office/officeart/2005/8/layout/radial1"/>
    <dgm:cxn modelId="{879CF138-A14D-C743-BB6C-EC2805DC2BBC}" type="presParOf" srcId="{0CD9084E-502E-554A-A5C1-8898BAF797A8}" destId="{44642AAC-8F01-F14F-A903-0B970821AE32}" srcOrd="10" destOrd="0" presId="urn:microsoft.com/office/officeart/2005/8/layout/radial1"/>
    <dgm:cxn modelId="{04DA4BE4-9C75-6545-B9FB-F7EA6073622B}" type="presParOf" srcId="{0CD9084E-502E-554A-A5C1-8898BAF797A8}" destId="{C7B2FD7D-5605-044F-A6A8-370CA23FE766}" srcOrd="11" destOrd="0" presId="urn:microsoft.com/office/officeart/2005/8/layout/radial1"/>
    <dgm:cxn modelId="{06A5388A-4DC0-2949-BB65-8F109545F02C}" type="presParOf" srcId="{C7B2FD7D-5605-044F-A6A8-370CA23FE766}" destId="{A9501940-BE0D-074D-9A15-92E8833F32F6}" srcOrd="0" destOrd="0" presId="urn:microsoft.com/office/officeart/2005/8/layout/radial1"/>
    <dgm:cxn modelId="{9C15A3FF-6F36-8144-B0FD-55A392F5E697}" type="presParOf" srcId="{0CD9084E-502E-554A-A5C1-8898BAF797A8}" destId="{14E6769B-123D-6546-9D61-2CC32960D71E}" srcOrd="12" destOrd="0" presId="urn:microsoft.com/office/officeart/2005/8/layout/radial1"/>
    <dgm:cxn modelId="{FB420587-1125-A14E-BDE6-DF35BFFC42B2}" type="presParOf" srcId="{0CD9084E-502E-554A-A5C1-8898BAF797A8}" destId="{DB2D562E-33BA-C64D-B159-1523B12D61F8}" srcOrd="13" destOrd="0" presId="urn:microsoft.com/office/officeart/2005/8/layout/radial1"/>
    <dgm:cxn modelId="{20F37137-4D96-3840-B360-C86405B51292}" type="presParOf" srcId="{DB2D562E-33BA-C64D-B159-1523B12D61F8}" destId="{1525FAC5-EE24-A04F-A817-0FDD26F92F44}" srcOrd="0" destOrd="0" presId="urn:microsoft.com/office/officeart/2005/8/layout/radial1"/>
    <dgm:cxn modelId="{BA6615F6-4BC1-C24B-A210-BF2A1DFFA08B}" type="presParOf" srcId="{0CD9084E-502E-554A-A5C1-8898BAF797A8}" destId="{F2FB95DF-B8C6-0840-AC65-BF2F9790C3FF}" srcOrd="14" destOrd="0" presId="urn:microsoft.com/office/officeart/2005/8/layout/radial1"/>
    <dgm:cxn modelId="{E0222895-54BF-614C-A100-2E020145333A}" type="presParOf" srcId="{0CD9084E-502E-554A-A5C1-8898BAF797A8}" destId="{7641B784-F2A2-9B42-8436-F0C95B91D7ED}" srcOrd="15" destOrd="0" presId="urn:microsoft.com/office/officeart/2005/8/layout/radial1"/>
    <dgm:cxn modelId="{D7F9F02A-3D1D-074D-AB56-DA0592A7A09E}" type="presParOf" srcId="{7641B784-F2A2-9B42-8436-F0C95B91D7ED}" destId="{FD254159-6E7A-174A-BC83-CCBA222421EB}" srcOrd="0" destOrd="0" presId="urn:microsoft.com/office/officeart/2005/8/layout/radial1"/>
    <dgm:cxn modelId="{F2CB616F-6EE8-FD4E-A59F-1A92EE56B419}" type="presParOf" srcId="{0CD9084E-502E-554A-A5C1-8898BAF797A8}" destId="{583C1542-27B3-794C-AB66-D9E55CF1213A}"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16A539-2FCE-EE4D-80DF-08E8510A2A6F}" type="doc">
      <dgm:prSet loTypeId="urn:microsoft.com/office/officeart/2009/3/layout/StepUpProcess" loCatId="list" qsTypeId="urn:microsoft.com/office/officeart/2005/8/quickstyle/simple1" qsCatId="simple" csTypeId="urn:microsoft.com/office/officeart/2005/8/colors/accent5_5" csCatId="accent5" phldr="1"/>
      <dgm:spPr/>
      <dgm:t>
        <a:bodyPr/>
        <a:lstStyle/>
        <a:p>
          <a:endParaRPr lang="en-US"/>
        </a:p>
      </dgm:t>
    </dgm:pt>
    <dgm:pt modelId="{772F7685-D1C1-8940-8EF6-A85886D43E19}">
      <dgm:prSet phldrT="[Text]" custT="1"/>
      <dgm:spPr/>
      <dgm:t>
        <a:bodyPr/>
        <a:lstStyle/>
        <a:p>
          <a:r>
            <a:rPr lang="en-US" sz="2000"/>
            <a:t>Practitioner and program capacity and gaps mapping &amp; desk reviews</a:t>
          </a:r>
        </a:p>
      </dgm:t>
    </dgm:pt>
    <dgm:pt modelId="{954AD5EC-42E2-894B-980E-C460077E0936}" type="parTrans" cxnId="{759780C6-357A-794F-9010-8A2AA46696BD}">
      <dgm:prSet/>
      <dgm:spPr/>
      <dgm:t>
        <a:bodyPr/>
        <a:lstStyle/>
        <a:p>
          <a:endParaRPr lang="en-US" sz="1000"/>
        </a:p>
      </dgm:t>
    </dgm:pt>
    <dgm:pt modelId="{0CA5F64D-EE96-0048-8400-45C1096E6D24}" type="sibTrans" cxnId="{759780C6-357A-794F-9010-8A2AA46696BD}">
      <dgm:prSet/>
      <dgm:spPr/>
      <dgm:t>
        <a:bodyPr/>
        <a:lstStyle/>
        <a:p>
          <a:endParaRPr lang="en-US" sz="1000"/>
        </a:p>
      </dgm:t>
    </dgm:pt>
    <dgm:pt modelId="{E15F4238-9AE7-A94E-B923-B4CE0BC5F410}">
      <dgm:prSet phldrT="[Text]" custT="1"/>
      <dgm:spPr/>
      <dgm:t>
        <a:bodyPr/>
        <a:lstStyle/>
        <a:p>
          <a:r>
            <a:rPr lang="en-US" sz="2000"/>
            <a:t>Girl-led research in two humanitarian settings</a:t>
          </a:r>
        </a:p>
      </dgm:t>
    </dgm:pt>
    <dgm:pt modelId="{125205A2-A3CE-274A-A191-B534E1FA4059}" type="parTrans" cxnId="{1E1918A3-2A3E-EB48-ABA6-E1FE8F5E2F96}">
      <dgm:prSet/>
      <dgm:spPr/>
      <dgm:t>
        <a:bodyPr/>
        <a:lstStyle/>
        <a:p>
          <a:endParaRPr lang="en-US" sz="1000"/>
        </a:p>
      </dgm:t>
    </dgm:pt>
    <dgm:pt modelId="{71FDE446-CE89-AE40-93DB-BD33D5862CC7}" type="sibTrans" cxnId="{1E1918A3-2A3E-EB48-ABA6-E1FE8F5E2F96}">
      <dgm:prSet/>
      <dgm:spPr/>
      <dgm:t>
        <a:bodyPr/>
        <a:lstStyle/>
        <a:p>
          <a:endParaRPr lang="en-US" sz="1000"/>
        </a:p>
      </dgm:t>
    </dgm:pt>
    <dgm:pt modelId="{89A9E32D-D458-9C4D-ACE6-137FA7B0B082}">
      <dgm:prSet phldrT="[Text]" custT="1"/>
      <dgm:spPr/>
      <dgm:t>
        <a:bodyPr/>
        <a:lstStyle/>
        <a:p>
          <a:r>
            <a:rPr lang="en-US" sz="2000"/>
            <a:t>Internal development of guidance for implementation research/ testing with communities</a:t>
          </a:r>
        </a:p>
      </dgm:t>
    </dgm:pt>
    <dgm:pt modelId="{B8A87243-43CA-8246-ACE1-981ECBB35853}" type="parTrans" cxnId="{B27CC708-192C-8C4B-8F95-166C28C9D173}">
      <dgm:prSet/>
      <dgm:spPr/>
      <dgm:t>
        <a:bodyPr/>
        <a:lstStyle/>
        <a:p>
          <a:endParaRPr lang="en-US" sz="1000"/>
        </a:p>
      </dgm:t>
    </dgm:pt>
    <dgm:pt modelId="{459476BB-3F9F-B94E-BB6C-57AC963BD2C5}" type="sibTrans" cxnId="{B27CC708-192C-8C4B-8F95-166C28C9D173}">
      <dgm:prSet/>
      <dgm:spPr/>
      <dgm:t>
        <a:bodyPr/>
        <a:lstStyle/>
        <a:p>
          <a:endParaRPr lang="en-US" sz="1000"/>
        </a:p>
      </dgm:t>
    </dgm:pt>
    <dgm:pt modelId="{27576709-9E94-7440-9810-5C55B63D30F4}">
      <dgm:prSet custT="1"/>
      <dgm:spPr/>
      <dgm:t>
        <a:bodyPr/>
        <a:lstStyle/>
        <a:p>
          <a:r>
            <a:rPr lang="en-US" sz="2000"/>
            <a:t>External guidance for child marriage programming for adolescents affected by crises</a:t>
          </a:r>
        </a:p>
      </dgm:t>
    </dgm:pt>
    <dgm:pt modelId="{4346745D-F2CD-7344-9B78-90608C2CF892}" type="parTrans" cxnId="{DD74D136-D55A-B344-955F-58099C4BA5D4}">
      <dgm:prSet/>
      <dgm:spPr/>
      <dgm:t>
        <a:bodyPr/>
        <a:lstStyle/>
        <a:p>
          <a:endParaRPr lang="en-US" sz="1400"/>
        </a:p>
      </dgm:t>
    </dgm:pt>
    <dgm:pt modelId="{20528B2A-01C6-0D4C-A510-095098B7F1DE}" type="sibTrans" cxnId="{DD74D136-D55A-B344-955F-58099C4BA5D4}">
      <dgm:prSet/>
      <dgm:spPr/>
      <dgm:t>
        <a:bodyPr/>
        <a:lstStyle/>
        <a:p>
          <a:endParaRPr lang="en-US" sz="1400"/>
        </a:p>
      </dgm:t>
    </dgm:pt>
    <dgm:pt modelId="{7C9FCB18-2D16-974D-9A20-90EEC979EE6C}">
      <dgm:prSet custT="1"/>
      <dgm:spPr/>
      <dgm:t>
        <a:bodyPr/>
        <a:lstStyle/>
        <a:p>
          <a:r>
            <a:rPr lang="en-US" sz="2000"/>
            <a:t>Coordination across sectors and agencies to explore what works</a:t>
          </a:r>
        </a:p>
      </dgm:t>
    </dgm:pt>
    <dgm:pt modelId="{37955057-DBF8-8341-A3A1-30AB9B3F0032}" type="parTrans" cxnId="{62FAC89F-C915-7E40-A2C3-320D39068048}">
      <dgm:prSet/>
      <dgm:spPr/>
      <dgm:t>
        <a:bodyPr/>
        <a:lstStyle/>
        <a:p>
          <a:endParaRPr lang="en-US" sz="1600"/>
        </a:p>
      </dgm:t>
    </dgm:pt>
    <dgm:pt modelId="{8A87536A-2C77-7F41-A03D-3CD01C4D3B64}" type="sibTrans" cxnId="{62FAC89F-C915-7E40-A2C3-320D39068048}">
      <dgm:prSet/>
      <dgm:spPr/>
      <dgm:t>
        <a:bodyPr/>
        <a:lstStyle/>
        <a:p>
          <a:endParaRPr lang="en-US" sz="1600"/>
        </a:p>
      </dgm:t>
    </dgm:pt>
    <dgm:pt modelId="{A6016EDD-8896-2540-B820-72821FD6D7E7}" type="pres">
      <dgm:prSet presAssocID="{B916A539-2FCE-EE4D-80DF-08E8510A2A6F}" presName="rootnode" presStyleCnt="0">
        <dgm:presLayoutVars>
          <dgm:chMax/>
          <dgm:chPref/>
          <dgm:dir/>
          <dgm:animLvl val="lvl"/>
        </dgm:presLayoutVars>
      </dgm:prSet>
      <dgm:spPr/>
    </dgm:pt>
    <dgm:pt modelId="{39E97CE2-3DF6-454E-88C7-920BF6DE6B12}" type="pres">
      <dgm:prSet presAssocID="{772F7685-D1C1-8940-8EF6-A85886D43E19}" presName="composite" presStyleCnt="0"/>
      <dgm:spPr/>
    </dgm:pt>
    <dgm:pt modelId="{2E6FF7AA-71DF-1343-AE19-947BB9C3AA6B}" type="pres">
      <dgm:prSet presAssocID="{772F7685-D1C1-8940-8EF6-A85886D43E19}" presName="LShape" presStyleLbl="alignNode1" presStyleIdx="0" presStyleCnt="9"/>
      <dgm:spPr/>
    </dgm:pt>
    <dgm:pt modelId="{FD0F7099-450A-244C-BCF7-B7FF87A5FEB3}" type="pres">
      <dgm:prSet presAssocID="{772F7685-D1C1-8940-8EF6-A85886D43E19}" presName="ParentText" presStyleLbl="revTx" presStyleIdx="0" presStyleCnt="5">
        <dgm:presLayoutVars>
          <dgm:chMax val="0"/>
          <dgm:chPref val="0"/>
          <dgm:bulletEnabled val="1"/>
        </dgm:presLayoutVars>
      </dgm:prSet>
      <dgm:spPr/>
    </dgm:pt>
    <dgm:pt modelId="{E4D3C2CB-28B2-074A-9A25-701B3A6BF5B9}" type="pres">
      <dgm:prSet presAssocID="{772F7685-D1C1-8940-8EF6-A85886D43E19}" presName="Triangle" presStyleLbl="alignNode1" presStyleIdx="1" presStyleCnt="9"/>
      <dgm:spPr/>
    </dgm:pt>
    <dgm:pt modelId="{4484586C-1ADD-4540-912A-6A5A76168B70}" type="pres">
      <dgm:prSet presAssocID="{0CA5F64D-EE96-0048-8400-45C1096E6D24}" presName="sibTrans" presStyleCnt="0"/>
      <dgm:spPr/>
    </dgm:pt>
    <dgm:pt modelId="{E1041B26-840D-6644-9026-324053811348}" type="pres">
      <dgm:prSet presAssocID="{0CA5F64D-EE96-0048-8400-45C1096E6D24}" presName="space" presStyleCnt="0"/>
      <dgm:spPr/>
    </dgm:pt>
    <dgm:pt modelId="{F0A50620-4765-6846-AFEE-F38C91B0503E}" type="pres">
      <dgm:prSet presAssocID="{E15F4238-9AE7-A94E-B923-B4CE0BC5F410}" presName="composite" presStyleCnt="0"/>
      <dgm:spPr/>
    </dgm:pt>
    <dgm:pt modelId="{FB5967CD-7E8A-D24D-8E82-63A0A0ED206B}" type="pres">
      <dgm:prSet presAssocID="{E15F4238-9AE7-A94E-B923-B4CE0BC5F410}" presName="LShape" presStyleLbl="alignNode1" presStyleIdx="2" presStyleCnt="9"/>
      <dgm:spPr/>
    </dgm:pt>
    <dgm:pt modelId="{209706E9-FA98-7C4F-B07B-A42C5CA46199}" type="pres">
      <dgm:prSet presAssocID="{E15F4238-9AE7-A94E-B923-B4CE0BC5F410}" presName="ParentText" presStyleLbl="revTx" presStyleIdx="1" presStyleCnt="5">
        <dgm:presLayoutVars>
          <dgm:chMax val="0"/>
          <dgm:chPref val="0"/>
          <dgm:bulletEnabled val="1"/>
        </dgm:presLayoutVars>
      </dgm:prSet>
      <dgm:spPr/>
    </dgm:pt>
    <dgm:pt modelId="{C2590ADB-4113-0640-88F4-FC51C0C3CE31}" type="pres">
      <dgm:prSet presAssocID="{E15F4238-9AE7-A94E-B923-B4CE0BC5F410}" presName="Triangle" presStyleLbl="alignNode1" presStyleIdx="3" presStyleCnt="9"/>
      <dgm:spPr/>
    </dgm:pt>
    <dgm:pt modelId="{03499A54-D491-0345-903E-30188761290D}" type="pres">
      <dgm:prSet presAssocID="{71FDE446-CE89-AE40-93DB-BD33D5862CC7}" presName="sibTrans" presStyleCnt="0"/>
      <dgm:spPr/>
    </dgm:pt>
    <dgm:pt modelId="{56E554AB-81C8-1449-8F38-6A5EBC1D5CFC}" type="pres">
      <dgm:prSet presAssocID="{71FDE446-CE89-AE40-93DB-BD33D5862CC7}" presName="space" presStyleCnt="0"/>
      <dgm:spPr/>
    </dgm:pt>
    <dgm:pt modelId="{7F57083F-47C4-1B48-BA37-C9B1597F30B5}" type="pres">
      <dgm:prSet presAssocID="{7C9FCB18-2D16-974D-9A20-90EEC979EE6C}" presName="composite" presStyleCnt="0"/>
      <dgm:spPr/>
    </dgm:pt>
    <dgm:pt modelId="{77D589F8-00C0-2E47-B00C-0C5936BF8919}" type="pres">
      <dgm:prSet presAssocID="{7C9FCB18-2D16-974D-9A20-90EEC979EE6C}" presName="LShape" presStyleLbl="alignNode1" presStyleIdx="4" presStyleCnt="9"/>
      <dgm:spPr/>
    </dgm:pt>
    <dgm:pt modelId="{C54ED8F3-847E-9F42-B3C8-9B455CDB62F7}" type="pres">
      <dgm:prSet presAssocID="{7C9FCB18-2D16-974D-9A20-90EEC979EE6C}" presName="ParentText" presStyleLbl="revTx" presStyleIdx="2" presStyleCnt="5">
        <dgm:presLayoutVars>
          <dgm:chMax val="0"/>
          <dgm:chPref val="0"/>
          <dgm:bulletEnabled val="1"/>
        </dgm:presLayoutVars>
      </dgm:prSet>
      <dgm:spPr/>
    </dgm:pt>
    <dgm:pt modelId="{AAC6BF4C-8BEB-3443-8C00-9C0EA2A8B754}" type="pres">
      <dgm:prSet presAssocID="{7C9FCB18-2D16-974D-9A20-90EEC979EE6C}" presName="Triangle" presStyleLbl="alignNode1" presStyleIdx="5" presStyleCnt="9"/>
      <dgm:spPr/>
    </dgm:pt>
    <dgm:pt modelId="{5D59AC6E-6458-834D-9104-58EFDA2519E6}" type="pres">
      <dgm:prSet presAssocID="{8A87536A-2C77-7F41-A03D-3CD01C4D3B64}" presName="sibTrans" presStyleCnt="0"/>
      <dgm:spPr/>
    </dgm:pt>
    <dgm:pt modelId="{A393595A-AFA6-3142-BE4A-FEC52E256807}" type="pres">
      <dgm:prSet presAssocID="{8A87536A-2C77-7F41-A03D-3CD01C4D3B64}" presName="space" presStyleCnt="0"/>
      <dgm:spPr/>
    </dgm:pt>
    <dgm:pt modelId="{18CCAF8D-CE9B-4C47-AAB3-9265AC5C1466}" type="pres">
      <dgm:prSet presAssocID="{89A9E32D-D458-9C4D-ACE6-137FA7B0B082}" presName="composite" presStyleCnt="0"/>
      <dgm:spPr/>
    </dgm:pt>
    <dgm:pt modelId="{D3D48F6E-EE03-F44C-9495-11B8E2C315EF}" type="pres">
      <dgm:prSet presAssocID="{89A9E32D-D458-9C4D-ACE6-137FA7B0B082}" presName="LShape" presStyleLbl="alignNode1" presStyleIdx="6" presStyleCnt="9"/>
      <dgm:spPr/>
    </dgm:pt>
    <dgm:pt modelId="{2032CE8C-B676-2942-87C8-26C7415088B2}" type="pres">
      <dgm:prSet presAssocID="{89A9E32D-D458-9C4D-ACE6-137FA7B0B082}" presName="ParentText" presStyleLbl="revTx" presStyleIdx="3" presStyleCnt="5" custScaleX="131687" custLinFactNeighborX="13319" custLinFactNeighborY="-3889">
        <dgm:presLayoutVars>
          <dgm:chMax val="0"/>
          <dgm:chPref val="0"/>
          <dgm:bulletEnabled val="1"/>
        </dgm:presLayoutVars>
      </dgm:prSet>
      <dgm:spPr/>
    </dgm:pt>
    <dgm:pt modelId="{D85DA912-1A2B-C946-91EF-2B803A05EFFD}" type="pres">
      <dgm:prSet presAssocID="{89A9E32D-D458-9C4D-ACE6-137FA7B0B082}" presName="Triangle" presStyleLbl="alignNode1" presStyleIdx="7" presStyleCnt="9"/>
      <dgm:spPr/>
    </dgm:pt>
    <dgm:pt modelId="{AEF2E056-49FA-9C43-A07A-344AC8220395}" type="pres">
      <dgm:prSet presAssocID="{459476BB-3F9F-B94E-BB6C-57AC963BD2C5}" presName="sibTrans" presStyleCnt="0"/>
      <dgm:spPr/>
    </dgm:pt>
    <dgm:pt modelId="{9B51D4AA-5A0E-3A4D-B386-D77EF16EA65E}" type="pres">
      <dgm:prSet presAssocID="{459476BB-3F9F-B94E-BB6C-57AC963BD2C5}" presName="space" presStyleCnt="0"/>
      <dgm:spPr/>
    </dgm:pt>
    <dgm:pt modelId="{D3D67059-3287-1D44-814C-C81D71F6EBA0}" type="pres">
      <dgm:prSet presAssocID="{27576709-9E94-7440-9810-5C55B63D30F4}" presName="composite" presStyleCnt="0"/>
      <dgm:spPr/>
    </dgm:pt>
    <dgm:pt modelId="{54BAD0B7-E8C0-AB49-B30E-286067EFEF5A}" type="pres">
      <dgm:prSet presAssocID="{27576709-9E94-7440-9810-5C55B63D30F4}" presName="LShape" presStyleLbl="alignNode1" presStyleIdx="8" presStyleCnt="9"/>
      <dgm:spPr/>
    </dgm:pt>
    <dgm:pt modelId="{C53E897C-65AA-9447-A69F-CEF3A3E6F92B}" type="pres">
      <dgm:prSet presAssocID="{27576709-9E94-7440-9810-5C55B63D30F4}" presName="ParentText" presStyleLbl="revTx" presStyleIdx="4" presStyleCnt="5" custScaleX="131071" custLinFactNeighborX="16589" custLinFactNeighborY="1052">
        <dgm:presLayoutVars>
          <dgm:chMax val="0"/>
          <dgm:chPref val="0"/>
          <dgm:bulletEnabled val="1"/>
        </dgm:presLayoutVars>
      </dgm:prSet>
      <dgm:spPr/>
    </dgm:pt>
  </dgm:ptLst>
  <dgm:cxnLst>
    <dgm:cxn modelId="{B27CC708-192C-8C4B-8F95-166C28C9D173}" srcId="{B916A539-2FCE-EE4D-80DF-08E8510A2A6F}" destId="{89A9E32D-D458-9C4D-ACE6-137FA7B0B082}" srcOrd="3" destOrd="0" parTransId="{B8A87243-43CA-8246-ACE1-981ECBB35853}" sibTransId="{459476BB-3F9F-B94E-BB6C-57AC963BD2C5}"/>
    <dgm:cxn modelId="{E757641C-AC03-E04D-906F-E3ADF5392510}" type="presOf" srcId="{B916A539-2FCE-EE4D-80DF-08E8510A2A6F}" destId="{A6016EDD-8896-2540-B820-72821FD6D7E7}" srcOrd="0" destOrd="0" presId="urn:microsoft.com/office/officeart/2009/3/layout/StepUpProcess"/>
    <dgm:cxn modelId="{B143EE20-149C-244C-BD8C-935F08B85229}" type="presOf" srcId="{E15F4238-9AE7-A94E-B923-B4CE0BC5F410}" destId="{209706E9-FA98-7C4F-B07B-A42C5CA46199}" srcOrd="0" destOrd="0" presId="urn:microsoft.com/office/officeart/2009/3/layout/StepUpProcess"/>
    <dgm:cxn modelId="{DD74D136-D55A-B344-955F-58099C4BA5D4}" srcId="{B916A539-2FCE-EE4D-80DF-08E8510A2A6F}" destId="{27576709-9E94-7440-9810-5C55B63D30F4}" srcOrd="4" destOrd="0" parTransId="{4346745D-F2CD-7344-9B78-90608C2CF892}" sibTransId="{20528B2A-01C6-0D4C-A510-095098B7F1DE}"/>
    <dgm:cxn modelId="{91FC403F-3E4A-B443-84F0-B2D45A676165}" type="presOf" srcId="{27576709-9E94-7440-9810-5C55B63D30F4}" destId="{C53E897C-65AA-9447-A69F-CEF3A3E6F92B}" srcOrd="0" destOrd="0" presId="urn:microsoft.com/office/officeart/2009/3/layout/StepUpProcess"/>
    <dgm:cxn modelId="{93DDC48F-D9EE-1447-8BAB-D0337E99FC50}" type="presOf" srcId="{7C9FCB18-2D16-974D-9A20-90EEC979EE6C}" destId="{C54ED8F3-847E-9F42-B3C8-9B455CDB62F7}" srcOrd="0" destOrd="0" presId="urn:microsoft.com/office/officeart/2009/3/layout/StepUpProcess"/>
    <dgm:cxn modelId="{62FAC89F-C915-7E40-A2C3-320D39068048}" srcId="{B916A539-2FCE-EE4D-80DF-08E8510A2A6F}" destId="{7C9FCB18-2D16-974D-9A20-90EEC979EE6C}" srcOrd="2" destOrd="0" parTransId="{37955057-DBF8-8341-A3A1-30AB9B3F0032}" sibTransId="{8A87536A-2C77-7F41-A03D-3CD01C4D3B64}"/>
    <dgm:cxn modelId="{1E1918A3-2A3E-EB48-ABA6-E1FE8F5E2F96}" srcId="{B916A539-2FCE-EE4D-80DF-08E8510A2A6F}" destId="{E15F4238-9AE7-A94E-B923-B4CE0BC5F410}" srcOrd="1" destOrd="0" parTransId="{125205A2-A3CE-274A-A191-B534E1FA4059}" sibTransId="{71FDE446-CE89-AE40-93DB-BD33D5862CC7}"/>
    <dgm:cxn modelId="{759780C6-357A-794F-9010-8A2AA46696BD}" srcId="{B916A539-2FCE-EE4D-80DF-08E8510A2A6F}" destId="{772F7685-D1C1-8940-8EF6-A85886D43E19}" srcOrd="0" destOrd="0" parTransId="{954AD5EC-42E2-894B-980E-C460077E0936}" sibTransId="{0CA5F64D-EE96-0048-8400-45C1096E6D24}"/>
    <dgm:cxn modelId="{CB85A4D2-BD54-8949-A462-FD4969E4D2E4}" type="presOf" srcId="{89A9E32D-D458-9C4D-ACE6-137FA7B0B082}" destId="{2032CE8C-B676-2942-87C8-26C7415088B2}" srcOrd="0" destOrd="0" presId="urn:microsoft.com/office/officeart/2009/3/layout/StepUpProcess"/>
    <dgm:cxn modelId="{F9AE57FE-3589-0644-88D0-0BC080154AB8}" type="presOf" srcId="{772F7685-D1C1-8940-8EF6-A85886D43E19}" destId="{FD0F7099-450A-244C-BCF7-B7FF87A5FEB3}" srcOrd="0" destOrd="0" presId="urn:microsoft.com/office/officeart/2009/3/layout/StepUpProcess"/>
    <dgm:cxn modelId="{56CFA0CA-EC51-6C4D-8DDD-358BDA46E3C7}" type="presParOf" srcId="{A6016EDD-8896-2540-B820-72821FD6D7E7}" destId="{39E97CE2-3DF6-454E-88C7-920BF6DE6B12}" srcOrd="0" destOrd="0" presId="urn:microsoft.com/office/officeart/2009/3/layout/StepUpProcess"/>
    <dgm:cxn modelId="{0D167F53-6D7E-684A-AC2A-E81BA15EA038}" type="presParOf" srcId="{39E97CE2-3DF6-454E-88C7-920BF6DE6B12}" destId="{2E6FF7AA-71DF-1343-AE19-947BB9C3AA6B}" srcOrd="0" destOrd="0" presId="urn:microsoft.com/office/officeart/2009/3/layout/StepUpProcess"/>
    <dgm:cxn modelId="{8D36CDE8-C7AA-0242-8448-3685104309C3}" type="presParOf" srcId="{39E97CE2-3DF6-454E-88C7-920BF6DE6B12}" destId="{FD0F7099-450A-244C-BCF7-B7FF87A5FEB3}" srcOrd="1" destOrd="0" presId="urn:microsoft.com/office/officeart/2009/3/layout/StepUpProcess"/>
    <dgm:cxn modelId="{F74B48F5-06BF-A043-82E3-1F1FB24630DA}" type="presParOf" srcId="{39E97CE2-3DF6-454E-88C7-920BF6DE6B12}" destId="{E4D3C2CB-28B2-074A-9A25-701B3A6BF5B9}" srcOrd="2" destOrd="0" presId="urn:microsoft.com/office/officeart/2009/3/layout/StepUpProcess"/>
    <dgm:cxn modelId="{6BCBF345-71D8-FC45-A8BE-DE5963EA1755}" type="presParOf" srcId="{A6016EDD-8896-2540-B820-72821FD6D7E7}" destId="{4484586C-1ADD-4540-912A-6A5A76168B70}" srcOrd="1" destOrd="0" presId="urn:microsoft.com/office/officeart/2009/3/layout/StepUpProcess"/>
    <dgm:cxn modelId="{70867BB7-7095-E448-AB80-7B94198BD552}" type="presParOf" srcId="{4484586C-1ADD-4540-912A-6A5A76168B70}" destId="{E1041B26-840D-6644-9026-324053811348}" srcOrd="0" destOrd="0" presId="urn:microsoft.com/office/officeart/2009/3/layout/StepUpProcess"/>
    <dgm:cxn modelId="{999090E3-277C-654D-80FE-BB1D30535F0C}" type="presParOf" srcId="{A6016EDD-8896-2540-B820-72821FD6D7E7}" destId="{F0A50620-4765-6846-AFEE-F38C91B0503E}" srcOrd="2" destOrd="0" presId="urn:microsoft.com/office/officeart/2009/3/layout/StepUpProcess"/>
    <dgm:cxn modelId="{92B65EF2-FC60-2948-A103-413582B33EDB}" type="presParOf" srcId="{F0A50620-4765-6846-AFEE-F38C91B0503E}" destId="{FB5967CD-7E8A-D24D-8E82-63A0A0ED206B}" srcOrd="0" destOrd="0" presId="urn:microsoft.com/office/officeart/2009/3/layout/StepUpProcess"/>
    <dgm:cxn modelId="{DB266FAA-F033-4D49-8B9F-CDBE48838EFC}" type="presParOf" srcId="{F0A50620-4765-6846-AFEE-F38C91B0503E}" destId="{209706E9-FA98-7C4F-B07B-A42C5CA46199}" srcOrd="1" destOrd="0" presId="urn:microsoft.com/office/officeart/2009/3/layout/StepUpProcess"/>
    <dgm:cxn modelId="{49937C21-C81E-7542-83D8-F7F123B06867}" type="presParOf" srcId="{F0A50620-4765-6846-AFEE-F38C91B0503E}" destId="{C2590ADB-4113-0640-88F4-FC51C0C3CE31}" srcOrd="2" destOrd="0" presId="urn:microsoft.com/office/officeart/2009/3/layout/StepUpProcess"/>
    <dgm:cxn modelId="{F4E2B65C-5276-E247-885C-438ECB98440D}" type="presParOf" srcId="{A6016EDD-8896-2540-B820-72821FD6D7E7}" destId="{03499A54-D491-0345-903E-30188761290D}" srcOrd="3" destOrd="0" presId="urn:microsoft.com/office/officeart/2009/3/layout/StepUpProcess"/>
    <dgm:cxn modelId="{180FC93B-A013-F24F-B919-7379FA70F9C7}" type="presParOf" srcId="{03499A54-D491-0345-903E-30188761290D}" destId="{56E554AB-81C8-1449-8F38-6A5EBC1D5CFC}" srcOrd="0" destOrd="0" presId="urn:microsoft.com/office/officeart/2009/3/layout/StepUpProcess"/>
    <dgm:cxn modelId="{BA8803D4-B1EE-5E47-A22E-A8C81AA34B5E}" type="presParOf" srcId="{A6016EDD-8896-2540-B820-72821FD6D7E7}" destId="{7F57083F-47C4-1B48-BA37-C9B1597F30B5}" srcOrd="4" destOrd="0" presId="urn:microsoft.com/office/officeart/2009/3/layout/StepUpProcess"/>
    <dgm:cxn modelId="{A39F7CA2-1A2F-574D-A4E5-DEA880FEFE9F}" type="presParOf" srcId="{7F57083F-47C4-1B48-BA37-C9B1597F30B5}" destId="{77D589F8-00C0-2E47-B00C-0C5936BF8919}" srcOrd="0" destOrd="0" presId="urn:microsoft.com/office/officeart/2009/3/layout/StepUpProcess"/>
    <dgm:cxn modelId="{AB7E50BB-E020-3549-9068-995208923509}" type="presParOf" srcId="{7F57083F-47C4-1B48-BA37-C9B1597F30B5}" destId="{C54ED8F3-847E-9F42-B3C8-9B455CDB62F7}" srcOrd="1" destOrd="0" presId="urn:microsoft.com/office/officeart/2009/3/layout/StepUpProcess"/>
    <dgm:cxn modelId="{13FC436A-6738-204D-A132-0B1D8C3EAB1E}" type="presParOf" srcId="{7F57083F-47C4-1B48-BA37-C9B1597F30B5}" destId="{AAC6BF4C-8BEB-3443-8C00-9C0EA2A8B754}" srcOrd="2" destOrd="0" presId="urn:microsoft.com/office/officeart/2009/3/layout/StepUpProcess"/>
    <dgm:cxn modelId="{41A1D329-1388-1449-AEEE-0D172107D426}" type="presParOf" srcId="{A6016EDD-8896-2540-B820-72821FD6D7E7}" destId="{5D59AC6E-6458-834D-9104-58EFDA2519E6}" srcOrd="5" destOrd="0" presId="urn:microsoft.com/office/officeart/2009/3/layout/StepUpProcess"/>
    <dgm:cxn modelId="{94AF9EAD-1E22-F14C-8E81-167B11FA3126}" type="presParOf" srcId="{5D59AC6E-6458-834D-9104-58EFDA2519E6}" destId="{A393595A-AFA6-3142-BE4A-FEC52E256807}" srcOrd="0" destOrd="0" presId="urn:microsoft.com/office/officeart/2009/3/layout/StepUpProcess"/>
    <dgm:cxn modelId="{4480BE36-D09B-5548-8FC8-C53587B1C52F}" type="presParOf" srcId="{A6016EDD-8896-2540-B820-72821FD6D7E7}" destId="{18CCAF8D-CE9B-4C47-AAB3-9265AC5C1466}" srcOrd="6" destOrd="0" presId="urn:microsoft.com/office/officeart/2009/3/layout/StepUpProcess"/>
    <dgm:cxn modelId="{C73EBECB-D0B5-274E-A1CF-1DF2013E555F}" type="presParOf" srcId="{18CCAF8D-CE9B-4C47-AAB3-9265AC5C1466}" destId="{D3D48F6E-EE03-F44C-9495-11B8E2C315EF}" srcOrd="0" destOrd="0" presId="urn:microsoft.com/office/officeart/2009/3/layout/StepUpProcess"/>
    <dgm:cxn modelId="{E0B0E705-51B6-0346-9B1F-9CD2F45643A0}" type="presParOf" srcId="{18CCAF8D-CE9B-4C47-AAB3-9265AC5C1466}" destId="{2032CE8C-B676-2942-87C8-26C7415088B2}" srcOrd="1" destOrd="0" presId="urn:microsoft.com/office/officeart/2009/3/layout/StepUpProcess"/>
    <dgm:cxn modelId="{BB11C7C9-0563-F443-81A3-6E46A5A9F786}" type="presParOf" srcId="{18CCAF8D-CE9B-4C47-AAB3-9265AC5C1466}" destId="{D85DA912-1A2B-C946-91EF-2B803A05EFFD}" srcOrd="2" destOrd="0" presId="urn:microsoft.com/office/officeart/2009/3/layout/StepUpProcess"/>
    <dgm:cxn modelId="{6F15FFEA-59F4-E449-9268-C92240F75C26}" type="presParOf" srcId="{A6016EDD-8896-2540-B820-72821FD6D7E7}" destId="{AEF2E056-49FA-9C43-A07A-344AC8220395}" srcOrd="7" destOrd="0" presId="urn:microsoft.com/office/officeart/2009/3/layout/StepUpProcess"/>
    <dgm:cxn modelId="{5CAE777D-EB82-8343-A3C1-5A1FBB7EF2B8}" type="presParOf" srcId="{AEF2E056-49FA-9C43-A07A-344AC8220395}" destId="{9B51D4AA-5A0E-3A4D-B386-D77EF16EA65E}" srcOrd="0" destOrd="0" presId="urn:microsoft.com/office/officeart/2009/3/layout/StepUpProcess"/>
    <dgm:cxn modelId="{477FCC18-F4CD-C546-85EC-74777D614E12}" type="presParOf" srcId="{A6016EDD-8896-2540-B820-72821FD6D7E7}" destId="{D3D67059-3287-1D44-814C-C81D71F6EBA0}" srcOrd="8" destOrd="0" presId="urn:microsoft.com/office/officeart/2009/3/layout/StepUpProcess"/>
    <dgm:cxn modelId="{F13DBC66-E2E6-1E45-AE0C-6554F6877AF6}" type="presParOf" srcId="{D3D67059-3287-1D44-814C-C81D71F6EBA0}" destId="{54BAD0B7-E8C0-AB49-B30E-286067EFEF5A}" srcOrd="0" destOrd="0" presId="urn:microsoft.com/office/officeart/2009/3/layout/StepUpProcess"/>
    <dgm:cxn modelId="{404E80C1-7BEE-5D4F-A464-37FB06BBC86D}" type="presParOf" srcId="{D3D67059-3287-1D44-814C-C81D71F6EBA0}" destId="{C53E897C-65AA-9447-A69F-CEF3A3E6F92B}"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421EB-6291-4432-8A96-2A941A39525F}">
      <dsp:nvSpPr>
        <dsp:cNvPr id="0" name=""/>
        <dsp:cNvSpPr/>
      </dsp:nvSpPr>
      <dsp:spPr>
        <a:xfrm rot="10800000">
          <a:off x="2572287" y="1281"/>
          <a:ext cx="9391525" cy="82701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69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t>Understand the key drivers of child marriage in diverse humanitarian settings</a:t>
          </a:r>
        </a:p>
      </dsp:txBody>
      <dsp:txXfrm rot="10800000">
        <a:off x="2779040" y="1281"/>
        <a:ext cx="9184772" cy="827013"/>
      </dsp:txXfrm>
    </dsp:sp>
    <dsp:sp modelId="{9CA18620-D27B-4C64-9F5F-D421064ED66E}">
      <dsp:nvSpPr>
        <dsp:cNvPr id="0" name=""/>
        <dsp:cNvSpPr/>
      </dsp:nvSpPr>
      <dsp:spPr>
        <a:xfrm>
          <a:off x="2158781" y="1281"/>
          <a:ext cx="827013" cy="827013"/>
        </a:xfrm>
        <a:prstGeom prst="ellipse">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4E82E-3687-41D6-8293-AB06747BB289}">
      <dsp:nvSpPr>
        <dsp:cNvPr id="0" name=""/>
        <dsp:cNvSpPr/>
      </dsp:nvSpPr>
      <dsp:spPr>
        <a:xfrm rot="10800000">
          <a:off x="2572287" y="1047417"/>
          <a:ext cx="9391525" cy="82701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69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t>Understand the needs and priorities of adolescent girls affected by crises</a:t>
          </a:r>
        </a:p>
      </dsp:txBody>
      <dsp:txXfrm rot="10800000">
        <a:off x="2779040" y="1047417"/>
        <a:ext cx="9184772" cy="827013"/>
      </dsp:txXfrm>
    </dsp:sp>
    <dsp:sp modelId="{86D45D69-3014-43C7-AD4E-A5C4F9895F4E}">
      <dsp:nvSpPr>
        <dsp:cNvPr id="0" name=""/>
        <dsp:cNvSpPr/>
      </dsp:nvSpPr>
      <dsp:spPr>
        <a:xfrm>
          <a:off x="2158781" y="1047417"/>
          <a:ext cx="827013" cy="827013"/>
        </a:xfrm>
        <a:prstGeom prst="ellipse">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BC7ADE-B04E-4228-9275-B00A08A41261}">
      <dsp:nvSpPr>
        <dsp:cNvPr id="0" name=""/>
        <dsp:cNvSpPr/>
      </dsp:nvSpPr>
      <dsp:spPr>
        <a:xfrm rot="10800000">
          <a:off x="2572287" y="2093553"/>
          <a:ext cx="9391525" cy="82701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69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t>Understand the adaptive capacities within girls, their families and communities to support girls’ healthy development trajectories</a:t>
          </a:r>
        </a:p>
      </dsp:txBody>
      <dsp:txXfrm rot="10800000">
        <a:off x="2779040" y="2093553"/>
        <a:ext cx="9184772" cy="827013"/>
      </dsp:txXfrm>
    </dsp:sp>
    <dsp:sp modelId="{EB9D01A4-0ABA-4AD2-9823-28FFC2B7FE04}">
      <dsp:nvSpPr>
        <dsp:cNvPr id="0" name=""/>
        <dsp:cNvSpPr/>
      </dsp:nvSpPr>
      <dsp:spPr>
        <a:xfrm>
          <a:off x="2158781" y="2093553"/>
          <a:ext cx="827013" cy="827013"/>
        </a:xfrm>
        <a:prstGeom prst="ellipse">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03535D-D56F-4850-B985-487983C9F9A9}">
      <dsp:nvSpPr>
        <dsp:cNvPr id="0" name=""/>
        <dsp:cNvSpPr/>
      </dsp:nvSpPr>
      <dsp:spPr>
        <a:xfrm rot="10800000">
          <a:off x="2572287" y="3139689"/>
          <a:ext cx="9391525" cy="82701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69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t>Understand how programs and services respond to the needs of adolescent girls, and identify access and utilization barriers</a:t>
          </a:r>
        </a:p>
      </dsp:txBody>
      <dsp:txXfrm rot="10800000">
        <a:off x="2779040" y="3139689"/>
        <a:ext cx="9184772" cy="827013"/>
      </dsp:txXfrm>
    </dsp:sp>
    <dsp:sp modelId="{D68F29C4-01A4-4667-9B82-852A8F29A04D}">
      <dsp:nvSpPr>
        <dsp:cNvPr id="0" name=""/>
        <dsp:cNvSpPr/>
      </dsp:nvSpPr>
      <dsp:spPr>
        <a:xfrm>
          <a:off x="2158781" y="3139689"/>
          <a:ext cx="827013" cy="827013"/>
        </a:xfrm>
        <a:prstGeom prst="ellipse">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AF484-2AF3-47F8-AD9E-DB3BDCB22423}">
      <dsp:nvSpPr>
        <dsp:cNvPr id="0" name=""/>
        <dsp:cNvSpPr/>
      </dsp:nvSpPr>
      <dsp:spPr>
        <a:xfrm rot="10800000">
          <a:off x="2572287" y="4185825"/>
          <a:ext cx="9391525" cy="82701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69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t>Explore how COVID-19 impacted the decision-making pathways within households to enhance or mitigate risk of child marriage</a:t>
          </a:r>
        </a:p>
      </dsp:txBody>
      <dsp:txXfrm rot="10800000">
        <a:off x="2779040" y="4185825"/>
        <a:ext cx="9184772" cy="827013"/>
      </dsp:txXfrm>
    </dsp:sp>
    <dsp:sp modelId="{311A9BDD-9687-4D70-94A9-CA9BA36EE6FD}">
      <dsp:nvSpPr>
        <dsp:cNvPr id="0" name=""/>
        <dsp:cNvSpPr/>
      </dsp:nvSpPr>
      <dsp:spPr>
        <a:xfrm>
          <a:off x="2158781" y="4185825"/>
          <a:ext cx="827013" cy="827013"/>
        </a:xfrm>
        <a:prstGeom prst="ellipse">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91812-DABE-7846-BA79-8DA1D308715D}">
      <dsp:nvSpPr>
        <dsp:cNvPr id="0" name=""/>
        <dsp:cNvSpPr/>
      </dsp:nvSpPr>
      <dsp:spPr>
        <a:xfrm>
          <a:off x="5797994" y="2449328"/>
          <a:ext cx="1425742" cy="1425742"/>
        </a:xfrm>
        <a:prstGeom prst="ellipse">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Mixed-methods</a:t>
          </a:r>
        </a:p>
      </dsp:txBody>
      <dsp:txXfrm>
        <a:off x="6006789" y="2658123"/>
        <a:ext cx="1008152" cy="1008152"/>
      </dsp:txXfrm>
    </dsp:sp>
    <dsp:sp modelId="{6AA206EB-208B-6147-BAF1-D6FB3C237203}">
      <dsp:nvSpPr>
        <dsp:cNvPr id="0" name=""/>
        <dsp:cNvSpPr/>
      </dsp:nvSpPr>
      <dsp:spPr>
        <a:xfrm rot="16200000">
          <a:off x="6011625" y="1940234"/>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a:off x="6485903" y="1925126"/>
        <a:ext cx="49924" cy="49924"/>
      </dsp:txXfrm>
    </dsp:sp>
    <dsp:sp modelId="{B7CCC2CA-5857-2D4B-AB66-CC9D924F97F1}">
      <dsp:nvSpPr>
        <dsp:cNvPr id="0" name=""/>
        <dsp:cNvSpPr/>
      </dsp:nvSpPr>
      <dsp:spPr>
        <a:xfrm>
          <a:off x="5797994" y="25106"/>
          <a:ext cx="1425742" cy="1425742"/>
        </a:xfrm>
        <a:prstGeom prst="ellipse">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Literature reviews</a:t>
          </a:r>
        </a:p>
      </dsp:txBody>
      <dsp:txXfrm>
        <a:off x="6006789" y="233901"/>
        <a:ext cx="1008152" cy="1008152"/>
      </dsp:txXfrm>
    </dsp:sp>
    <dsp:sp modelId="{470B32B6-1FC6-3A41-9CC5-11D428503DD3}">
      <dsp:nvSpPr>
        <dsp:cNvPr id="0" name=""/>
        <dsp:cNvSpPr/>
      </dsp:nvSpPr>
      <dsp:spPr>
        <a:xfrm rot="18900000">
          <a:off x="6868717" y="2295253"/>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a:off x="7342996" y="2280145"/>
        <a:ext cx="49924" cy="49924"/>
      </dsp:txXfrm>
    </dsp:sp>
    <dsp:sp modelId="{0CE955B3-B425-204C-8D20-132B335E40F7}">
      <dsp:nvSpPr>
        <dsp:cNvPr id="0" name=""/>
        <dsp:cNvSpPr/>
      </dsp:nvSpPr>
      <dsp:spPr>
        <a:xfrm>
          <a:off x="7512179" y="735144"/>
          <a:ext cx="1425742" cy="1425742"/>
        </a:xfrm>
        <a:prstGeom prst="ellipse">
          <a:avLst/>
        </a:prstGeom>
        <a:solidFill>
          <a:schemeClr val="accent5">
            <a:alpha val="90000"/>
            <a:hueOff val="0"/>
            <a:satOff val="0"/>
            <a:lumOff val="0"/>
            <a:alphaOff val="-571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Co-design workshop w. communities</a:t>
          </a:r>
        </a:p>
      </dsp:txBody>
      <dsp:txXfrm>
        <a:off x="7720974" y="943939"/>
        <a:ext cx="1008152" cy="1008152"/>
      </dsp:txXfrm>
    </dsp:sp>
    <dsp:sp modelId="{980DD3B8-BB15-1845-A16E-D36BDC01B2AF}">
      <dsp:nvSpPr>
        <dsp:cNvPr id="0" name=""/>
        <dsp:cNvSpPr/>
      </dsp:nvSpPr>
      <dsp:spPr>
        <a:xfrm>
          <a:off x="7223737" y="3152345"/>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a:off x="7698015" y="3137237"/>
        <a:ext cx="49924" cy="49924"/>
      </dsp:txXfrm>
    </dsp:sp>
    <dsp:sp modelId="{67EC6542-A164-E348-AE40-68BF518D0F63}">
      <dsp:nvSpPr>
        <dsp:cNvPr id="0" name=""/>
        <dsp:cNvSpPr/>
      </dsp:nvSpPr>
      <dsp:spPr>
        <a:xfrm>
          <a:off x="8222217" y="2449328"/>
          <a:ext cx="1425742" cy="1425742"/>
        </a:xfrm>
        <a:prstGeom prst="ellipse">
          <a:avLst/>
        </a:prstGeom>
        <a:solidFill>
          <a:schemeClr val="accent5">
            <a:alpha val="90000"/>
            <a:hueOff val="0"/>
            <a:satOff val="0"/>
            <a:lumOff val="0"/>
            <a:alphaOff val="-1142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KIIs</a:t>
          </a:r>
          <a:endParaRPr lang="en-US" sz="1200" kern="1200">
            <a:solidFill>
              <a:schemeClr val="tx1"/>
            </a:solidFill>
          </a:endParaRPr>
        </a:p>
      </dsp:txBody>
      <dsp:txXfrm>
        <a:off x="8431012" y="2658123"/>
        <a:ext cx="1008152" cy="1008152"/>
      </dsp:txXfrm>
    </dsp:sp>
    <dsp:sp modelId="{36956B0E-89E6-6344-AE7B-69F43EFEAD3F}">
      <dsp:nvSpPr>
        <dsp:cNvPr id="0" name=""/>
        <dsp:cNvSpPr/>
      </dsp:nvSpPr>
      <dsp:spPr>
        <a:xfrm rot="2700000">
          <a:off x="6868717" y="4009438"/>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a:off x="7342996" y="3994330"/>
        <a:ext cx="49924" cy="49924"/>
      </dsp:txXfrm>
    </dsp:sp>
    <dsp:sp modelId="{AAA817A6-7CB3-1B44-943D-1C0850076A48}">
      <dsp:nvSpPr>
        <dsp:cNvPr id="0" name=""/>
        <dsp:cNvSpPr/>
      </dsp:nvSpPr>
      <dsp:spPr>
        <a:xfrm>
          <a:off x="7512179" y="4163513"/>
          <a:ext cx="1425742" cy="1425742"/>
        </a:xfrm>
        <a:prstGeom prst="ellipse">
          <a:avLst/>
        </a:prstGeom>
        <a:solidFill>
          <a:schemeClr val="accent5">
            <a:alpha val="90000"/>
            <a:hueOff val="0"/>
            <a:satOff val="0"/>
            <a:lumOff val="0"/>
            <a:alphaOff val="-171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Participatory group activities</a:t>
          </a:r>
        </a:p>
      </dsp:txBody>
      <dsp:txXfrm>
        <a:off x="7720974" y="4372308"/>
        <a:ext cx="1008152" cy="1008152"/>
      </dsp:txXfrm>
    </dsp:sp>
    <dsp:sp modelId="{E9CE5C06-4788-454E-8562-76F93E41FEC9}">
      <dsp:nvSpPr>
        <dsp:cNvPr id="0" name=""/>
        <dsp:cNvSpPr/>
      </dsp:nvSpPr>
      <dsp:spPr>
        <a:xfrm rot="5400000">
          <a:off x="6011625" y="4364457"/>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a:off x="6485903" y="4349349"/>
        <a:ext cx="49924" cy="49924"/>
      </dsp:txXfrm>
    </dsp:sp>
    <dsp:sp modelId="{44642AAC-8F01-F14F-A903-0B970821AE32}">
      <dsp:nvSpPr>
        <dsp:cNvPr id="0" name=""/>
        <dsp:cNvSpPr/>
      </dsp:nvSpPr>
      <dsp:spPr>
        <a:xfrm>
          <a:off x="5753875" y="4873551"/>
          <a:ext cx="1513981" cy="1425742"/>
        </a:xfrm>
        <a:prstGeom prst="ellipse">
          <a:avLst/>
        </a:prstGeom>
        <a:solidFill>
          <a:schemeClr val="accent5">
            <a:alpha val="90000"/>
            <a:hueOff val="0"/>
            <a:satOff val="0"/>
            <a:lumOff val="0"/>
            <a:alphaOff val="-228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solidFill>
                <a:schemeClr val="tx1"/>
              </a:solidFill>
            </a:rPr>
            <a:t>SenseMaker</a:t>
          </a:r>
          <a:r>
            <a:rPr lang="en-US" sz="1400" kern="1200">
              <a:solidFill>
                <a:schemeClr val="tx1"/>
              </a:solidFill>
            </a:rPr>
            <a:t>®</a:t>
          </a:r>
          <a:endParaRPr lang="en-US" sz="1300" kern="1200">
            <a:solidFill>
              <a:schemeClr val="tx1"/>
            </a:solidFill>
          </a:endParaRPr>
        </a:p>
      </dsp:txBody>
      <dsp:txXfrm>
        <a:off x="5975592" y="5082346"/>
        <a:ext cx="1070547" cy="1008152"/>
      </dsp:txXfrm>
    </dsp:sp>
    <dsp:sp modelId="{C7B2FD7D-5605-044F-A6A8-370CA23FE766}">
      <dsp:nvSpPr>
        <dsp:cNvPr id="0" name=""/>
        <dsp:cNvSpPr/>
      </dsp:nvSpPr>
      <dsp:spPr>
        <a:xfrm rot="8100000">
          <a:off x="5154533" y="4009438"/>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rot="10800000">
        <a:off x="5628811" y="3994330"/>
        <a:ext cx="49924" cy="49924"/>
      </dsp:txXfrm>
    </dsp:sp>
    <dsp:sp modelId="{14E6769B-123D-6546-9D61-2CC32960D71E}">
      <dsp:nvSpPr>
        <dsp:cNvPr id="0" name=""/>
        <dsp:cNvSpPr/>
      </dsp:nvSpPr>
      <dsp:spPr>
        <a:xfrm>
          <a:off x="4083810" y="4163513"/>
          <a:ext cx="1425742" cy="1425742"/>
        </a:xfrm>
        <a:prstGeom prst="ellipse">
          <a:avLst/>
        </a:prstGeom>
        <a:solidFill>
          <a:schemeClr val="accent5">
            <a:alpha val="90000"/>
            <a:hueOff val="0"/>
            <a:satOff val="0"/>
            <a:lumOff val="0"/>
            <a:alphaOff val="-2857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Capacity &amp; gaps mapping</a:t>
          </a:r>
        </a:p>
      </dsp:txBody>
      <dsp:txXfrm>
        <a:off x="4292605" y="4372308"/>
        <a:ext cx="1008152" cy="1008152"/>
      </dsp:txXfrm>
    </dsp:sp>
    <dsp:sp modelId="{DB2D562E-33BA-C64D-B159-1523B12D61F8}">
      <dsp:nvSpPr>
        <dsp:cNvPr id="0" name=""/>
        <dsp:cNvSpPr/>
      </dsp:nvSpPr>
      <dsp:spPr>
        <a:xfrm rot="10800000">
          <a:off x="4799514" y="3152345"/>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rot="10800000">
        <a:off x="5273792" y="3137237"/>
        <a:ext cx="49924" cy="49924"/>
      </dsp:txXfrm>
    </dsp:sp>
    <dsp:sp modelId="{F2FB95DF-B8C6-0840-AC65-BF2F9790C3FF}">
      <dsp:nvSpPr>
        <dsp:cNvPr id="0" name=""/>
        <dsp:cNvSpPr/>
      </dsp:nvSpPr>
      <dsp:spPr>
        <a:xfrm>
          <a:off x="3373772" y="2449328"/>
          <a:ext cx="1425742" cy="1425742"/>
        </a:xfrm>
        <a:prstGeom prst="ellipse">
          <a:avLst/>
        </a:prstGeom>
        <a:solidFill>
          <a:schemeClr val="accent5">
            <a:alpha val="90000"/>
            <a:hueOff val="0"/>
            <a:satOff val="0"/>
            <a:lumOff val="0"/>
            <a:alphaOff val="-3428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Co-analysis workshop w. communities</a:t>
          </a:r>
        </a:p>
      </dsp:txBody>
      <dsp:txXfrm>
        <a:off x="3582567" y="2658123"/>
        <a:ext cx="1008152" cy="1008152"/>
      </dsp:txXfrm>
    </dsp:sp>
    <dsp:sp modelId="{7641B784-F2A2-9B42-8436-F0C95B91D7ED}">
      <dsp:nvSpPr>
        <dsp:cNvPr id="0" name=""/>
        <dsp:cNvSpPr/>
      </dsp:nvSpPr>
      <dsp:spPr>
        <a:xfrm rot="13500000">
          <a:off x="5154533" y="2295253"/>
          <a:ext cx="998480" cy="19708"/>
        </a:xfrm>
        <a:custGeom>
          <a:avLst/>
          <a:gdLst/>
          <a:ahLst/>
          <a:cxnLst/>
          <a:rect l="0" t="0" r="0" b="0"/>
          <a:pathLst>
            <a:path>
              <a:moveTo>
                <a:pt x="0" y="9854"/>
              </a:moveTo>
              <a:lnTo>
                <a:pt x="998480" y="98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2">
                <a:lumMod val="60000"/>
                <a:lumOff val="40000"/>
              </a:schemeClr>
            </a:solidFill>
          </a:endParaRPr>
        </a:p>
      </dsp:txBody>
      <dsp:txXfrm rot="10800000">
        <a:off x="5628811" y="2280145"/>
        <a:ext cx="49924" cy="49924"/>
      </dsp:txXfrm>
    </dsp:sp>
    <dsp:sp modelId="{583C1542-27B3-794C-AB66-D9E55CF1213A}">
      <dsp:nvSpPr>
        <dsp:cNvPr id="0" name=""/>
        <dsp:cNvSpPr/>
      </dsp:nvSpPr>
      <dsp:spPr>
        <a:xfrm>
          <a:off x="4083810" y="735144"/>
          <a:ext cx="1425742" cy="1425742"/>
        </a:xfrm>
        <a:prstGeom prst="ellipse">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Institutional stakeholder workshops</a:t>
          </a:r>
        </a:p>
      </dsp:txBody>
      <dsp:txXfrm>
        <a:off x="4292605" y="943939"/>
        <a:ext cx="1008152" cy="1008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FF7AA-71DF-1343-AE19-947BB9C3AA6B}">
      <dsp:nvSpPr>
        <dsp:cNvPr id="0" name=""/>
        <dsp:cNvSpPr/>
      </dsp:nvSpPr>
      <dsp:spPr>
        <a:xfrm rot="5400000">
          <a:off x="797631" y="1756371"/>
          <a:ext cx="1179066" cy="1961940"/>
        </a:xfrm>
        <a:prstGeom prst="corner">
          <a:avLst>
            <a:gd name="adj1" fmla="val 16120"/>
            <a:gd name="adj2" fmla="val 16110"/>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F7099-450A-244C-BCF7-B7FF87A5FEB3}">
      <dsp:nvSpPr>
        <dsp:cNvPr id="0" name=""/>
        <dsp:cNvSpPr/>
      </dsp:nvSpPr>
      <dsp:spPr>
        <a:xfrm>
          <a:off x="600816" y="2342569"/>
          <a:ext cx="1771251" cy="155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Practitioner and program capacity and gaps mapping &amp; desk reviews</a:t>
          </a:r>
        </a:p>
      </dsp:txBody>
      <dsp:txXfrm>
        <a:off x="600816" y="2342569"/>
        <a:ext cx="1771251" cy="1552605"/>
      </dsp:txXfrm>
    </dsp:sp>
    <dsp:sp modelId="{E4D3C2CB-28B2-074A-9A25-701B3A6BF5B9}">
      <dsp:nvSpPr>
        <dsp:cNvPr id="0" name=""/>
        <dsp:cNvSpPr/>
      </dsp:nvSpPr>
      <dsp:spPr>
        <a:xfrm>
          <a:off x="2037868" y="1611931"/>
          <a:ext cx="334198" cy="334198"/>
        </a:xfrm>
        <a:prstGeom prst="triangle">
          <a:avLst>
            <a:gd name="adj" fmla="val 100000"/>
          </a:avLst>
        </a:prstGeom>
        <a:solidFill>
          <a:schemeClr val="accent5">
            <a:alpha val="90000"/>
            <a:hueOff val="0"/>
            <a:satOff val="0"/>
            <a:lumOff val="0"/>
            <a:alphaOff val="-5000"/>
          </a:schemeClr>
        </a:solidFill>
        <a:ln w="12700" cap="flat" cmpd="sng" algn="ctr">
          <a:solidFill>
            <a:schemeClr val="accent5">
              <a:alpha val="90000"/>
              <a:hueOff val="0"/>
              <a:satOff val="0"/>
              <a:lumOff val="0"/>
              <a:alpha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967CD-7E8A-D24D-8E82-63A0A0ED206B}">
      <dsp:nvSpPr>
        <dsp:cNvPr id="0" name=""/>
        <dsp:cNvSpPr/>
      </dsp:nvSpPr>
      <dsp:spPr>
        <a:xfrm rot="5400000">
          <a:off x="2965989" y="1219809"/>
          <a:ext cx="1179066" cy="1961940"/>
        </a:xfrm>
        <a:prstGeom prst="corner">
          <a:avLst>
            <a:gd name="adj1" fmla="val 16120"/>
            <a:gd name="adj2" fmla="val 16110"/>
          </a:avLst>
        </a:prstGeom>
        <a:solidFill>
          <a:schemeClr val="accent5">
            <a:alpha val="90000"/>
            <a:hueOff val="0"/>
            <a:satOff val="0"/>
            <a:lumOff val="0"/>
            <a:alphaOff val="-10000"/>
          </a:schemeClr>
        </a:solidFill>
        <a:ln w="12700" cap="flat" cmpd="sng" algn="ctr">
          <a:solidFill>
            <a:schemeClr val="accent5">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706E9-FA98-7C4F-B07B-A42C5CA46199}">
      <dsp:nvSpPr>
        <dsp:cNvPr id="0" name=""/>
        <dsp:cNvSpPr/>
      </dsp:nvSpPr>
      <dsp:spPr>
        <a:xfrm>
          <a:off x="2769173" y="1806007"/>
          <a:ext cx="1771251" cy="155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Girl-led research in two humanitarian settings</a:t>
          </a:r>
        </a:p>
      </dsp:txBody>
      <dsp:txXfrm>
        <a:off x="2769173" y="1806007"/>
        <a:ext cx="1771251" cy="1552605"/>
      </dsp:txXfrm>
    </dsp:sp>
    <dsp:sp modelId="{C2590ADB-4113-0640-88F4-FC51C0C3CE31}">
      <dsp:nvSpPr>
        <dsp:cNvPr id="0" name=""/>
        <dsp:cNvSpPr/>
      </dsp:nvSpPr>
      <dsp:spPr>
        <a:xfrm>
          <a:off x="4206226" y="1075369"/>
          <a:ext cx="334198" cy="334198"/>
        </a:xfrm>
        <a:prstGeom prst="triangle">
          <a:avLst>
            <a:gd name="adj" fmla="val 100000"/>
          </a:avLst>
        </a:prstGeom>
        <a:solidFill>
          <a:schemeClr val="accent5">
            <a:alpha val="90000"/>
            <a:hueOff val="0"/>
            <a:satOff val="0"/>
            <a:lumOff val="0"/>
            <a:alphaOff val="-15000"/>
          </a:schemeClr>
        </a:solidFill>
        <a:ln w="12700" cap="flat" cmpd="sng" algn="ctr">
          <a:solidFill>
            <a:schemeClr val="accent5">
              <a:alpha val="90000"/>
              <a:hueOff val="0"/>
              <a:satOff val="0"/>
              <a:lumOff val="0"/>
              <a:alpha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589F8-00C0-2E47-B00C-0C5936BF8919}">
      <dsp:nvSpPr>
        <dsp:cNvPr id="0" name=""/>
        <dsp:cNvSpPr/>
      </dsp:nvSpPr>
      <dsp:spPr>
        <a:xfrm rot="5400000">
          <a:off x="5134346" y="683247"/>
          <a:ext cx="1179066" cy="1961940"/>
        </a:xfrm>
        <a:prstGeom prst="corner">
          <a:avLst>
            <a:gd name="adj1" fmla="val 16120"/>
            <a:gd name="adj2" fmla="val 16110"/>
          </a:avLst>
        </a:prstGeom>
        <a:solidFill>
          <a:schemeClr val="accent5">
            <a:alpha val="90000"/>
            <a:hueOff val="0"/>
            <a:satOff val="0"/>
            <a:lumOff val="0"/>
            <a:alphaOff val="-20000"/>
          </a:schemeClr>
        </a:solidFill>
        <a:ln w="12700" cap="flat" cmpd="sng" algn="ctr">
          <a:solidFill>
            <a:schemeClr val="accent5">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4ED8F3-847E-9F42-B3C8-9B455CDB62F7}">
      <dsp:nvSpPr>
        <dsp:cNvPr id="0" name=""/>
        <dsp:cNvSpPr/>
      </dsp:nvSpPr>
      <dsp:spPr>
        <a:xfrm>
          <a:off x="4937530" y="1269445"/>
          <a:ext cx="1771251" cy="155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Coordination across sectors and agencies to explore what works</a:t>
          </a:r>
        </a:p>
      </dsp:txBody>
      <dsp:txXfrm>
        <a:off x="4937530" y="1269445"/>
        <a:ext cx="1771251" cy="1552605"/>
      </dsp:txXfrm>
    </dsp:sp>
    <dsp:sp modelId="{AAC6BF4C-8BEB-3443-8C00-9C0EA2A8B754}">
      <dsp:nvSpPr>
        <dsp:cNvPr id="0" name=""/>
        <dsp:cNvSpPr/>
      </dsp:nvSpPr>
      <dsp:spPr>
        <a:xfrm>
          <a:off x="6374583" y="538807"/>
          <a:ext cx="334198" cy="334198"/>
        </a:xfrm>
        <a:prstGeom prst="triangle">
          <a:avLst>
            <a:gd name="adj" fmla="val 100000"/>
          </a:avLst>
        </a:prstGeom>
        <a:solidFill>
          <a:schemeClr val="accent5">
            <a:alpha val="90000"/>
            <a:hueOff val="0"/>
            <a:satOff val="0"/>
            <a:lumOff val="0"/>
            <a:alphaOff val="-25000"/>
          </a:schemeClr>
        </a:solidFill>
        <a:ln w="12700" cap="flat" cmpd="sng" algn="ctr">
          <a:solidFill>
            <a:schemeClr val="accent5">
              <a:alpha val="90000"/>
              <a:hueOff val="0"/>
              <a:satOff val="0"/>
              <a:lumOff val="0"/>
              <a:alpha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48F6E-EE03-F44C-9495-11B8E2C315EF}">
      <dsp:nvSpPr>
        <dsp:cNvPr id="0" name=""/>
        <dsp:cNvSpPr/>
      </dsp:nvSpPr>
      <dsp:spPr>
        <a:xfrm rot="5400000">
          <a:off x="7388710" y="146685"/>
          <a:ext cx="1179066" cy="1961940"/>
        </a:xfrm>
        <a:prstGeom prst="corner">
          <a:avLst>
            <a:gd name="adj1" fmla="val 16120"/>
            <a:gd name="adj2" fmla="val 16110"/>
          </a:avLst>
        </a:prstGeom>
        <a:solidFill>
          <a:schemeClr val="accent5">
            <a:alpha val="90000"/>
            <a:hueOff val="0"/>
            <a:satOff val="0"/>
            <a:lumOff val="0"/>
            <a:alphaOff val="-30000"/>
          </a:schemeClr>
        </a:solidFill>
        <a:ln w="12700" cap="flat" cmpd="sng" algn="ctr">
          <a:solidFill>
            <a:schemeClr val="accent5">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2CE8C-B676-2942-87C8-26C7415088B2}">
      <dsp:nvSpPr>
        <dsp:cNvPr id="0" name=""/>
        <dsp:cNvSpPr/>
      </dsp:nvSpPr>
      <dsp:spPr>
        <a:xfrm>
          <a:off x="7147179" y="672502"/>
          <a:ext cx="2332507" cy="155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Internal development of guidance for implementation research/ testing with communities</a:t>
          </a:r>
        </a:p>
      </dsp:txBody>
      <dsp:txXfrm>
        <a:off x="7147179" y="672502"/>
        <a:ext cx="2332507" cy="1552605"/>
      </dsp:txXfrm>
    </dsp:sp>
    <dsp:sp modelId="{D85DA912-1A2B-C946-91EF-2B803A05EFFD}">
      <dsp:nvSpPr>
        <dsp:cNvPr id="0" name=""/>
        <dsp:cNvSpPr/>
      </dsp:nvSpPr>
      <dsp:spPr>
        <a:xfrm>
          <a:off x="8628947" y="2245"/>
          <a:ext cx="334198" cy="334198"/>
        </a:xfrm>
        <a:prstGeom prst="triangle">
          <a:avLst>
            <a:gd name="adj" fmla="val 100000"/>
          </a:avLst>
        </a:prstGeom>
        <a:solidFill>
          <a:schemeClr val="accent5">
            <a:alpha val="90000"/>
            <a:hueOff val="0"/>
            <a:satOff val="0"/>
            <a:lumOff val="0"/>
            <a:alphaOff val="-35000"/>
          </a:schemeClr>
        </a:solidFill>
        <a:ln w="12700" cap="flat" cmpd="sng" algn="ctr">
          <a:solidFill>
            <a:schemeClr val="accent5">
              <a:alpha val="90000"/>
              <a:hueOff val="0"/>
              <a:satOff val="0"/>
              <a:lumOff val="0"/>
              <a:alpha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AD0B7-E8C0-AB49-B30E-286067EFEF5A}">
      <dsp:nvSpPr>
        <dsp:cNvPr id="0" name=""/>
        <dsp:cNvSpPr/>
      </dsp:nvSpPr>
      <dsp:spPr>
        <a:xfrm rot="5400000">
          <a:off x="9551611" y="-389876"/>
          <a:ext cx="1179066" cy="1961940"/>
        </a:xfrm>
        <a:prstGeom prst="corner">
          <a:avLst>
            <a:gd name="adj1" fmla="val 16120"/>
            <a:gd name="adj2" fmla="val 16110"/>
          </a:avLst>
        </a:prstGeom>
        <a:solidFill>
          <a:schemeClr val="accent5">
            <a:alpha val="90000"/>
            <a:hueOff val="0"/>
            <a:satOff val="0"/>
            <a:lumOff val="0"/>
            <a:alphaOff val="-40000"/>
          </a:schemeClr>
        </a:solidFill>
        <a:ln w="1270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E897C-65AA-9447-A69F-CEF3A3E6F92B}">
      <dsp:nvSpPr>
        <dsp:cNvPr id="0" name=""/>
        <dsp:cNvSpPr/>
      </dsp:nvSpPr>
      <dsp:spPr>
        <a:xfrm>
          <a:off x="9373456" y="212654"/>
          <a:ext cx="2321596" cy="155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External guidance for child marriage programming for adolescents affected by crises</a:t>
          </a:r>
        </a:p>
      </dsp:txBody>
      <dsp:txXfrm>
        <a:off x="9373456" y="212654"/>
        <a:ext cx="2321596" cy="155260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974CE-5839-45F5-977B-548DB76F923C}"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18048-B8AE-47BE-B77C-2A44539C369A}" type="slidenum">
              <a:rPr lang="en-US" smtClean="0"/>
              <a:t>‹#›</a:t>
            </a:fld>
            <a:endParaRPr lang="en-US"/>
          </a:p>
        </p:txBody>
      </p:sp>
    </p:spTree>
    <p:extLst>
      <p:ext uri="{BB962C8B-B14F-4D97-AF65-F5344CB8AC3E}">
        <p14:creationId xmlns:p14="http://schemas.microsoft.com/office/powerpoint/2010/main" val="309945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688817" y="4823034"/>
            <a:ext cx="5510530" cy="3946118"/>
          </a:xfrm>
          <a:prstGeom prst="rect">
            <a:avLst/>
          </a:prstGeom>
          <a:noFill/>
          <a:ln>
            <a:noFill/>
          </a:ln>
        </p:spPr>
        <p:txBody>
          <a:bodyPr spcFirstLastPara="1" wrap="square" lIns="96625" tIns="48300" rIns="96625" bIns="48300" anchor="t" anchorCtr="0">
            <a:noAutofit/>
          </a:bodyPr>
          <a:lstStyle/>
          <a:p>
            <a:pPr marL="0" lvl="0" indent="-228600" algn="l" rtl="0">
              <a:lnSpc>
                <a:spcPct val="115000"/>
              </a:lnSpc>
              <a:spcBef>
                <a:spcPts val="1200"/>
              </a:spcBef>
              <a:spcAft>
                <a:spcPts val="0"/>
              </a:spcAft>
              <a:buClr>
                <a:schemeClr val="dk2"/>
              </a:buClr>
              <a:buSzPts val="1100"/>
              <a:buFont typeface="Arial"/>
              <a:buNone/>
            </a:pPr>
            <a:r>
              <a:rPr lang="nl-NL" sz="1100">
                <a:solidFill>
                  <a:schemeClr val="dk2"/>
                </a:solidFill>
                <a:latin typeface="Arial"/>
                <a:ea typeface="Arial"/>
                <a:cs typeface="Arial"/>
                <a:sym typeface="Arial"/>
              </a:rPr>
              <a:t>·</a:t>
            </a:r>
            <a:r>
              <a:rPr lang="nl-NL" sz="700">
                <a:solidFill>
                  <a:schemeClr val="dk2"/>
                </a:solidFill>
                <a:latin typeface="Times New Roman"/>
                <a:ea typeface="Times New Roman"/>
                <a:cs typeface="Times New Roman"/>
                <a:sym typeface="Times New Roman"/>
              </a:rPr>
              <a:t>   	</a:t>
            </a:r>
            <a:endParaRPr/>
          </a:p>
        </p:txBody>
      </p:sp>
      <p:sp>
        <p:nvSpPr>
          <p:cNvPr id="203" name="Google Shape;203;p7:notes"/>
          <p:cNvSpPr txBox="1">
            <a:spLocks noGrp="1"/>
          </p:cNvSpPr>
          <p:nvPr>
            <p:ph type="sldNum" idx="12"/>
          </p:nvPr>
        </p:nvSpPr>
        <p:spPr>
          <a:xfrm>
            <a:off x="3901698" y="9519055"/>
            <a:ext cx="2984871" cy="502834"/>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nl-NL"/>
              <a:t>1</a:t>
            </a:fld>
            <a:endParaRPr/>
          </a:p>
        </p:txBody>
      </p:sp>
    </p:spTree>
    <p:extLst>
      <p:ext uri="{BB962C8B-B14F-4D97-AF65-F5344CB8AC3E}">
        <p14:creationId xmlns:p14="http://schemas.microsoft.com/office/powerpoint/2010/main" val="266514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600" b="1"/>
              <a:t>Issues facing adolescents</a:t>
            </a:r>
          </a:p>
          <a:p>
            <a:pPr marL="460375" lvl="1" indent="-268288">
              <a:lnSpc>
                <a:spcPct val="120000"/>
              </a:lnSpc>
              <a:spcBef>
                <a:spcPts val="0"/>
              </a:spcBef>
              <a:spcAft>
                <a:spcPts val="600"/>
              </a:spcAft>
            </a:pPr>
            <a:r>
              <a:rPr lang="en-US" sz="8000"/>
              <a:t>Lack of educational support</a:t>
            </a:r>
          </a:p>
          <a:p>
            <a:pPr marL="460375" lvl="1" indent="-268288">
              <a:lnSpc>
                <a:spcPct val="120000"/>
              </a:lnSpc>
              <a:spcBef>
                <a:spcPts val="0"/>
              </a:spcBef>
              <a:spcAft>
                <a:spcPts val="600"/>
              </a:spcAft>
            </a:pPr>
            <a:r>
              <a:rPr lang="en-US" sz="8000"/>
              <a:t>Severe economic hardship/unmet basic needs</a:t>
            </a:r>
          </a:p>
          <a:p>
            <a:pPr marL="460375" lvl="1" indent="-268288">
              <a:lnSpc>
                <a:spcPct val="120000"/>
              </a:lnSpc>
              <a:spcBef>
                <a:spcPts val="0"/>
              </a:spcBef>
              <a:spcAft>
                <a:spcPts val="600"/>
              </a:spcAft>
            </a:pPr>
            <a:r>
              <a:rPr lang="en-US" sz="8000"/>
              <a:t>Food insecurity</a:t>
            </a:r>
          </a:p>
          <a:p>
            <a:pPr marL="460375" lvl="1" indent="-268288">
              <a:lnSpc>
                <a:spcPct val="120000"/>
              </a:lnSpc>
              <a:spcBef>
                <a:spcPts val="0"/>
              </a:spcBef>
              <a:spcAft>
                <a:spcPts val="600"/>
              </a:spcAft>
            </a:pPr>
            <a:r>
              <a:rPr lang="en-US" sz="8000"/>
              <a:t>Lack of adolescent sexual and reproduction health information and services, child protection services, mental health and psycho-social health services</a:t>
            </a:r>
          </a:p>
          <a:p>
            <a:pPr marL="460375" lvl="1" indent="-268288">
              <a:lnSpc>
                <a:spcPct val="120000"/>
              </a:lnSpc>
              <a:spcBef>
                <a:spcPts val="0"/>
              </a:spcBef>
              <a:spcAft>
                <a:spcPts val="600"/>
              </a:spcAft>
            </a:pPr>
            <a:r>
              <a:rPr lang="en-US" sz="8000" b="1"/>
              <a:t>Child-headed households</a:t>
            </a:r>
            <a:endParaRPr lang="en-US" sz="5000" b="1"/>
          </a:p>
          <a:p>
            <a:endParaRPr lang="en-GB"/>
          </a:p>
        </p:txBody>
      </p:sp>
      <p:sp>
        <p:nvSpPr>
          <p:cNvPr id="4" name="Slide Number Placeholder 3"/>
          <p:cNvSpPr>
            <a:spLocks noGrp="1"/>
          </p:cNvSpPr>
          <p:nvPr>
            <p:ph type="sldNum" sz="quarter" idx="5"/>
          </p:nvPr>
        </p:nvSpPr>
        <p:spPr/>
        <p:txBody>
          <a:bodyPr/>
          <a:lstStyle/>
          <a:p>
            <a:fld id="{5E018048-B8AE-47BE-B77C-2A44539C369A}" type="slidenum">
              <a:rPr lang="en-US" smtClean="0"/>
              <a:t>11</a:t>
            </a:fld>
            <a:endParaRPr lang="en-US"/>
          </a:p>
        </p:txBody>
      </p:sp>
    </p:spTree>
    <p:extLst>
      <p:ext uri="{BB962C8B-B14F-4D97-AF65-F5344CB8AC3E}">
        <p14:creationId xmlns:p14="http://schemas.microsoft.com/office/powerpoint/2010/main" val="61805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18048-B8AE-47BE-B77C-2A44539C369A}" type="slidenum">
              <a:rPr lang="en-US" smtClean="0"/>
              <a:t>3</a:t>
            </a:fld>
            <a:endParaRPr lang="en-US"/>
          </a:p>
        </p:txBody>
      </p:sp>
    </p:spTree>
    <p:extLst>
      <p:ext uri="{BB962C8B-B14F-4D97-AF65-F5344CB8AC3E}">
        <p14:creationId xmlns:p14="http://schemas.microsoft.com/office/powerpoint/2010/main" val="113673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18048-B8AE-47BE-B77C-2A44539C369A}" type="slidenum">
              <a:rPr lang="en-US" smtClean="0"/>
              <a:t>4</a:t>
            </a:fld>
            <a:endParaRPr lang="en-US"/>
          </a:p>
        </p:txBody>
      </p:sp>
    </p:spTree>
    <p:extLst>
      <p:ext uri="{BB962C8B-B14F-4D97-AF65-F5344CB8AC3E}">
        <p14:creationId xmlns:p14="http://schemas.microsoft.com/office/powerpoint/2010/main" val="254963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018048-B8AE-47BE-B77C-2A44539C369A}" type="slidenum">
              <a:rPr lang="en-US" smtClean="0"/>
              <a:t>5</a:t>
            </a:fld>
            <a:endParaRPr lang="en-US"/>
          </a:p>
        </p:txBody>
      </p:sp>
    </p:spTree>
    <p:extLst>
      <p:ext uri="{BB962C8B-B14F-4D97-AF65-F5344CB8AC3E}">
        <p14:creationId xmlns:p14="http://schemas.microsoft.com/office/powerpoint/2010/main" val="329742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ea typeface="Century Gothic"/>
                <a:cs typeface="Century Gothic"/>
                <a:sym typeface="Century Gothic"/>
              </a:rPr>
              <a:t>SenseMaker</a:t>
            </a:r>
            <a:r>
              <a:rPr lang="en-GB">
                <a:ea typeface="Century Gothic"/>
                <a:cs typeface="Century Gothic"/>
                <a:sym typeface="Century Gothic"/>
              </a:rPr>
              <a:t>: Set of questions inputted on a tablet application that allows the storyteller to </a:t>
            </a:r>
            <a:r>
              <a:rPr lang="en-GB" err="1">
                <a:ea typeface="Century Gothic"/>
                <a:cs typeface="Century Gothic"/>
                <a:sym typeface="Century Gothic"/>
              </a:rPr>
              <a:t>analyze</a:t>
            </a:r>
            <a:r>
              <a:rPr lang="en-GB">
                <a:ea typeface="Century Gothic"/>
                <a:cs typeface="Century Gothic"/>
                <a:sym typeface="Century Gothic"/>
              </a:rPr>
              <a:t> her/his own story, built together with girls and community members </a:t>
            </a:r>
          </a:p>
          <a:p>
            <a:r>
              <a:rPr lang="en-GB" sz="1050">
                <a:cs typeface="Times New Roman" panose="02020603050405020304" pitchFamily="18" charset="0"/>
              </a:rPr>
              <a:t>A participant-led mixed-method data collection and analysis approach to storytelling</a:t>
            </a:r>
            <a:endParaRPr lang="en-US" sz="1050">
              <a:cs typeface="Times New Roman" panose="02020603050405020304" pitchFamily="18" charset="0"/>
            </a:endParaRPr>
          </a:p>
          <a:p>
            <a:r>
              <a:rPr lang="en-US" sz="1050">
                <a:effectLst/>
                <a:ea typeface="Calibri" panose="020F0502020204030204" pitchFamily="34" charset="0"/>
                <a:cs typeface="Times New Roman" panose="02020603050405020304" pitchFamily="18" charset="0"/>
              </a:rPr>
              <a:t>Open-ended story prompt protected GBV survivors from forced disclosure, while still providing an outlet for stories to be shared and heard in a safe and ethical way</a:t>
            </a:r>
          </a:p>
          <a:p>
            <a:endParaRPr lang="en-US" sz="1050"/>
          </a:p>
          <a:p>
            <a:pPr marL="285750" indent="-285750">
              <a:buClr>
                <a:srgbClr val="000000"/>
              </a:buClr>
              <a:buSzPts val="1400"/>
              <a:buFont typeface="Arial" panose="020B0604020202020204" pitchFamily="34" charset="0"/>
              <a:buChar char="•"/>
            </a:pPr>
            <a:r>
              <a:rPr lang="en-GB" sz="1050">
                <a:ea typeface="Century Gothic"/>
                <a:cs typeface="Century Gothic"/>
                <a:sym typeface="Century Gothic"/>
              </a:rPr>
              <a:t>Co-design workshop with community members, caregivers and adolescent girls to design tool</a:t>
            </a:r>
          </a:p>
          <a:p>
            <a:pPr marL="311150" indent="-311150">
              <a:spcAft>
                <a:spcPts val="300"/>
              </a:spcAft>
              <a:buClr>
                <a:schemeClr val="dk2"/>
              </a:buClr>
              <a:buSzPts val="1800"/>
              <a:buFont typeface="Century Gothic"/>
              <a:buChar char="•"/>
            </a:pPr>
            <a:r>
              <a:rPr lang="en-GB" sz="1050">
                <a:ea typeface="Century Gothic"/>
                <a:cs typeface="Century Gothic"/>
                <a:sym typeface="Century Gothic"/>
              </a:rPr>
              <a:t>Translated, piloted and adjusted tools</a:t>
            </a:r>
          </a:p>
          <a:p>
            <a:pPr marL="311150" indent="-311150">
              <a:spcAft>
                <a:spcPts val="300"/>
              </a:spcAft>
              <a:buClr>
                <a:schemeClr val="dk2"/>
              </a:buClr>
              <a:buSzPts val="1800"/>
              <a:buFont typeface="Arial"/>
              <a:buChar char="•"/>
            </a:pPr>
            <a:r>
              <a:rPr lang="en-GB" sz="1050">
                <a:ea typeface="Century Gothic"/>
                <a:cs typeface="Century Gothic"/>
                <a:sym typeface="Century Gothic"/>
              </a:rPr>
              <a:t>Collected 2,000+ stories from target provinces in Mindanao, Philippines and ~2,000 stories in Chiredzi, Zimbabwe</a:t>
            </a:r>
          </a:p>
          <a:p>
            <a:pPr marL="311150" indent="-311150">
              <a:spcAft>
                <a:spcPts val="300"/>
              </a:spcAft>
              <a:buClr>
                <a:schemeClr val="dk2"/>
              </a:buClr>
              <a:buSzPts val="1800"/>
              <a:buFont typeface="Arial"/>
              <a:buChar char="•"/>
            </a:pPr>
            <a:r>
              <a:rPr lang="en-GB" sz="1050">
                <a:sym typeface="Century Gothic"/>
              </a:rPr>
              <a:t>Co-analysis workshops with community members, including married and unmarried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a:ea typeface="Arial"/>
              <a:cs typeface="Arial"/>
              <a:sym typeface="Arial"/>
            </a:endParaRPr>
          </a:p>
          <a:p>
            <a:endParaRPr lang="en-PH" b="1"/>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nl-NL" sz="1300" b="0" i="0" u="none" strike="noStrike" cap="none" smtClean="0">
                <a:solidFill>
                  <a:schemeClr val="dk1"/>
                </a:solidFill>
                <a:latin typeface="Calibri"/>
                <a:ea typeface="Calibri"/>
                <a:cs typeface="Calibri"/>
                <a:sym typeface="Calibri"/>
              </a:rPr>
              <a:t>6</a:t>
            </a:fld>
            <a:endParaRPr lang="nl-NL"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70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a:p>
          <a:p>
            <a:pPr lvl="1"/>
            <a:endParaRPr lang="en-US" sz="120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a:t>Although underlying drivers of CEFM remain consistent (e.g., gender inequality), the drivers differ across settings, reflecting their diverse populations and nature of the crisis (e.g., natural hazard, conflict, displacement). The </a:t>
            </a:r>
            <a:r>
              <a:rPr lang="en-US" sz="1200">
                <a:effectLst/>
                <a:ea typeface="Arial Unicode MS"/>
                <a:cs typeface="Times New Roman" panose="02020603050405020304" pitchFamily="18" charset="0"/>
              </a:rPr>
              <a:t>engagement of adolescent girls and the use of gender-transformative and multi-sectoral approaches to CEFM programming is necessary for durable community-driven solutions to CEFM. </a:t>
            </a:r>
            <a:endParaRPr lang="en-US" sz="1200"/>
          </a:p>
          <a:p>
            <a:pPr lvl="1"/>
            <a:endParaRPr lang="en-US" sz="1200"/>
          </a:p>
          <a:p>
            <a:pPr lvl="1"/>
            <a:r>
              <a:rPr lang="en-US" sz="1200"/>
              <a:t>Key DRIVERS</a:t>
            </a:r>
          </a:p>
          <a:p>
            <a:pPr lvl="1"/>
            <a:r>
              <a:rPr lang="en-US" sz="1200"/>
              <a:t>Gender inequity/discrimination</a:t>
            </a:r>
          </a:p>
          <a:p>
            <a:pPr lvl="1"/>
            <a:r>
              <a:rPr lang="en-US" sz="1200"/>
              <a:t>Control of adolescent sexuality</a:t>
            </a:r>
          </a:p>
          <a:p>
            <a:pPr lvl="1"/>
            <a:r>
              <a:rPr lang="en-US" sz="1200"/>
              <a:t>Lack of agency</a:t>
            </a:r>
          </a:p>
          <a:p>
            <a:pPr lvl="1"/>
            <a:r>
              <a:rPr lang="en-US" sz="1200"/>
              <a:t>Poverty</a:t>
            </a:r>
          </a:p>
          <a:p>
            <a:pPr lvl="1"/>
            <a:r>
              <a:rPr lang="en-US" sz="1200"/>
              <a:t>Lack of alternative opportunities</a:t>
            </a:r>
          </a:p>
          <a:p>
            <a:pPr lvl="1"/>
            <a:r>
              <a:rPr lang="en-US" sz="1200"/>
              <a:t>Expectations about marriage</a:t>
            </a:r>
          </a:p>
          <a:p>
            <a:pPr lvl="1"/>
            <a:r>
              <a:rPr lang="en-US" sz="1200"/>
              <a:t>Enabling legal framework</a:t>
            </a:r>
          </a:p>
          <a:p>
            <a:pPr lvl="1"/>
            <a:r>
              <a:rPr lang="en-US" sz="1200"/>
              <a:t>Many drivers were exacerbated by COVID-19</a:t>
            </a:r>
          </a:p>
          <a:p>
            <a:endParaRPr lang="en-US"/>
          </a:p>
          <a:p>
            <a:endParaRPr lang="en-GB"/>
          </a:p>
        </p:txBody>
      </p:sp>
      <p:sp>
        <p:nvSpPr>
          <p:cNvPr id="4" name="Slide Number Placeholder 3"/>
          <p:cNvSpPr>
            <a:spLocks noGrp="1"/>
          </p:cNvSpPr>
          <p:nvPr>
            <p:ph type="sldNum" sz="quarter" idx="5"/>
          </p:nvPr>
        </p:nvSpPr>
        <p:spPr/>
        <p:txBody>
          <a:bodyPr/>
          <a:lstStyle/>
          <a:p>
            <a:fld id="{5E018048-B8AE-47BE-B77C-2A44539C369A}" type="slidenum">
              <a:rPr lang="en-US" smtClean="0"/>
              <a:t>7</a:t>
            </a:fld>
            <a:endParaRPr lang="en-US"/>
          </a:p>
        </p:txBody>
      </p:sp>
    </p:spTree>
    <p:extLst>
      <p:ext uri="{BB962C8B-B14F-4D97-AF65-F5344CB8AC3E}">
        <p14:creationId xmlns:p14="http://schemas.microsoft.com/office/powerpoint/2010/main" val="32745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18048-B8AE-47BE-B77C-2A44539C369A}" type="slidenum">
              <a:rPr lang="en-US" smtClean="0"/>
              <a:t>8</a:t>
            </a:fld>
            <a:endParaRPr lang="en-US"/>
          </a:p>
        </p:txBody>
      </p:sp>
    </p:spTree>
    <p:extLst>
      <p:ext uri="{BB962C8B-B14F-4D97-AF65-F5344CB8AC3E}">
        <p14:creationId xmlns:p14="http://schemas.microsoft.com/office/powerpoint/2010/main" val="3678442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Male vs Female </a:t>
            </a:r>
          </a:p>
          <a:p>
            <a:pPr marL="285750" indent="-285750">
              <a:buFont typeface="Arial" panose="020B0604020202020204" pitchFamily="34" charset="0"/>
              <a:buChar char="•"/>
            </a:pPr>
            <a:r>
              <a:rPr lang="en-US"/>
              <a:t>While girls indicated having access to an overwhelming amount of information; boys indicated having access to no information at all</a:t>
            </a:r>
          </a:p>
          <a:p>
            <a:pPr marL="285750" indent="-285750">
              <a:buFont typeface="Arial,Sans-Serif"/>
              <a:buChar char="•"/>
            </a:pPr>
            <a:r>
              <a:rPr lang="en-US"/>
              <a:t>Females can be potential agents of change as they are less likely than males to see their stories as revealing efforts to “keep tradition”</a:t>
            </a:r>
          </a:p>
          <a:p>
            <a:pPr marL="285750" indent="-285750">
              <a:buFont typeface="Arial,Sans-Serif"/>
              <a:buChar char="•"/>
            </a:pPr>
            <a:r>
              <a:rPr lang="en-US"/>
              <a:t>Married participants 12-14 years were more likely to share stories that leaned towards wanting drastic change</a:t>
            </a:r>
          </a:p>
          <a:p>
            <a:pPr marL="285750" indent="-285750">
              <a:buFont typeface="Arial,Sans-Serif"/>
              <a:buChar char="•"/>
            </a:pPr>
            <a:endParaRPr lang="en-US"/>
          </a:p>
          <a:p>
            <a:r>
              <a:rPr lang="en-US" b="1"/>
              <a:t>Issues facing adolescents</a:t>
            </a:r>
          </a:p>
          <a:p>
            <a:pPr marL="285750" indent="-285750">
              <a:buFont typeface="Arial" panose="020B0604020202020204" pitchFamily="34" charset="0"/>
              <a:buChar char="•"/>
            </a:pPr>
            <a:r>
              <a:rPr lang="en-US" b="1"/>
              <a:t>Discrimination</a:t>
            </a:r>
            <a:r>
              <a:rPr lang="en-US"/>
              <a:t> based on IDP status, religious status, indigenous status, gender, pregnancy status</a:t>
            </a:r>
          </a:p>
          <a:p>
            <a:pPr marL="285750" indent="-285750">
              <a:buFont typeface="Arial" panose="020B0604020202020204" pitchFamily="34" charset="0"/>
              <a:buChar char="•"/>
            </a:pPr>
            <a:r>
              <a:rPr lang="en-US"/>
              <a:t>Child labor / </a:t>
            </a:r>
            <a:r>
              <a:rPr lang="en-US" b="1"/>
              <a:t>human trafficking</a:t>
            </a:r>
          </a:p>
          <a:p>
            <a:pPr marL="285750" indent="-285750">
              <a:buFont typeface="Arial" panose="020B0604020202020204" pitchFamily="34" charset="0"/>
              <a:buChar char="•"/>
            </a:pPr>
            <a:r>
              <a:rPr lang="en-US" b="1"/>
              <a:t>Violent extremism</a:t>
            </a:r>
          </a:p>
          <a:p>
            <a:pPr marL="285750" indent="-285750">
              <a:buFont typeface="Arial" panose="020B0604020202020204" pitchFamily="34" charset="0"/>
              <a:buChar char="•"/>
            </a:pPr>
            <a:r>
              <a:rPr lang="en-US"/>
              <a:t>Lack of safe spaces</a:t>
            </a:r>
          </a:p>
          <a:p>
            <a:pPr marL="285750" indent="-285750">
              <a:buFont typeface="Arial" panose="020B0604020202020204" pitchFamily="34" charset="0"/>
              <a:buChar char="•"/>
            </a:pPr>
            <a:r>
              <a:rPr lang="en-US" b="1"/>
              <a:t>Use of illegal drugs </a:t>
            </a:r>
            <a:r>
              <a:rPr lang="en-US"/>
              <a:t>(boys)</a:t>
            </a:r>
          </a:p>
          <a:p>
            <a:pPr marL="285750" indent="-285750">
              <a:buFont typeface="Arial" panose="020B0604020202020204" pitchFamily="34" charset="0"/>
              <a:buChar char="•"/>
            </a:pPr>
            <a:r>
              <a:rPr lang="en-US"/>
              <a:t>Lack of adolescent sexual and reproduction health information and services, child protection services, mental health and psycho-social health services</a:t>
            </a:r>
          </a:p>
          <a:p>
            <a:pPr lvl="3" algn="ctr"/>
            <a:endParaRPr lang="en-US" sz="1600">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5E018048-B8AE-47BE-B77C-2A44539C369A}" type="slidenum">
              <a:rPr lang="en-US" smtClean="0"/>
              <a:t>9</a:t>
            </a:fld>
            <a:endParaRPr lang="en-US"/>
          </a:p>
        </p:txBody>
      </p:sp>
    </p:spTree>
    <p:extLst>
      <p:ext uri="{BB962C8B-B14F-4D97-AF65-F5344CB8AC3E}">
        <p14:creationId xmlns:p14="http://schemas.microsoft.com/office/powerpoint/2010/main" val="27459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018048-B8AE-47BE-B77C-2A44539C369A}" type="slidenum">
              <a:rPr lang="en-US" smtClean="0"/>
              <a:t>10</a:t>
            </a:fld>
            <a:endParaRPr lang="en-US"/>
          </a:p>
        </p:txBody>
      </p:sp>
    </p:spTree>
    <p:extLst>
      <p:ext uri="{BB962C8B-B14F-4D97-AF65-F5344CB8AC3E}">
        <p14:creationId xmlns:p14="http://schemas.microsoft.com/office/powerpoint/2010/main" val="3027342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3E2D-C673-4C18-855A-ECFDC41408DC}"/>
              </a:ext>
            </a:extLst>
          </p:cNvPr>
          <p:cNvSpPr>
            <a:spLocks noGrp="1"/>
          </p:cNvSpPr>
          <p:nvPr>
            <p:ph type="ctrTitle"/>
          </p:nvPr>
        </p:nvSpPr>
        <p:spPr>
          <a:xfrm>
            <a:off x="1524000" y="1424022"/>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F6468A2-9C9E-4215-90AB-F202CE58CEFA}"/>
              </a:ext>
            </a:extLst>
          </p:cNvPr>
          <p:cNvSpPr>
            <a:spLocks noGrp="1"/>
          </p:cNvSpPr>
          <p:nvPr>
            <p:ph type="subTitle" idx="1"/>
          </p:nvPr>
        </p:nvSpPr>
        <p:spPr>
          <a:xfrm>
            <a:off x="1524000" y="390369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1C83F-07A7-46CF-B3D5-C818C176BBD7}"/>
              </a:ext>
            </a:extLst>
          </p:cNvPr>
          <p:cNvSpPr>
            <a:spLocks noGrp="1"/>
          </p:cNvSpPr>
          <p:nvPr>
            <p:ph type="dt" sz="half" idx="10"/>
          </p:nvPr>
        </p:nvSpPr>
        <p:spPr/>
        <p:txBody>
          <a:bodyPr/>
          <a:lstStyle/>
          <a:p>
            <a:fld id="{AC23E5E0-900C-4FF8-B8A4-F5672FD9A675}" type="datetime3">
              <a:rPr lang="en-US" smtClean="0"/>
              <a:t>15 September 2021</a:t>
            </a:fld>
            <a:endParaRPr lang="en-US"/>
          </a:p>
        </p:txBody>
      </p:sp>
      <p:sp>
        <p:nvSpPr>
          <p:cNvPr id="5" name="Footer Placeholder 4">
            <a:extLst>
              <a:ext uri="{FF2B5EF4-FFF2-40B4-BE49-F238E27FC236}">
                <a16:creationId xmlns:a16="http://schemas.microsoft.com/office/drawing/2014/main" id="{1F826645-D6BF-49EC-AD47-50A972D4376E}"/>
              </a:ext>
            </a:extLst>
          </p:cNvPr>
          <p:cNvSpPr>
            <a:spLocks noGrp="1"/>
          </p:cNvSpPr>
          <p:nvPr>
            <p:ph type="ftr" sz="quarter" idx="11"/>
          </p:nvPr>
        </p:nvSpPr>
        <p:spPr/>
        <p:txBody>
          <a:bodyPr/>
          <a:lstStyle/>
          <a:p>
            <a:r>
              <a:rPr lang="en-US"/>
              <a:t>Research. Rethink. Resolve.</a:t>
            </a:r>
          </a:p>
        </p:txBody>
      </p:sp>
      <p:sp>
        <p:nvSpPr>
          <p:cNvPr id="6" name="Slide Number Placeholder 5">
            <a:extLst>
              <a:ext uri="{FF2B5EF4-FFF2-40B4-BE49-F238E27FC236}">
                <a16:creationId xmlns:a16="http://schemas.microsoft.com/office/drawing/2014/main" id="{F6AA1ECA-57FB-412F-BA4E-640AAC50EED8}"/>
              </a:ext>
            </a:extLst>
          </p:cNvPr>
          <p:cNvSpPr>
            <a:spLocks noGrp="1"/>
          </p:cNvSpPr>
          <p:nvPr>
            <p:ph type="sldNum" sz="quarter" idx="12"/>
          </p:nvPr>
        </p:nvSpPr>
        <p:spPr/>
        <p:txBody>
          <a:bodyPr/>
          <a:lstStyle/>
          <a:p>
            <a:fld id="{89A0A0FC-9870-479D-B682-BDE52E96BF76}" type="slidenum">
              <a:rPr lang="en-US" smtClean="0"/>
              <a:t>‹#›</a:t>
            </a:fld>
            <a:endParaRPr lang="en-US"/>
          </a:p>
        </p:txBody>
      </p:sp>
      <p:pic>
        <p:nvPicPr>
          <p:cNvPr id="7" name="Picture 4" descr="WRC">
            <a:extLst>
              <a:ext uri="{FF2B5EF4-FFF2-40B4-BE49-F238E27FC236}">
                <a16:creationId xmlns:a16="http://schemas.microsoft.com/office/drawing/2014/main" id="{E4536A4D-BDB9-4B3A-BEE0-9B977B54D7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8225" y="397668"/>
            <a:ext cx="12366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89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5C34-1CBA-417E-AFBF-75C3F76C1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2E179-CB06-45FD-9E15-0DFD23B9D8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F25C9-4C9F-4AC5-9A6B-648DF9125719}"/>
              </a:ext>
            </a:extLst>
          </p:cNvPr>
          <p:cNvSpPr>
            <a:spLocks noGrp="1"/>
          </p:cNvSpPr>
          <p:nvPr>
            <p:ph type="dt" sz="half" idx="10"/>
          </p:nvPr>
        </p:nvSpPr>
        <p:spPr/>
        <p:txBody>
          <a:bodyPr/>
          <a:lstStyle/>
          <a:p>
            <a:fld id="{D90C5D46-5204-494A-B28E-55061B127E06}" type="datetime3">
              <a:rPr lang="en-US" smtClean="0"/>
              <a:t>15 September 2021</a:t>
            </a:fld>
            <a:endParaRPr lang="en-US"/>
          </a:p>
        </p:txBody>
      </p:sp>
      <p:sp>
        <p:nvSpPr>
          <p:cNvPr id="5" name="Footer Placeholder 4">
            <a:extLst>
              <a:ext uri="{FF2B5EF4-FFF2-40B4-BE49-F238E27FC236}">
                <a16:creationId xmlns:a16="http://schemas.microsoft.com/office/drawing/2014/main" id="{46FE3FEA-8710-44FC-A09C-B07DACAE9EEB}"/>
              </a:ext>
            </a:extLst>
          </p:cNvPr>
          <p:cNvSpPr>
            <a:spLocks noGrp="1"/>
          </p:cNvSpPr>
          <p:nvPr>
            <p:ph type="ftr" sz="quarter" idx="11"/>
          </p:nvPr>
        </p:nvSpPr>
        <p:spPr/>
        <p:txBody>
          <a:bodyPr/>
          <a:lstStyle/>
          <a:p>
            <a:r>
              <a:rPr lang="en-US"/>
              <a:t>Research. Rethink. Resolve.</a:t>
            </a:r>
          </a:p>
        </p:txBody>
      </p:sp>
      <p:sp>
        <p:nvSpPr>
          <p:cNvPr id="6" name="Slide Number Placeholder 5">
            <a:extLst>
              <a:ext uri="{FF2B5EF4-FFF2-40B4-BE49-F238E27FC236}">
                <a16:creationId xmlns:a16="http://schemas.microsoft.com/office/drawing/2014/main" id="{E780CED7-3006-4069-BB35-E7DABBB18AEB}"/>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76425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64C10-9307-4ACE-BA87-B5CA48E930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FB5A0A-EC6D-418F-9AC9-13DB8527C9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70F88-CB40-4A93-ACB4-4EDB62932C6B}"/>
              </a:ext>
            </a:extLst>
          </p:cNvPr>
          <p:cNvSpPr>
            <a:spLocks noGrp="1"/>
          </p:cNvSpPr>
          <p:nvPr>
            <p:ph type="dt" sz="half" idx="10"/>
          </p:nvPr>
        </p:nvSpPr>
        <p:spPr/>
        <p:txBody>
          <a:bodyPr/>
          <a:lstStyle/>
          <a:p>
            <a:fld id="{1AB9A32A-7DF7-4E80-896D-DF16A5399871}" type="datetime3">
              <a:rPr lang="en-US" smtClean="0"/>
              <a:t>15 September 2021</a:t>
            </a:fld>
            <a:endParaRPr lang="en-US"/>
          </a:p>
        </p:txBody>
      </p:sp>
      <p:sp>
        <p:nvSpPr>
          <p:cNvPr id="5" name="Footer Placeholder 4">
            <a:extLst>
              <a:ext uri="{FF2B5EF4-FFF2-40B4-BE49-F238E27FC236}">
                <a16:creationId xmlns:a16="http://schemas.microsoft.com/office/drawing/2014/main" id="{8B7F4E56-5DC8-474D-BFAC-D07962879688}"/>
              </a:ext>
            </a:extLst>
          </p:cNvPr>
          <p:cNvSpPr>
            <a:spLocks noGrp="1"/>
          </p:cNvSpPr>
          <p:nvPr>
            <p:ph type="ftr" sz="quarter" idx="11"/>
          </p:nvPr>
        </p:nvSpPr>
        <p:spPr/>
        <p:txBody>
          <a:bodyPr/>
          <a:lstStyle/>
          <a:p>
            <a:r>
              <a:rPr lang="en-US"/>
              <a:t>Research. Rethink. Resolve.</a:t>
            </a:r>
          </a:p>
        </p:txBody>
      </p:sp>
      <p:sp>
        <p:nvSpPr>
          <p:cNvPr id="6" name="Slide Number Placeholder 5">
            <a:extLst>
              <a:ext uri="{FF2B5EF4-FFF2-40B4-BE49-F238E27FC236}">
                <a16:creationId xmlns:a16="http://schemas.microsoft.com/office/drawing/2014/main" id="{FCFA31B5-B5EE-4D38-945F-A1DF3200F4A2}"/>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295711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1C458-D126-40E1-910F-9D727635E0BA}"/>
              </a:ext>
            </a:extLst>
          </p:cNvPr>
          <p:cNvSpPr/>
          <p:nvPr userDrawn="1"/>
        </p:nvSpPr>
        <p:spPr>
          <a:xfrm>
            <a:off x="0" y="5876827"/>
            <a:ext cx="12192000" cy="999242"/>
          </a:xfrm>
          <a:prstGeom prst="rect">
            <a:avLst/>
          </a:prstGeom>
          <a:solidFill>
            <a:srgbClr val="E318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9CB99-F512-480C-9E88-7081F5C19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3301C-504B-4E14-9028-194D056D6C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D4B3D-0DFE-442E-B2F6-E8DC86A9B341}"/>
              </a:ext>
            </a:extLst>
          </p:cNvPr>
          <p:cNvSpPr>
            <a:spLocks noGrp="1"/>
          </p:cNvSpPr>
          <p:nvPr>
            <p:ph type="dt" sz="half" idx="10"/>
          </p:nvPr>
        </p:nvSpPr>
        <p:spPr/>
        <p:txBody>
          <a:bodyPr/>
          <a:lstStyle>
            <a:lvl1pPr>
              <a:defRPr>
                <a:solidFill>
                  <a:schemeClr val="bg1"/>
                </a:solidFill>
              </a:defRPr>
            </a:lvl1pPr>
          </a:lstStyle>
          <a:p>
            <a:fld id="{A72A6BDC-F5E3-481C-9CF9-6C2B00028F9F}" type="datetime3">
              <a:rPr lang="en-US" smtClean="0"/>
              <a:t>15 September 2021</a:t>
            </a:fld>
            <a:endParaRPr lang="en-US"/>
          </a:p>
        </p:txBody>
      </p:sp>
      <p:sp>
        <p:nvSpPr>
          <p:cNvPr id="5" name="Footer Placeholder 4">
            <a:extLst>
              <a:ext uri="{FF2B5EF4-FFF2-40B4-BE49-F238E27FC236}">
                <a16:creationId xmlns:a16="http://schemas.microsoft.com/office/drawing/2014/main" id="{F52E990E-3776-405E-B5F8-E1492915048E}"/>
              </a:ext>
            </a:extLst>
          </p:cNvPr>
          <p:cNvSpPr>
            <a:spLocks noGrp="1"/>
          </p:cNvSpPr>
          <p:nvPr>
            <p:ph type="ftr" sz="quarter" idx="11"/>
          </p:nvPr>
        </p:nvSpPr>
        <p:spPr/>
        <p:txBody>
          <a:bodyPr/>
          <a:lstStyle>
            <a:lvl1pPr>
              <a:defRPr>
                <a:solidFill>
                  <a:schemeClr val="bg1"/>
                </a:solidFill>
              </a:defRPr>
            </a:lvl1pPr>
          </a:lstStyle>
          <a:p>
            <a:r>
              <a:rPr lang="en-US"/>
              <a:t>Research. Rethink. Resolve.</a:t>
            </a:r>
          </a:p>
        </p:txBody>
      </p:sp>
      <p:sp>
        <p:nvSpPr>
          <p:cNvPr id="6" name="Slide Number Placeholder 5">
            <a:extLst>
              <a:ext uri="{FF2B5EF4-FFF2-40B4-BE49-F238E27FC236}">
                <a16:creationId xmlns:a16="http://schemas.microsoft.com/office/drawing/2014/main" id="{34A816DE-9795-43BF-B2CB-66FFB9FF5E10}"/>
              </a:ext>
            </a:extLst>
          </p:cNvPr>
          <p:cNvSpPr>
            <a:spLocks noGrp="1"/>
          </p:cNvSpPr>
          <p:nvPr>
            <p:ph type="sldNum" sz="quarter" idx="12"/>
          </p:nvPr>
        </p:nvSpPr>
        <p:spPr/>
        <p:txBody>
          <a:bodyPr/>
          <a:lstStyle>
            <a:lvl1pPr>
              <a:defRPr>
                <a:solidFill>
                  <a:schemeClr val="bg1"/>
                </a:solidFill>
              </a:defRPr>
            </a:lvl1pPr>
          </a:lstStyle>
          <a:p>
            <a:fld id="{89A0A0FC-9870-479D-B682-BDE52E96BF76}" type="slidenum">
              <a:rPr lang="en-US" smtClean="0"/>
              <a:pPr/>
              <a:t>‹#›</a:t>
            </a:fld>
            <a:endParaRPr lang="en-US"/>
          </a:p>
        </p:txBody>
      </p:sp>
      <p:pic>
        <p:nvPicPr>
          <p:cNvPr id="8" name="Picture 7">
            <a:extLst>
              <a:ext uri="{FF2B5EF4-FFF2-40B4-BE49-F238E27FC236}">
                <a16:creationId xmlns:a16="http://schemas.microsoft.com/office/drawing/2014/main" id="{5C75AA58-759D-436B-9178-1A7570A54AA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465826" y="6080928"/>
            <a:ext cx="3651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04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D82C-AE4E-4217-9CF9-202492120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B8747B-6F5F-4FFF-8905-784DEB1FB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6DFC1A-8669-4FD7-86C3-72D672F4654B}"/>
              </a:ext>
            </a:extLst>
          </p:cNvPr>
          <p:cNvSpPr>
            <a:spLocks noGrp="1"/>
          </p:cNvSpPr>
          <p:nvPr>
            <p:ph type="dt" sz="half" idx="10"/>
          </p:nvPr>
        </p:nvSpPr>
        <p:spPr/>
        <p:txBody>
          <a:bodyPr/>
          <a:lstStyle/>
          <a:p>
            <a:fld id="{393E2D7C-5501-4008-BC71-1ED13F43C3C8}" type="datetime3">
              <a:rPr lang="en-US" smtClean="0"/>
              <a:t>15 September 2021</a:t>
            </a:fld>
            <a:endParaRPr lang="en-US"/>
          </a:p>
        </p:txBody>
      </p:sp>
      <p:sp>
        <p:nvSpPr>
          <p:cNvPr id="5" name="Footer Placeholder 4">
            <a:extLst>
              <a:ext uri="{FF2B5EF4-FFF2-40B4-BE49-F238E27FC236}">
                <a16:creationId xmlns:a16="http://schemas.microsoft.com/office/drawing/2014/main" id="{98FB9135-717C-4A1A-A9B4-2E5F8A9EAA6B}"/>
              </a:ext>
            </a:extLst>
          </p:cNvPr>
          <p:cNvSpPr>
            <a:spLocks noGrp="1"/>
          </p:cNvSpPr>
          <p:nvPr>
            <p:ph type="ftr" sz="quarter" idx="11"/>
          </p:nvPr>
        </p:nvSpPr>
        <p:spPr/>
        <p:txBody>
          <a:bodyPr/>
          <a:lstStyle/>
          <a:p>
            <a:r>
              <a:rPr lang="en-US"/>
              <a:t>Research. Rethink. Resolve.</a:t>
            </a:r>
          </a:p>
        </p:txBody>
      </p:sp>
      <p:sp>
        <p:nvSpPr>
          <p:cNvPr id="6" name="Slide Number Placeholder 5">
            <a:extLst>
              <a:ext uri="{FF2B5EF4-FFF2-40B4-BE49-F238E27FC236}">
                <a16:creationId xmlns:a16="http://schemas.microsoft.com/office/drawing/2014/main" id="{491E0DE6-2A9A-463F-8605-FBCD3FF2DAEB}"/>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229839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989E5-FA44-41A5-80D8-EF69895845D9}"/>
              </a:ext>
            </a:extLst>
          </p:cNvPr>
          <p:cNvSpPr/>
          <p:nvPr userDrawn="1"/>
        </p:nvSpPr>
        <p:spPr>
          <a:xfrm>
            <a:off x="0" y="5876827"/>
            <a:ext cx="12192000" cy="999242"/>
          </a:xfrm>
          <a:prstGeom prst="rect">
            <a:avLst/>
          </a:prstGeom>
          <a:solidFill>
            <a:srgbClr val="E318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82B9419-41A1-490D-BDD2-85836C37DBE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465826" y="6080928"/>
            <a:ext cx="3651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B299A7-D808-4B4F-A071-2A45F9E26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4CFD3-BF53-4B88-B726-2561A49957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58AAE-5FD9-45E9-8360-0CB4F8F3E2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D10D2-4B76-4E0D-B09E-33CF21B67886}"/>
              </a:ext>
            </a:extLst>
          </p:cNvPr>
          <p:cNvSpPr>
            <a:spLocks noGrp="1"/>
          </p:cNvSpPr>
          <p:nvPr>
            <p:ph type="dt" sz="half" idx="10"/>
          </p:nvPr>
        </p:nvSpPr>
        <p:spPr/>
        <p:txBody>
          <a:bodyPr/>
          <a:lstStyle>
            <a:lvl1pPr>
              <a:defRPr>
                <a:solidFill>
                  <a:schemeClr val="bg1"/>
                </a:solidFill>
              </a:defRPr>
            </a:lvl1pPr>
          </a:lstStyle>
          <a:p>
            <a:fld id="{ED7100A8-416D-4C52-BC25-41E7CA5FE0F1}" type="datetime3">
              <a:rPr lang="en-US" smtClean="0"/>
              <a:t>15 September 2021</a:t>
            </a:fld>
            <a:endParaRPr lang="en-US"/>
          </a:p>
        </p:txBody>
      </p:sp>
      <p:sp>
        <p:nvSpPr>
          <p:cNvPr id="6" name="Footer Placeholder 5">
            <a:extLst>
              <a:ext uri="{FF2B5EF4-FFF2-40B4-BE49-F238E27FC236}">
                <a16:creationId xmlns:a16="http://schemas.microsoft.com/office/drawing/2014/main" id="{5817F962-812B-498A-889C-F0CB7B7B88AA}"/>
              </a:ext>
            </a:extLst>
          </p:cNvPr>
          <p:cNvSpPr>
            <a:spLocks noGrp="1"/>
          </p:cNvSpPr>
          <p:nvPr>
            <p:ph type="ftr" sz="quarter" idx="11"/>
          </p:nvPr>
        </p:nvSpPr>
        <p:spPr/>
        <p:txBody>
          <a:bodyPr/>
          <a:lstStyle>
            <a:lvl1pPr>
              <a:defRPr>
                <a:solidFill>
                  <a:schemeClr val="bg1"/>
                </a:solidFill>
              </a:defRPr>
            </a:lvl1pPr>
          </a:lstStyle>
          <a:p>
            <a:r>
              <a:rPr lang="en-US"/>
              <a:t>Research. Rethink. Resolve.</a:t>
            </a:r>
          </a:p>
        </p:txBody>
      </p:sp>
      <p:sp>
        <p:nvSpPr>
          <p:cNvPr id="7" name="Slide Number Placeholder 6">
            <a:extLst>
              <a:ext uri="{FF2B5EF4-FFF2-40B4-BE49-F238E27FC236}">
                <a16:creationId xmlns:a16="http://schemas.microsoft.com/office/drawing/2014/main" id="{9F2C51C0-7CD9-4EAE-B997-1B42ECA62878}"/>
              </a:ext>
            </a:extLst>
          </p:cNvPr>
          <p:cNvSpPr>
            <a:spLocks noGrp="1"/>
          </p:cNvSpPr>
          <p:nvPr>
            <p:ph type="sldNum" sz="quarter" idx="12"/>
          </p:nvPr>
        </p:nvSpPr>
        <p:spPr/>
        <p:txBody>
          <a:bodyPr/>
          <a:lstStyle>
            <a:lvl1pPr>
              <a:defRPr>
                <a:solidFill>
                  <a:schemeClr val="bg1"/>
                </a:solidFill>
              </a:defRPr>
            </a:lvl1pPr>
          </a:lstStyle>
          <a:p>
            <a:fld id="{89A0A0FC-9870-479D-B682-BDE52E96BF76}" type="slidenum">
              <a:rPr lang="en-US" smtClean="0"/>
              <a:pPr/>
              <a:t>‹#›</a:t>
            </a:fld>
            <a:endParaRPr lang="en-US"/>
          </a:p>
        </p:txBody>
      </p:sp>
    </p:spTree>
    <p:extLst>
      <p:ext uri="{BB962C8B-B14F-4D97-AF65-F5344CB8AC3E}">
        <p14:creationId xmlns:p14="http://schemas.microsoft.com/office/powerpoint/2010/main" val="416099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4E23-9033-416A-98FE-DED6B562B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371B9-95B8-4FC0-B09C-1BC07F830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F133FD-767F-4090-B596-2B2E291B05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FDFE67-B8D2-4D7D-BBA9-D9F372E6D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94D546-F0B3-4048-902D-D87131CA47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1EAF53-EB4A-49C8-8494-7B1A4A71AD66}"/>
              </a:ext>
            </a:extLst>
          </p:cNvPr>
          <p:cNvSpPr>
            <a:spLocks noGrp="1"/>
          </p:cNvSpPr>
          <p:nvPr>
            <p:ph type="dt" sz="half" idx="10"/>
          </p:nvPr>
        </p:nvSpPr>
        <p:spPr/>
        <p:txBody>
          <a:bodyPr/>
          <a:lstStyle/>
          <a:p>
            <a:fld id="{4A6554FA-75AF-4F78-8EF3-3E14D1A46222}" type="datetime3">
              <a:rPr lang="en-US" smtClean="0"/>
              <a:t>15 September 2021</a:t>
            </a:fld>
            <a:endParaRPr lang="en-US"/>
          </a:p>
        </p:txBody>
      </p:sp>
      <p:sp>
        <p:nvSpPr>
          <p:cNvPr id="8" name="Footer Placeholder 7">
            <a:extLst>
              <a:ext uri="{FF2B5EF4-FFF2-40B4-BE49-F238E27FC236}">
                <a16:creationId xmlns:a16="http://schemas.microsoft.com/office/drawing/2014/main" id="{F0720475-E7F5-4936-AEE1-6E79F790A7F0}"/>
              </a:ext>
            </a:extLst>
          </p:cNvPr>
          <p:cNvSpPr>
            <a:spLocks noGrp="1"/>
          </p:cNvSpPr>
          <p:nvPr>
            <p:ph type="ftr" sz="quarter" idx="11"/>
          </p:nvPr>
        </p:nvSpPr>
        <p:spPr/>
        <p:txBody>
          <a:bodyPr/>
          <a:lstStyle/>
          <a:p>
            <a:r>
              <a:rPr lang="en-US"/>
              <a:t>Research. Rethink. Resolve.</a:t>
            </a:r>
          </a:p>
        </p:txBody>
      </p:sp>
      <p:sp>
        <p:nvSpPr>
          <p:cNvPr id="9" name="Slide Number Placeholder 8">
            <a:extLst>
              <a:ext uri="{FF2B5EF4-FFF2-40B4-BE49-F238E27FC236}">
                <a16:creationId xmlns:a16="http://schemas.microsoft.com/office/drawing/2014/main" id="{87AC3B60-1E75-4ED8-9A13-098B46AFE0C1}"/>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253585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012A-F149-4E67-AF5D-7416C2894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45739-72B6-4B39-B8EB-AE72ABBABAAD}"/>
              </a:ext>
            </a:extLst>
          </p:cNvPr>
          <p:cNvSpPr>
            <a:spLocks noGrp="1"/>
          </p:cNvSpPr>
          <p:nvPr>
            <p:ph type="dt" sz="half" idx="10"/>
          </p:nvPr>
        </p:nvSpPr>
        <p:spPr/>
        <p:txBody>
          <a:bodyPr/>
          <a:lstStyle/>
          <a:p>
            <a:fld id="{78B13AEE-2DC4-4269-8F45-E09CC24C8AD7}" type="datetime3">
              <a:rPr lang="en-US" smtClean="0"/>
              <a:t>15 September 2021</a:t>
            </a:fld>
            <a:endParaRPr lang="en-US"/>
          </a:p>
        </p:txBody>
      </p:sp>
      <p:sp>
        <p:nvSpPr>
          <p:cNvPr id="4" name="Footer Placeholder 3">
            <a:extLst>
              <a:ext uri="{FF2B5EF4-FFF2-40B4-BE49-F238E27FC236}">
                <a16:creationId xmlns:a16="http://schemas.microsoft.com/office/drawing/2014/main" id="{60D2650A-FAAF-4D24-8C94-8E1BB80872E2}"/>
              </a:ext>
            </a:extLst>
          </p:cNvPr>
          <p:cNvSpPr>
            <a:spLocks noGrp="1"/>
          </p:cNvSpPr>
          <p:nvPr>
            <p:ph type="ftr" sz="quarter" idx="11"/>
          </p:nvPr>
        </p:nvSpPr>
        <p:spPr/>
        <p:txBody>
          <a:bodyPr/>
          <a:lstStyle/>
          <a:p>
            <a:r>
              <a:rPr lang="en-US"/>
              <a:t>Research. Rethink. Resolve.</a:t>
            </a:r>
          </a:p>
        </p:txBody>
      </p:sp>
      <p:sp>
        <p:nvSpPr>
          <p:cNvPr id="5" name="Slide Number Placeholder 4">
            <a:extLst>
              <a:ext uri="{FF2B5EF4-FFF2-40B4-BE49-F238E27FC236}">
                <a16:creationId xmlns:a16="http://schemas.microsoft.com/office/drawing/2014/main" id="{5D9DF8E8-F065-4634-8FED-B655EE944578}"/>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111654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644477-53A3-4AD3-A5B5-965D7BA2F0B2}"/>
              </a:ext>
            </a:extLst>
          </p:cNvPr>
          <p:cNvSpPr>
            <a:spLocks noGrp="1"/>
          </p:cNvSpPr>
          <p:nvPr>
            <p:ph type="dt" sz="half" idx="10"/>
          </p:nvPr>
        </p:nvSpPr>
        <p:spPr/>
        <p:txBody>
          <a:bodyPr/>
          <a:lstStyle/>
          <a:p>
            <a:fld id="{286ED00E-DC85-4768-85EF-B5350C37A03D}" type="datetime3">
              <a:rPr lang="en-US" smtClean="0"/>
              <a:t>15 September 2021</a:t>
            </a:fld>
            <a:endParaRPr lang="en-US"/>
          </a:p>
        </p:txBody>
      </p:sp>
      <p:sp>
        <p:nvSpPr>
          <p:cNvPr id="3" name="Footer Placeholder 2">
            <a:extLst>
              <a:ext uri="{FF2B5EF4-FFF2-40B4-BE49-F238E27FC236}">
                <a16:creationId xmlns:a16="http://schemas.microsoft.com/office/drawing/2014/main" id="{024F9E2D-F5C3-4225-97BA-076FCCCC297C}"/>
              </a:ext>
            </a:extLst>
          </p:cNvPr>
          <p:cNvSpPr>
            <a:spLocks noGrp="1"/>
          </p:cNvSpPr>
          <p:nvPr>
            <p:ph type="ftr" sz="quarter" idx="11"/>
          </p:nvPr>
        </p:nvSpPr>
        <p:spPr/>
        <p:txBody>
          <a:bodyPr/>
          <a:lstStyle/>
          <a:p>
            <a:r>
              <a:rPr lang="en-US"/>
              <a:t>Research. Rethink. Resolve.</a:t>
            </a:r>
          </a:p>
        </p:txBody>
      </p:sp>
      <p:sp>
        <p:nvSpPr>
          <p:cNvPr id="4" name="Slide Number Placeholder 3">
            <a:extLst>
              <a:ext uri="{FF2B5EF4-FFF2-40B4-BE49-F238E27FC236}">
                <a16:creationId xmlns:a16="http://schemas.microsoft.com/office/drawing/2014/main" id="{3389DAC8-9198-4AE5-AD3C-C2E187FCB525}"/>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98443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9DDD-5C16-41AD-A0F8-3762FF2D8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ED318-B5D1-42C7-AF07-D038BBF48D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0C145-4611-4313-9D29-C940BA435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E3F809-8D3A-4DA1-AF6C-EDAF1C5345D2}"/>
              </a:ext>
            </a:extLst>
          </p:cNvPr>
          <p:cNvSpPr>
            <a:spLocks noGrp="1"/>
          </p:cNvSpPr>
          <p:nvPr>
            <p:ph type="dt" sz="half" idx="10"/>
          </p:nvPr>
        </p:nvSpPr>
        <p:spPr/>
        <p:txBody>
          <a:bodyPr/>
          <a:lstStyle/>
          <a:p>
            <a:fld id="{7064E2C2-5058-44AA-ADCA-1C0D34B39F3C}" type="datetime3">
              <a:rPr lang="en-US" smtClean="0"/>
              <a:t>15 September 2021</a:t>
            </a:fld>
            <a:endParaRPr lang="en-US"/>
          </a:p>
        </p:txBody>
      </p:sp>
      <p:sp>
        <p:nvSpPr>
          <p:cNvPr id="6" name="Footer Placeholder 5">
            <a:extLst>
              <a:ext uri="{FF2B5EF4-FFF2-40B4-BE49-F238E27FC236}">
                <a16:creationId xmlns:a16="http://schemas.microsoft.com/office/drawing/2014/main" id="{0C0224ED-ED93-4AA5-B5BD-84E9A310D270}"/>
              </a:ext>
            </a:extLst>
          </p:cNvPr>
          <p:cNvSpPr>
            <a:spLocks noGrp="1"/>
          </p:cNvSpPr>
          <p:nvPr>
            <p:ph type="ftr" sz="quarter" idx="11"/>
          </p:nvPr>
        </p:nvSpPr>
        <p:spPr/>
        <p:txBody>
          <a:bodyPr/>
          <a:lstStyle/>
          <a:p>
            <a:r>
              <a:rPr lang="en-US"/>
              <a:t>Research. Rethink. Resolve.</a:t>
            </a:r>
          </a:p>
        </p:txBody>
      </p:sp>
      <p:sp>
        <p:nvSpPr>
          <p:cNvPr id="7" name="Slide Number Placeholder 6">
            <a:extLst>
              <a:ext uri="{FF2B5EF4-FFF2-40B4-BE49-F238E27FC236}">
                <a16:creationId xmlns:a16="http://schemas.microsoft.com/office/drawing/2014/main" id="{086071F4-51EE-46D5-AB3D-5581BE169FBD}"/>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273559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E492-BF3B-4191-B7EE-1569286EE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1382E-CEAD-4837-B36C-F1BAD1634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7A243D-7B92-4941-92D0-CA2BB2531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A17F3C-4F18-458B-8A67-FF20CC5CFE1A}"/>
              </a:ext>
            </a:extLst>
          </p:cNvPr>
          <p:cNvSpPr>
            <a:spLocks noGrp="1"/>
          </p:cNvSpPr>
          <p:nvPr>
            <p:ph type="dt" sz="half" idx="10"/>
          </p:nvPr>
        </p:nvSpPr>
        <p:spPr/>
        <p:txBody>
          <a:bodyPr/>
          <a:lstStyle/>
          <a:p>
            <a:fld id="{18D21B04-408E-4A89-9662-8B31012F966A}" type="datetime3">
              <a:rPr lang="en-US" smtClean="0"/>
              <a:t>15 September 2021</a:t>
            </a:fld>
            <a:endParaRPr lang="en-US"/>
          </a:p>
        </p:txBody>
      </p:sp>
      <p:sp>
        <p:nvSpPr>
          <p:cNvPr id="6" name="Footer Placeholder 5">
            <a:extLst>
              <a:ext uri="{FF2B5EF4-FFF2-40B4-BE49-F238E27FC236}">
                <a16:creationId xmlns:a16="http://schemas.microsoft.com/office/drawing/2014/main" id="{8D273F31-5A35-418F-BB3F-58B26A312CE7}"/>
              </a:ext>
            </a:extLst>
          </p:cNvPr>
          <p:cNvSpPr>
            <a:spLocks noGrp="1"/>
          </p:cNvSpPr>
          <p:nvPr>
            <p:ph type="ftr" sz="quarter" idx="11"/>
          </p:nvPr>
        </p:nvSpPr>
        <p:spPr/>
        <p:txBody>
          <a:bodyPr/>
          <a:lstStyle/>
          <a:p>
            <a:r>
              <a:rPr lang="en-US"/>
              <a:t>Research. Rethink. Resolve.</a:t>
            </a:r>
          </a:p>
        </p:txBody>
      </p:sp>
      <p:sp>
        <p:nvSpPr>
          <p:cNvPr id="7" name="Slide Number Placeholder 6">
            <a:extLst>
              <a:ext uri="{FF2B5EF4-FFF2-40B4-BE49-F238E27FC236}">
                <a16:creationId xmlns:a16="http://schemas.microsoft.com/office/drawing/2014/main" id="{C4D58B1F-31A1-4F23-85B8-3C18A53E2A42}"/>
              </a:ext>
            </a:extLst>
          </p:cNvPr>
          <p:cNvSpPr>
            <a:spLocks noGrp="1"/>
          </p:cNvSpPr>
          <p:nvPr>
            <p:ph type="sldNum" sz="quarter" idx="12"/>
          </p:nvPr>
        </p:nvSpPr>
        <p:spPr/>
        <p:txBody>
          <a:bodyPr/>
          <a:lstStyle/>
          <a:p>
            <a:fld id="{89A0A0FC-9870-479D-B682-BDE52E96BF76}" type="slidenum">
              <a:rPr lang="en-US" smtClean="0"/>
              <a:t>‹#›</a:t>
            </a:fld>
            <a:endParaRPr lang="en-US"/>
          </a:p>
        </p:txBody>
      </p:sp>
    </p:spTree>
    <p:extLst>
      <p:ext uri="{BB962C8B-B14F-4D97-AF65-F5344CB8AC3E}">
        <p14:creationId xmlns:p14="http://schemas.microsoft.com/office/powerpoint/2010/main" val="398189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CC7EB-3D8C-40BE-9921-F4F6C2D2E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9B7330-F0BD-4F5D-8270-B69D888BD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1335F-BEB2-4FAF-AB61-D5A7290C1A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E31837"/>
                </a:solidFill>
              </a:defRPr>
            </a:lvl1pPr>
          </a:lstStyle>
          <a:p>
            <a:fld id="{CCBE439C-2C39-43EB-BA67-9B162C5058ED}" type="datetime3">
              <a:rPr lang="en-US" smtClean="0"/>
              <a:t>15 September 2021</a:t>
            </a:fld>
            <a:endParaRPr lang="en-US"/>
          </a:p>
        </p:txBody>
      </p:sp>
      <p:sp>
        <p:nvSpPr>
          <p:cNvPr id="5" name="Footer Placeholder 4">
            <a:extLst>
              <a:ext uri="{FF2B5EF4-FFF2-40B4-BE49-F238E27FC236}">
                <a16:creationId xmlns:a16="http://schemas.microsoft.com/office/drawing/2014/main" id="{AA11E67A-B2D9-4A16-B888-FAF09A9A6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E31837"/>
                </a:solidFill>
              </a:defRPr>
            </a:lvl1pPr>
          </a:lstStyle>
          <a:p>
            <a:r>
              <a:rPr lang="en-US"/>
              <a:t>Research. Rethink. Resolve.</a:t>
            </a:r>
          </a:p>
        </p:txBody>
      </p:sp>
      <p:sp>
        <p:nvSpPr>
          <p:cNvPr id="6" name="Slide Number Placeholder 5">
            <a:extLst>
              <a:ext uri="{FF2B5EF4-FFF2-40B4-BE49-F238E27FC236}">
                <a16:creationId xmlns:a16="http://schemas.microsoft.com/office/drawing/2014/main" id="{903AE3F0-15EC-4A44-BC8C-A6165A367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E31837"/>
                </a:solidFill>
              </a:defRPr>
            </a:lvl1pPr>
          </a:lstStyle>
          <a:p>
            <a:fld id="{89A0A0FC-9870-479D-B682-BDE52E96BF76}" type="slidenum">
              <a:rPr lang="en-US" smtClean="0"/>
              <a:pPr/>
              <a:t>‹#›</a:t>
            </a:fld>
            <a:endParaRPr lang="en-US"/>
          </a:p>
        </p:txBody>
      </p:sp>
    </p:spTree>
    <p:extLst>
      <p:ext uri="{BB962C8B-B14F-4D97-AF65-F5344CB8AC3E}">
        <p14:creationId xmlns:p14="http://schemas.microsoft.com/office/powerpoint/2010/main" val="72662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tif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6.png"/><Relationship Id="rId5" Type="http://schemas.openxmlformats.org/officeDocument/2006/relationships/diagramQuickStyle" Target="../diagrams/quickStyle3.xml"/><Relationship Id="rId10" Type="http://schemas.openxmlformats.org/officeDocument/2006/relationships/image" Target="../media/image18.tiff"/><Relationship Id="rId4" Type="http://schemas.openxmlformats.org/officeDocument/2006/relationships/diagramLayout" Target="../diagrams/layout3.xml"/><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jpeg"/><Relationship Id="rId4" Type="http://schemas.openxmlformats.org/officeDocument/2006/relationships/diagramLayout" Target="../diagrams/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slideLayout" Target="../slideLayouts/slideLayout7.xml"/><Relationship Id="rId7" Type="http://schemas.openxmlformats.org/officeDocument/2006/relationships/image" Target="../media/image9.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4" name="Picture 4" descr="A group of people posing for the camera&#10;&#10;Description automatically generated">
            <a:extLst>
              <a:ext uri="{FF2B5EF4-FFF2-40B4-BE49-F238E27FC236}">
                <a16:creationId xmlns:a16="http://schemas.microsoft.com/office/drawing/2014/main" id="{E0C6B6D6-7799-48A7-B4AF-AEB54CF720AA}"/>
              </a:ext>
            </a:extLst>
          </p:cNvPr>
          <p:cNvPicPr>
            <a:picLocks noChangeAspect="1"/>
          </p:cNvPicPr>
          <p:nvPr/>
        </p:nvPicPr>
        <p:blipFill rotWithShape="1">
          <a:blip r:embed="rId3"/>
          <a:srcRect t="2887" b="15317"/>
          <a:stretch/>
        </p:blipFill>
        <p:spPr>
          <a:xfrm>
            <a:off x="0" y="0"/>
            <a:ext cx="12192000" cy="6858000"/>
          </a:xfrm>
          <a:prstGeom prst="rect">
            <a:avLst/>
          </a:prstGeom>
        </p:spPr>
      </p:pic>
      <p:grpSp>
        <p:nvGrpSpPr>
          <p:cNvPr id="206" name="Google Shape;206;p7"/>
          <p:cNvGrpSpPr/>
          <p:nvPr/>
        </p:nvGrpSpPr>
        <p:grpSpPr>
          <a:xfrm>
            <a:off x="3603925" y="5664673"/>
            <a:ext cx="4870972" cy="1022178"/>
            <a:chOff x="1874073" y="4500813"/>
            <a:chExt cx="4870972" cy="1022178"/>
          </a:xfrm>
        </p:grpSpPr>
        <p:grpSp>
          <p:nvGrpSpPr>
            <p:cNvPr id="207" name="Google Shape;207;p7"/>
            <p:cNvGrpSpPr/>
            <p:nvPr/>
          </p:nvGrpSpPr>
          <p:grpSpPr>
            <a:xfrm>
              <a:off x="4572000" y="4500813"/>
              <a:ext cx="2173045" cy="1022169"/>
              <a:chOff x="4267200" y="4549828"/>
              <a:chExt cx="2400300" cy="1127072"/>
            </a:xfrm>
          </p:grpSpPr>
          <p:sp>
            <p:nvSpPr>
              <p:cNvPr id="208" name="Google Shape;208;p7"/>
              <p:cNvSpPr/>
              <p:nvPr/>
            </p:nvSpPr>
            <p:spPr>
              <a:xfrm>
                <a:off x="4267200" y="4549828"/>
                <a:ext cx="2400300" cy="1127072"/>
              </a:xfrm>
              <a:prstGeom prst="rect">
                <a:avLst/>
              </a:prstGeom>
              <a:solidFill>
                <a:srgbClr val="D2232A"/>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pic>
            <p:nvPicPr>
              <p:cNvPr id="209" name="Google Shape;209;p7"/>
              <p:cNvPicPr preferRelativeResize="0"/>
              <p:nvPr/>
            </p:nvPicPr>
            <p:blipFill rotWithShape="1">
              <a:blip r:embed="rId4">
                <a:alphaModFix/>
              </a:blip>
              <a:srcRect/>
              <a:stretch/>
            </p:blipFill>
            <p:spPr>
              <a:xfrm>
                <a:off x="4401896" y="4681305"/>
                <a:ext cx="2096654" cy="833068"/>
              </a:xfrm>
              <a:prstGeom prst="rect">
                <a:avLst/>
              </a:prstGeom>
              <a:solidFill>
                <a:srgbClr val="D2232A"/>
              </a:solidFill>
              <a:ln>
                <a:noFill/>
              </a:ln>
            </p:spPr>
          </p:pic>
        </p:grpSp>
        <p:pic>
          <p:nvPicPr>
            <p:cNvPr id="210" name="Google Shape;210;p7" descr="hi-res logo"/>
            <p:cNvPicPr preferRelativeResize="0"/>
            <p:nvPr/>
          </p:nvPicPr>
          <p:blipFill rotWithShape="1">
            <a:blip r:embed="rId5">
              <a:alphaModFix/>
            </a:blip>
            <a:srcRect/>
            <a:stretch/>
          </p:blipFill>
          <p:spPr>
            <a:xfrm>
              <a:off x="1874073" y="4500841"/>
              <a:ext cx="2454019" cy="1022150"/>
            </a:xfrm>
            <a:prstGeom prst="rect">
              <a:avLst/>
            </a:prstGeom>
            <a:noFill/>
            <a:ln>
              <a:noFill/>
            </a:ln>
          </p:spPr>
        </p:pic>
      </p:grpSp>
      <p:sp>
        <p:nvSpPr>
          <p:cNvPr id="9" name="Google Shape;211;p7">
            <a:extLst>
              <a:ext uri="{FF2B5EF4-FFF2-40B4-BE49-F238E27FC236}">
                <a16:creationId xmlns:a16="http://schemas.microsoft.com/office/drawing/2014/main" id="{1B4F601F-DA0F-F943-ACF9-109147893ED7}"/>
              </a:ext>
            </a:extLst>
          </p:cNvPr>
          <p:cNvSpPr/>
          <p:nvPr/>
        </p:nvSpPr>
        <p:spPr>
          <a:xfrm>
            <a:off x="829733" y="318557"/>
            <a:ext cx="10176934" cy="2062063"/>
          </a:xfrm>
          <a:custGeom>
            <a:avLst/>
            <a:gdLst/>
            <a:ahLst/>
            <a:cxnLst/>
            <a:rect l="l" t="t" r="r" b="b"/>
            <a:pathLst>
              <a:path w="1816" h="909" extrusionOk="0">
                <a:moveTo>
                  <a:pt x="42" y="876"/>
                </a:moveTo>
                <a:cubicBezTo>
                  <a:pt x="42" y="884"/>
                  <a:pt x="34" y="884"/>
                  <a:pt x="34" y="890"/>
                </a:cubicBezTo>
                <a:cubicBezTo>
                  <a:pt x="34" y="891"/>
                  <a:pt x="32" y="892"/>
                  <a:pt x="31" y="891"/>
                </a:cubicBezTo>
                <a:cubicBezTo>
                  <a:pt x="16" y="887"/>
                  <a:pt x="10" y="878"/>
                  <a:pt x="8" y="858"/>
                </a:cubicBezTo>
                <a:cubicBezTo>
                  <a:pt x="8" y="855"/>
                  <a:pt x="10" y="850"/>
                  <a:pt x="4" y="852"/>
                </a:cubicBezTo>
                <a:cubicBezTo>
                  <a:pt x="0" y="852"/>
                  <a:pt x="1" y="845"/>
                  <a:pt x="3" y="844"/>
                </a:cubicBezTo>
                <a:cubicBezTo>
                  <a:pt x="10" y="841"/>
                  <a:pt x="11" y="831"/>
                  <a:pt x="18" y="827"/>
                </a:cubicBezTo>
                <a:cubicBezTo>
                  <a:pt x="22" y="824"/>
                  <a:pt x="19" y="824"/>
                  <a:pt x="16" y="822"/>
                </a:cubicBezTo>
                <a:cubicBezTo>
                  <a:pt x="3" y="812"/>
                  <a:pt x="2" y="801"/>
                  <a:pt x="14" y="789"/>
                </a:cubicBezTo>
                <a:cubicBezTo>
                  <a:pt x="19" y="784"/>
                  <a:pt x="20" y="778"/>
                  <a:pt x="15" y="776"/>
                </a:cubicBezTo>
                <a:cubicBezTo>
                  <a:pt x="8" y="772"/>
                  <a:pt x="10" y="766"/>
                  <a:pt x="11" y="763"/>
                </a:cubicBezTo>
                <a:cubicBezTo>
                  <a:pt x="13" y="758"/>
                  <a:pt x="16" y="756"/>
                  <a:pt x="11" y="751"/>
                </a:cubicBezTo>
                <a:cubicBezTo>
                  <a:pt x="10" y="750"/>
                  <a:pt x="11" y="747"/>
                  <a:pt x="14" y="746"/>
                </a:cubicBezTo>
                <a:cubicBezTo>
                  <a:pt x="24" y="743"/>
                  <a:pt x="24" y="735"/>
                  <a:pt x="17" y="725"/>
                </a:cubicBezTo>
                <a:cubicBezTo>
                  <a:pt x="14" y="720"/>
                  <a:pt x="9" y="712"/>
                  <a:pt x="17" y="705"/>
                </a:cubicBezTo>
                <a:cubicBezTo>
                  <a:pt x="20" y="703"/>
                  <a:pt x="20" y="700"/>
                  <a:pt x="20" y="697"/>
                </a:cubicBezTo>
                <a:cubicBezTo>
                  <a:pt x="20" y="685"/>
                  <a:pt x="16" y="674"/>
                  <a:pt x="17" y="662"/>
                </a:cubicBezTo>
                <a:cubicBezTo>
                  <a:pt x="17" y="660"/>
                  <a:pt x="17" y="659"/>
                  <a:pt x="16" y="658"/>
                </a:cubicBezTo>
                <a:cubicBezTo>
                  <a:pt x="6" y="650"/>
                  <a:pt x="11" y="644"/>
                  <a:pt x="17" y="638"/>
                </a:cubicBezTo>
                <a:cubicBezTo>
                  <a:pt x="8" y="629"/>
                  <a:pt x="7" y="616"/>
                  <a:pt x="13" y="606"/>
                </a:cubicBezTo>
                <a:cubicBezTo>
                  <a:pt x="14" y="605"/>
                  <a:pt x="14" y="605"/>
                  <a:pt x="14" y="605"/>
                </a:cubicBezTo>
                <a:cubicBezTo>
                  <a:pt x="10" y="590"/>
                  <a:pt x="20" y="578"/>
                  <a:pt x="19" y="564"/>
                </a:cubicBezTo>
                <a:cubicBezTo>
                  <a:pt x="19" y="550"/>
                  <a:pt x="8" y="540"/>
                  <a:pt x="11" y="526"/>
                </a:cubicBezTo>
                <a:cubicBezTo>
                  <a:pt x="11" y="522"/>
                  <a:pt x="10" y="517"/>
                  <a:pt x="15" y="515"/>
                </a:cubicBezTo>
                <a:cubicBezTo>
                  <a:pt x="17" y="514"/>
                  <a:pt x="18" y="511"/>
                  <a:pt x="16" y="508"/>
                </a:cubicBezTo>
                <a:cubicBezTo>
                  <a:pt x="13" y="501"/>
                  <a:pt x="15" y="496"/>
                  <a:pt x="22" y="494"/>
                </a:cubicBezTo>
                <a:cubicBezTo>
                  <a:pt x="14" y="488"/>
                  <a:pt x="13" y="481"/>
                  <a:pt x="18" y="473"/>
                </a:cubicBezTo>
                <a:cubicBezTo>
                  <a:pt x="21" y="470"/>
                  <a:pt x="21" y="465"/>
                  <a:pt x="18" y="462"/>
                </a:cubicBezTo>
                <a:cubicBezTo>
                  <a:pt x="11" y="453"/>
                  <a:pt x="11" y="446"/>
                  <a:pt x="17" y="438"/>
                </a:cubicBezTo>
                <a:cubicBezTo>
                  <a:pt x="17" y="437"/>
                  <a:pt x="19" y="437"/>
                  <a:pt x="18" y="435"/>
                </a:cubicBezTo>
                <a:cubicBezTo>
                  <a:pt x="13" y="416"/>
                  <a:pt x="20" y="396"/>
                  <a:pt x="21" y="377"/>
                </a:cubicBezTo>
                <a:cubicBezTo>
                  <a:pt x="21" y="360"/>
                  <a:pt x="9" y="348"/>
                  <a:pt x="13" y="332"/>
                </a:cubicBezTo>
                <a:cubicBezTo>
                  <a:pt x="13" y="330"/>
                  <a:pt x="12" y="328"/>
                  <a:pt x="9" y="328"/>
                </a:cubicBezTo>
                <a:cubicBezTo>
                  <a:pt x="7" y="328"/>
                  <a:pt x="5" y="325"/>
                  <a:pt x="6" y="324"/>
                </a:cubicBezTo>
                <a:cubicBezTo>
                  <a:pt x="13" y="321"/>
                  <a:pt x="11" y="311"/>
                  <a:pt x="16" y="308"/>
                </a:cubicBezTo>
                <a:cubicBezTo>
                  <a:pt x="26" y="301"/>
                  <a:pt x="27" y="296"/>
                  <a:pt x="19" y="287"/>
                </a:cubicBezTo>
                <a:cubicBezTo>
                  <a:pt x="16" y="283"/>
                  <a:pt x="12" y="282"/>
                  <a:pt x="20" y="278"/>
                </a:cubicBezTo>
                <a:cubicBezTo>
                  <a:pt x="29" y="273"/>
                  <a:pt x="29" y="254"/>
                  <a:pt x="22" y="245"/>
                </a:cubicBezTo>
                <a:cubicBezTo>
                  <a:pt x="18" y="240"/>
                  <a:pt x="19" y="234"/>
                  <a:pt x="21" y="230"/>
                </a:cubicBezTo>
                <a:cubicBezTo>
                  <a:pt x="25" y="224"/>
                  <a:pt x="26" y="220"/>
                  <a:pt x="21" y="215"/>
                </a:cubicBezTo>
                <a:cubicBezTo>
                  <a:pt x="20" y="215"/>
                  <a:pt x="19" y="214"/>
                  <a:pt x="18" y="213"/>
                </a:cubicBezTo>
                <a:cubicBezTo>
                  <a:pt x="27" y="203"/>
                  <a:pt x="11" y="192"/>
                  <a:pt x="20" y="181"/>
                </a:cubicBezTo>
                <a:cubicBezTo>
                  <a:pt x="27" y="172"/>
                  <a:pt x="17" y="156"/>
                  <a:pt x="25" y="145"/>
                </a:cubicBezTo>
                <a:cubicBezTo>
                  <a:pt x="28" y="140"/>
                  <a:pt x="23" y="141"/>
                  <a:pt x="22" y="138"/>
                </a:cubicBezTo>
                <a:cubicBezTo>
                  <a:pt x="20" y="132"/>
                  <a:pt x="17" y="126"/>
                  <a:pt x="26" y="124"/>
                </a:cubicBezTo>
                <a:cubicBezTo>
                  <a:pt x="28" y="124"/>
                  <a:pt x="32" y="127"/>
                  <a:pt x="32" y="121"/>
                </a:cubicBezTo>
                <a:cubicBezTo>
                  <a:pt x="32" y="117"/>
                  <a:pt x="32" y="112"/>
                  <a:pt x="29" y="112"/>
                </a:cubicBezTo>
                <a:cubicBezTo>
                  <a:pt x="23" y="111"/>
                  <a:pt x="24" y="106"/>
                  <a:pt x="24" y="102"/>
                </a:cubicBezTo>
                <a:cubicBezTo>
                  <a:pt x="25" y="96"/>
                  <a:pt x="30" y="98"/>
                  <a:pt x="32" y="98"/>
                </a:cubicBezTo>
                <a:cubicBezTo>
                  <a:pt x="43" y="99"/>
                  <a:pt x="52" y="99"/>
                  <a:pt x="54" y="83"/>
                </a:cubicBezTo>
                <a:cubicBezTo>
                  <a:pt x="54" y="78"/>
                  <a:pt x="58" y="80"/>
                  <a:pt x="61" y="80"/>
                </a:cubicBezTo>
                <a:cubicBezTo>
                  <a:pt x="97" y="78"/>
                  <a:pt x="133" y="77"/>
                  <a:pt x="169" y="77"/>
                </a:cubicBezTo>
                <a:cubicBezTo>
                  <a:pt x="182" y="78"/>
                  <a:pt x="194" y="72"/>
                  <a:pt x="207" y="76"/>
                </a:cubicBezTo>
                <a:cubicBezTo>
                  <a:pt x="211" y="77"/>
                  <a:pt x="216" y="67"/>
                  <a:pt x="224" y="70"/>
                </a:cubicBezTo>
                <a:cubicBezTo>
                  <a:pt x="228" y="71"/>
                  <a:pt x="232" y="67"/>
                  <a:pt x="235" y="75"/>
                </a:cubicBezTo>
                <a:cubicBezTo>
                  <a:pt x="237" y="80"/>
                  <a:pt x="249" y="79"/>
                  <a:pt x="250" y="76"/>
                </a:cubicBezTo>
                <a:cubicBezTo>
                  <a:pt x="254" y="69"/>
                  <a:pt x="259" y="72"/>
                  <a:pt x="264" y="72"/>
                </a:cubicBezTo>
                <a:cubicBezTo>
                  <a:pt x="275" y="72"/>
                  <a:pt x="286" y="72"/>
                  <a:pt x="298" y="72"/>
                </a:cubicBezTo>
                <a:cubicBezTo>
                  <a:pt x="300" y="73"/>
                  <a:pt x="301" y="73"/>
                  <a:pt x="302" y="70"/>
                </a:cubicBezTo>
                <a:cubicBezTo>
                  <a:pt x="305" y="65"/>
                  <a:pt x="310" y="64"/>
                  <a:pt x="313" y="71"/>
                </a:cubicBezTo>
                <a:cubicBezTo>
                  <a:pt x="315" y="76"/>
                  <a:pt x="318" y="76"/>
                  <a:pt x="320" y="75"/>
                </a:cubicBezTo>
                <a:cubicBezTo>
                  <a:pt x="335" y="65"/>
                  <a:pt x="352" y="72"/>
                  <a:pt x="368" y="70"/>
                </a:cubicBezTo>
                <a:cubicBezTo>
                  <a:pt x="375" y="69"/>
                  <a:pt x="383" y="72"/>
                  <a:pt x="389" y="65"/>
                </a:cubicBezTo>
                <a:cubicBezTo>
                  <a:pt x="391" y="63"/>
                  <a:pt x="395" y="63"/>
                  <a:pt x="399" y="66"/>
                </a:cubicBezTo>
                <a:cubicBezTo>
                  <a:pt x="403" y="70"/>
                  <a:pt x="407" y="75"/>
                  <a:pt x="411" y="66"/>
                </a:cubicBezTo>
                <a:cubicBezTo>
                  <a:pt x="412" y="62"/>
                  <a:pt x="417" y="64"/>
                  <a:pt x="418" y="68"/>
                </a:cubicBezTo>
                <a:cubicBezTo>
                  <a:pt x="421" y="74"/>
                  <a:pt x="425" y="74"/>
                  <a:pt x="428" y="69"/>
                </a:cubicBezTo>
                <a:cubicBezTo>
                  <a:pt x="431" y="66"/>
                  <a:pt x="433" y="67"/>
                  <a:pt x="436" y="67"/>
                </a:cubicBezTo>
                <a:cubicBezTo>
                  <a:pt x="447" y="67"/>
                  <a:pt x="458" y="67"/>
                  <a:pt x="469" y="67"/>
                </a:cubicBezTo>
                <a:cubicBezTo>
                  <a:pt x="472" y="67"/>
                  <a:pt x="475" y="71"/>
                  <a:pt x="476" y="64"/>
                </a:cubicBezTo>
                <a:cubicBezTo>
                  <a:pt x="476" y="61"/>
                  <a:pt x="480" y="61"/>
                  <a:pt x="481" y="62"/>
                </a:cubicBezTo>
                <a:cubicBezTo>
                  <a:pt x="494" y="73"/>
                  <a:pt x="506" y="57"/>
                  <a:pt x="518" y="61"/>
                </a:cubicBezTo>
                <a:cubicBezTo>
                  <a:pt x="532" y="66"/>
                  <a:pt x="547" y="65"/>
                  <a:pt x="561" y="64"/>
                </a:cubicBezTo>
                <a:cubicBezTo>
                  <a:pt x="567" y="64"/>
                  <a:pt x="574" y="67"/>
                  <a:pt x="579" y="59"/>
                </a:cubicBezTo>
                <a:cubicBezTo>
                  <a:pt x="580" y="58"/>
                  <a:pt x="584" y="58"/>
                  <a:pt x="585" y="59"/>
                </a:cubicBezTo>
                <a:cubicBezTo>
                  <a:pt x="594" y="70"/>
                  <a:pt x="603" y="56"/>
                  <a:pt x="613" y="59"/>
                </a:cubicBezTo>
                <a:cubicBezTo>
                  <a:pt x="623" y="62"/>
                  <a:pt x="635" y="61"/>
                  <a:pt x="646" y="62"/>
                </a:cubicBezTo>
                <a:cubicBezTo>
                  <a:pt x="650" y="62"/>
                  <a:pt x="655" y="64"/>
                  <a:pt x="657" y="56"/>
                </a:cubicBezTo>
                <a:cubicBezTo>
                  <a:pt x="657" y="52"/>
                  <a:pt x="677" y="55"/>
                  <a:pt x="680" y="59"/>
                </a:cubicBezTo>
                <a:cubicBezTo>
                  <a:pt x="684" y="65"/>
                  <a:pt x="694" y="65"/>
                  <a:pt x="699" y="59"/>
                </a:cubicBezTo>
                <a:cubicBezTo>
                  <a:pt x="701" y="56"/>
                  <a:pt x="704" y="57"/>
                  <a:pt x="706" y="57"/>
                </a:cubicBezTo>
                <a:cubicBezTo>
                  <a:pt x="716" y="57"/>
                  <a:pt x="726" y="56"/>
                  <a:pt x="736" y="58"/>
                </a:cubicBezTo>
                <a:cubicBezTo>
                  <a:pt x="742" y="60"/>
                  <a:pt x="749" y="64"/>
                  <a:pt x="754" y="53"/>
                </a:cubicBezTo>
                <a:cubicBezTo>
                  <a:pt x="757" y="48"/>
                  <a:pt x="767" y="50"/>
                  <a:pt x="774" y="52"/>
                </a:cubicBezTo>
                <a:cubicBezTo>
                  <a:pt x="779" y="53"/>
                  <a:pt x="783" y="54"/>
                  <a:pt x="788" y="54"/>
                </a:cubicBezTo>
                <a:cubicBezTo>
                  <a:pt x="817" y="52"/>
                  <a:pt x="846" y="58"/>
                  <a:pt x="875" y="56"/>
                </a:cubicBezTo>
                <a:cubicBezTo>
                  <a:pt x="879" y="56"/>
                  <a:pt x="884" y="59"/>
                  <a:pt x="885" y="51"/>
                </a:cubicBezTo>
                <a:cubicBezTo>
                  <a:pt x="886" y="48"/>
                  <a:pt x="888" y="48"/>
                  <a:pt x="890" y="51"/>
                </a:cubicBezTo>
                <a:cubicBezTo>
                  <a:pt x="896" y="59"/>
                  <a:pt x="899" y="59"/>
                  <a:pt x="904" y="52"/>
                </a:cubicBezTo>
                <a:cubicBezTo>
                  <a:pt x="906" y="50"/>
                  <a:pt x="906" y="51"/>
                  <a:pt x="908" y="51"/>
                </a:cubicBezTo>
                <a:cubicBezTo>
                  <a:pt x="916" y="53"/>
                  <a:pt x="927" y="46"/>
                  <a:pt x="934" y="59"/>
                </a:cubicBezTo>
                <a:cubicBezTo>
                  <a:pt x="934" y="60"/>
                  <a:pt x="936" y="61"/>
                  <a:pt x="937" y="60"/>
                </a:cubicBezTo>
                <a:cubicBezTo>
                  <a:pt x="947" y="46"/>
                  <a:pt x="961" y="56"/>
                  <a:pt x="974" y="54"/>
                </a:cubicBezTo>
                <a:cubicBezTo>
                  <a:pt x="982" y="53"/>
                  <a:pt x="994" y="58"/>
                  <a:pt x="999" y="54"/>
                </a:cubicBezTo>
                <a:cubicBezTo>
                  <a:pt x="1007" y="50"/>
                  <a:pt x="1010" y="51"/>
                  <a:pt x="1016" y="56"/>
                </a:cubicBezTo>
                <a:cubicBezTo>
                  <a:pt x="1017" y="57"/>
                  <a:pt x="1020" y="57"/>
                  <a:pt x="1021" y="55"/>
                </a:cubicBezTo>
                <a:cubicBezTo>
                  <a:pt x="1024" y="48"/>
                  <a:pt x="1026" y="44"/>
                  <a:pt x="1029" y="55"/>
                </a:cubicBezTo>
                <a:cubicBezTo>
                  <a:pt x="1029" y="56"/>
                  <a:pt x="1033" y="57"/>
                  <a:pt x="1033" y="56"/>
                </a:cubicBezTo>
                <a:cubicBezTo>
                  <a:pt x="1041" y="41"/>
                  <a:pt x="1054" y="48"/>
                  <a:pt x="1063" y="49"/>
                </a:cubicBezTo>
                <a:cubicBezTo>
                  <a:pt x="1094" y="53"/>
                  <a:pt x="1124" y="53"/>
                  <a:pt x="1155" y="55"/>
                </a:cubicBezTo>
                <a:cubicBezTo>
                  <a:pt x="1165" y="56"/>
                  <a:pt x="1176" y="57"/>
                  <a:pt x="1186" y="56"/>
                </a:cubicBezTo>
                <a:cubicBezTo>
                  <a:pt x="1191" y="56"/>
                  <a:pt x="1196" y="59"/>
                  <a:pt x="1199" y="50"/>
                </a:cubicBezTo>
                <a:cubicBezTo>
                  <a:pt x="1199" y="48"/>
                  <a:pt x="1206" y="45"/>
                  <a:pt x="1209" y="53"/>
                </a:cubicBezTo>
                <a:cubicBezTo>
                  <a:pt x="1211" y="59"/>
                  <a:pt x="1216" y="59"/>
                  <a:pt x="1220" y="55"/>
                </a:cubicBezTo>
                <a:cubicBezTo>
                  <a:pt x="1228" y="48"/>
                  <a:pt x="1230" y="48"/>
                  <a:pt x="1236" y="59"/>
                </a:cubicBezTo>
                <a:cubicBezTo>
                  <a:pt x="1241" y="54"/>
                  <a:pt x="1246" y="42"/>
                  <a:pt x="1253" y="58"/>
                </a:cubicBezTo>
                <a:cubicBezTo>
                  <a:pt x="1253" y="60"/>
                  <a:pt x="1258" y="62"/>
                  <a:pt x="1262" y="59"/>
                </a:cubicBezTo>
                <a:cubicBezTo>
                  <a:pt x="1270" y="52"/>
                  <a:pt x="1279" y="49"/>
                  <a:pt x="1286" y="60"/>
                </a:cubicBezTo>
                <a:cubicBezTo>
                  <a:pt x="1288" y="62"/>
                  <a:pt x="1290" y="62"/>
                  <a:pt x="1291" y="61"/>
                </a:cubicBezTo>
                <a:cubicBezTo>
                  <a:pt x="1302" y="51"/>
                  <a:pt x="1319" y="51"/>
                  <a:pt x="1328" y="60"/>
                </a:cubicBezTo>
                <a:cubicBezTo>
                  <a:pt x="1331" y="62"/>
                  <a:pt x="1333" y="61"/>
                  <a:pt x="1336" y="59"/>
                </a:cubicBezTo>
                <a:cubicBezTo>
                  <a:pt x="1340" y="56"/>
                  <a:pt x="1347" y="52"/>
                  <a:pt x="1349" y="63"/>
                </a:cubicBezTo>
                <a:cubicBezTo>
                  <a:pt x="1349" y="68"/>
                  <a:pt x="1353" y="67"/>
                  <a:pt x="1356" y="67"/>
                </a:cubicBezTo>
                <a:cubicBezTo>
                  <a:pt x="1381" y="67"/>
                  <a:pt x="1407" y="67"/>
                  <a:pt x="1432" y="67"/>
                </a:cubicBezTo>
                <a:cubicBezTo>
                  <a:pt x="1433" y="67"/>
                  <a:pt x="1434" y="67"/>
                  <a:pt x="1434" y="67"/>
                </a:cubicBezTo>
                <a:cubicBezTo>
                  <a:pt x="1441" y="59"/>
                  <a:pt x="1448" y="64"/>
                  <a:pt x="1455" y="64"/>
                </a:cubicBezTo>
                <a:cubicBezTo>
                  <a:pt x="1458" y="63"/>
                  <a:pt x="1464" y="67"/>
                  <a:pt x="1464" y="58"/>
                </a:cubicBezTo>
                <a:cubicBezTo>
                  <a:pt x="1464" y="56"/>
                  <a:pt x="1471" y="55"/>
                  <a:pt x="1473" y="57"/>
                </a:cubicBezTo>
                <a:cubicBezTo>
                  <a:pt x="1481" y="63"/>
                  <a:pt x="1488" y="61"/>
                  <a:pt x="1495" y="54"/>
                </a:cubicBezTo>
                <a:cubicBezTo>
                  <a:pt x="1496" y="53"/>
                  <a:pt x="1498" y="51"/>
                  <a:pt x="1500" y="54"/>
                </a:cubicBezTo>
                <a:cubicBezTo>
                  <a:pt x="1504" y="59"/>
                  <a:pt x="1510" y="58"/>
                  <a:pt x="1513" y="52"/>
                </a:cubicBezTo>
                <a:cubicBezTo>
                  <a:pt x="1513" y="50"/>
                  <a:pt x="1523" y="48"/>
                  <a:pt x="1524" y="50"/>
                </a:cubicBezTo>
                <a:cubicBezTo>
                  <a:pt x="1525" y="54"/>
                  <a:pt x="1529" y="54"/>
                  <a:pt x="1529" y="55"/>
                </a:cubicBezTo>
                <a:cubicBezTo>
                  <a:pt x="1538" y="73"/>
                  <a:pt x="1540" y="54"/>
                  <a:pt x="1541" y="51"/>
                </a:cubicBezTo>
                <a:cubicBezTo>
                  <a:pt x="1545" y="40"/>
                  <a:pt x="1553" y="44"/>
                  <a:pt x="1558" y="46"/>
                </a:cubicBezTo>
                <a:cubicBezTo>
                  <a:pt x="1563" y="49"/>
                  <a:pt x="1568" y="50"/>
                  <a:pt x="1571" y="47"/>
                </a:cubicBezTo>
                <a:cubicBezTo>
                  <a:pt x="1586" y="35"/>
                  <a:pt x="1603" y="38"/>
                  <a:pt x="1619" y="36"/>
                </a:cubicBezTo>
                <a:cubicBezTo>
                  <a:pt x="1653" y="33"/>
                  <a:pt x="1686" y="28"/>
                  <a:pt x="1720" y="25"/>
                </a:cubicBezTo>
                <a:cubicBezTo>
                  <a:pt x="1722" y="25"/>
                  <a:pt x="1725" y="24"/>
                  <a:pt x="1725" y="24"/>
                </a:cubicBezTo>
                <a:cubicBezTo>
                  <a:pt x="1728" y="6"/>
                  <a:pt x="1741" y="17"/>
                  <a:pt x="1749" y="13"/>
                </a:cubicBezTo>
                <a:cubicBezTo>
                  <a:pt x="1753" y="10"/>
                  <a:pt x="1758" y="8"/>
                  <a:pt x="1763" y="6"/>
                </a:cubicBezTo>
                <a:cubicBezTo>
                  <a:pt x="1776" y="0"/>
                  <a:pt x="1792" y="1"/>
                  <a:pt x="1807" y="2"/>
                </a:cubicBezTo>
                <a:cubicBezTo>
                  <a:pt x="1811" y="2"/>
                  <a:pt x="1808" y="8"/>
                  <a:pt x="1809" y="11"/>
                </a:cubicBezTo>
                <a:cubicBezTo>
                  <a:pt x="1811" y="14"/>
                  <a:pt x="1815" y="7"/>
                  <a:pt x="1815" y="13"/>
                </a:cubicBezTo>
                <a:cubicBezTo>
                  <a:pt x="1816" y="18"/>
                  <a:pt x="1810" y="16"/>
                  <a:pt x="1810" y="18"/>
                </a:cubicBezTo>
                <a:cubicBezTo>
                  <a:pt x="1809" y="29"/>
                  <a:pt x="1799" y="33"/>
                  <a:pt x="1797" y="41"/>
                </a:cubicBezTo>
                <a:cubicBezTo>
                  <a:pt x="1796" y="49"/>
                  <a:pt x="1795" y="61"/>
                  <a:pt x="1800" y="68"/>
                </a:cubicBezTo>
                <a:cubicBezTo>
                  <a:pt x="1807" y="77"/>
                  <a:pt x="1806" y="87"/>
                  <a:pt x="1803" y="95"/>
                </a:cubicBezTo>
                <a:cubicBezTo>
                  <a:pt x="1802" y="101"/>
                  <a:pt x="1803" y="105"/>
                  <a:pt x="1802" y="111"/>
                </a:cubicBezTo>
                <a:cubicBezTo>
                  <a:pt x="1801" y="121"/>
                  <a:pt x="1807" y="132"/>
                  <a:pt x="1800" y="143"/>
                </a:cubicBezTo>
                <a:cubicBezTo>
                  <a:pt x="1799" y="145"/>
                  <a:pt x="1793" y="159"/>
                  <a:pt x="1806" y="160"/>
                </a:cubicBezTo>
                <a:cubicBezTo>
                  <a:pt x="1806" y="160"/>
                  <a:pt x="1807" y="164"/>
                  <a:pt x="1806" y="166"/>
                </a:cubicBezTo>
                <a:cubicBezTo>
                  <a:pt x="1804" y="175"/>
                  <a:pt x="1803" y="185"/>
                  <a:pt x="1802" y="194"/>
                </a:cubicBezTo>
                <a:cubicBezTo>
                  <a:pt x="1800" y="209"/>
                  <a:pt x="1798" y="210"/>
                  <a:pt x="1806" y="223"/>
                </a:cubicBezTo>
                <a:cubicBezTo>
                  <a:pt x="1807" y="225"/>
                  <a:pt x="1808" y="230"/>
                  <a:pt x="1806" y="232"/>
                </a:cubicBezTo>
                <a:cubicBezTo>
                  <a:pt x="1801" y="238"/>
                  <a:pt x="1805" y="248"/>
                  <a:pt x="1798" y="254"/>
                </a:cubicBezTo>
                <a:cubicBezTo>
                  <a:pt x="1798" y="254"/>
                  <a:pt x="1798" y="254"/>
                  <a:pt x="1798" y="255"/>
                </a:cubicBezTo>
                <a:cubicBezTo>
                  <a:pt x="1793" y="262"/>
                  <a:pt x="1806" y="264"/>
                  <a:pt x="1802" y="271"/>
                </a:cubicBezTo>
                <a:cubicBezTo>
                  <a:pt x="1799" y="277"/>
                  <a:pt x="1798" y="283"/>
                  <a:pt x="1805" y="287"/>
                </a:cubicBezTo>
                <a:cubicBezTo>
                  <a:pt x="1806" y="288"/>
                  <a:pt x="1807" y="290"/>
                  <a:pt x="1806" y="291"/>
                </a:cubicBezTo>
                <a:cubicBezTo>
                  <a:pt x="1797" y="296"/>
                  <a:pt x="1807" y="310"/>
                  <a:pt x="1799" y="316"/>
                </a:cubicBezTo>
                <a:cubicBezTo>
                  <a:pt x="1798" y="316"/>
                  <a:pt x="1798" y="318"/>
                  <a:pt x="1798" y="319"/>
                </a:cubicBezTo>
                <a:cubicBezTo>
                  <a:pt x="1809" y="321"/>
                  <a:pt x="1802" y="333"/>
                  <a:pt x="1805" y="339"/>
                </a:cubicBezTo>
                <a:cubicBezTo>
                  <a:pt x="1806" y="342"/>
                  <a:pt x="1806" y="346"/>
                  <a:pt x="1802" y="348"/>
                </a:cubicBezTo>
                <a:cubicBezTo>
                  <a:pt x="1800" y="349"/>
                  <a:pt x="1799" y="353"/>
                  <a:pt x="1800" y="356"/>
                </a:cubicBezTo>
                <a:cubicBezTo>
                  <a:pt x="1802" y="369"/>
                  <a:pt x="1804" y="381"/>
                  <a:pt x="1802" y="394"/>
                </a:cubicBezTo>
                <a:cubicBezTo>
                  <a:pt x="1801" y="398"/>
                  <a:pt x="1805" y="406"/>
                  <a:pt x="1806" y="412"/>
                </a:cubicBezTo>
                <a:cubicBezTo>
                  <a:pt x="1809" y="428"/>
                  <a:pt x="1806" y="444"/>
                  <a:pt x="1805" y="460"/>
                </a:cubicBezTo>
                <a:cubicBezTo>
                  <a:pt x="1804" y="470"/>
                  <a:pt x="1806" y="481"/>
                  <a:pt x="1807" y="491"/>
                </a:cubicBezTo>
                <a:cubicBezTo>
                  <a:pt x="1808" y="497"/>
                  <a:pt x="1811" y="502"/>
                  <a:pt x="1803" y="504"/>
                </a:cubicBezTo>
                <a:cubicBezTo>
                  <a:pt x="1801" y="505"/>
                  <a:pt x="1802" y="510"/>
                  <a:pt x="1802" y="513"/>
                </a:cubicBezTo>
                <a:cubicBezTo>
                  <a:pt x="1805" y="533"/>
                  <a:pt x="1811" y="555"/>
                  <a:pt x="1808" y="575"/>
                </a:cubicBezTo>
                <a:cubicBezTo>
                  <a:pt x="1805" y="589"/>
                  <a:pt x="1812" y="606"/>
                  <a:pt x="1802" y="619"/>
                </a:cubicBezTo>
                <a:cubicBezTo>
                  <a:pt x="1801" y="621"/>
                  <a:pt x="1800" y="631"/>
                  <a:pt x="1804" y="633"/>
                </a:cubicBezTo>
                <a:cubicBezTo>
                  <a:pt x="1809" y="635"/>
                  <a:pt x="1808" y="638"/>
                  <a:pt x="1809" y="642"/>
                </a:cubicBezTo>
                <a:cubicBezTo>
                  <a:pt x="1811" y="650"/>
                  <a:pt x="1810" y="657"/>
                  <a:pt x="1803" y="662"/>
                </a:cubicBezTo>
                <a:cubicBezTo>
                  <a:pt x="1800" y="664"/>
                  <a:pt x="1797" y="666"/>
                  <a:pt x="1803" y="668"/>
                </a:cubicBezTo>
                <a:cubicBezTo>
                  <a:pt x="1807" y="669"/>
                  <a:pt x="1806" y="671"/>
                  <a:pt x="1807" y="673"/>
                </a:cubicBezTo>
                <a:cubicBezTo>
                  <a:pt x="1807" y="681"/>
                  <a:pt x="1800" y="690"/>
                  <a:pt x="1809" y="698"/>
                </a:cubicBezTo>
                <a:cubicBezTo>
                  <a:pt x="1810" y="698"/>
                  <a:pt x="1810" y="704"/>
                  <a:pt x="1807" y="704"/>
                </a:cubicBezTo>
                <a:cubicBezTo>
                  <a:pt x="1797" y="705"/>
                  <a:pt x="1799" y="712"/>
                  <a:pt x="1800" y="720"/>
                </a:cubicBezTo>
                <a:cubicBezTo>
                  <a:pt x="1800" y="725"/>
                  <a:pt x="1800" y="730"/>
                  <a:pt x="1797" y="735"/>
                </a:cubicBezTo>
                <a:cubicBezTo>
                  <a:pt x="1794" y="740"/>
                  <a:pt x="1794" y="748"/>
                  <a:pt x="1799" y="755"/>
                </a:cubicBezTo>
                <a:cubicBezTo>
                  <a:pt x="1805" y="761"/>
                  <a:pt x="1806" y="773"/>
                  <a:pt x="1803" y="781"/>
                </a:cubicBezTo>
                <a:cubicBezTo>
                  <a:pt x="1801" y="786"/>
                  <a:pt x="1800" y="791"/>
                  <a:pt x="1800" y="795"/>
                </a:cubicBezTo>
                <a:cubicBezTo>
                  <a:pt x="1800" y="809"/>
                  <a:pt x="1795" y="822"/>
                  <a:pt x="1799" y="836"/>
                </a:cubicBezTo>
                <a:cubicBezTo>
                  <a:pt x="1799" y="838"/>
                  <a:pt x="1789" y="844"/>
                  <a:pt x="1786" y="842"/>
                </a:cubicBezTo>
                <a:cubicBezTo>
                  <a:pt x="1780" y="838"/>
                  <a:pt x="1770" y="841"/>
                  <a:pt x="1769" y="846"/>
                </a:cubicBezTo>
                <a:cubicBezTo>
                  <a:pt x="1767" y="855"/>
                  <a:pt x="1764" y="853"/>
                  <a:pt x="1759" y="854"/>
                </a:cubicBezTo>
                <a:cubicBezTo>
                  <a:pt x="1747" y="854"/>
                  <a:pt x="1736" y="854"/>
                  <a:pt x="1724" y="856"/>
                </a:cubicBezTo>
                <a:cubicBezTo>
                  <a:pt x="1712" y="858"/>
                  <a:pt x="1699" y="852"/>
                  <a:pt x="1686" y="853"/>
                </a:cubicBezTo>
                <a:cubicBezTo>
                  <a:pt x="1679" y="854"/>
                  <a:pt x="1671" y="854"/>
                  <a:pt x="1665" y="861"/>
                </a:cubicBezTo>
                <a:cubicBezTo>
                  <a:pt x="1665" y="861"/>
                  <a:pt x="1660" y="866"/>
                  <a:pt x="1657" y="860"/>
                </a:cubicBezTo>
                <a:cubicBezTo>
                  <a:pt x="1655" y="856"/>
                  <a:pt x="1635" y="857"/>
                  <a:pt x="1631" y="860"/>
                </a:cubicBezTo>
                <a:cubicBezTo>
                  <a:pt x="1622" y="869"/>
                  <a:pt x="1620" y="868"/>
                  <a:pt x="1607" y="863"/>
                </a:cubicBezTo>
                <a:cubicBezTo>
                  <a:pt x="1603" y="862"/>
                  <a:pt x="1593" y="859"/>
                  <a:pt x="1590" y="869"/>
                </a:cubicBezTo>
                <a:cubicBezTo>
                  <a:pt x="1589" y="873"/>
                  <a:pt x="1587" y="875"/>
                  <a:pt x="1583" y="874"/>
                </a:cubicBezTo>
                <a:cubicBezTo>
                  <a:pt x="1577" y="874"/>
                  <a:pt x="1571" y="876"/>
                  <a:pt x="1566" y="877"/>
                </a:cubicBezTo>
                <a:cubicBezTo>
                  <a:pt x="1561" y="877"/>
                  <a:pt x="1557" y="879"/>
                  <a:pt x="1553" y="871"/>
                </a:cubicBezTo>
                <a:cubicBezTo>
                  <a:pt x="1549" y="864"/>
                  <a:pt x="1539" y="871"/>
                  <a:pt x="1533" y="873"/>
                </a:cubicBezTo>
                <a:cubicBezTo>
                  <a:pt x="1525" y="875"/>
                  <a:pt x="1522" y="876"/>
                  <a:pt x="1522" y="865"/>
                </a:cubicBezTo>
                <a:cubicBezTo>
                  <a:pt x="1522" y="859"/>
                  <a:pt x="1518" y="859"/>
                  <a:pt x="1514" y="859"/>
                </a:cubicBezTo>
                <a:cubicBezTo>
                  <a:pt x="1475" y="859"/>
                  <a:pt x="1437" y="859"/>
                  <a:pt x="1399" y="859"/>
                </a:cubicBezTo>
                <a:cubicBezTo>
                  <a:pt x="1396" y="859"/>
                  <a:pt x="1391" y="858"/>
                  <a:pt x="1391" y="864"/>
                </a:cubicBezTo>
                <a:cubicBezTo>
                  <a:pt x="1392" y="873"/>
                  <a:pt x="1387" y="872"/>
                  <a:pt x="1382" y="872"/>
                </a:cubicBezTo>
                <a:cubicBezTo>
                  <a:pt x="1332" y="869"/>
                  <a:pt x="1281" y="869"/>
                  <a:pt x="1230" y="864"/>
                </a:cubicBezTo>
                <a:cubicBezTo>
                  <a:pt x="1226" y="864"/>
                  <a:pt x="1220" y="860"/>
                  <a:pt x="1216" y="870"/>
                </a:cubicBezTo>
                <a:cubicBezTo>
                  <a:pt x="1215" y="874"/>
                  <a:pt x="1206" y="874"/>
                  <a:pt x="1202" y="870"/>
                </a:cubicBezTo>
                <a:cubicBezTo>
                  <a:pt x="1196" y="861"/>
                  <a:pt x="1189" y="863"/>
                  <a:pt x="1181" y="867"/>
                </a:cubicBezTo>
                <a:cubicBezTo>
                  <a:pt x="1180" y="868"/>
                  <a:pt x="1179" y="869"/>
                  <a:pt x="1178" y="868"/>
                </a:cubicBezTo>
                <a:cubicBezTo>
                  <a:pt x="1165" y="859"/>
                  <a:pt x="1165" y="860"/>
                  <a:pt x="1151" y="868"/>
                </a:cubicBezTo>
                <a:cubicBezTo>
                  <a:pt x="1146" y="871"/>
                  <a:pt x="1139" y="872"/>
                  <a:pt x="1135" y="866"/>
                </a:cubicBezTo>
                <a:cubicBezTo>
                  <a:pt x="1132" y="860"/>
                  <a:pt x="1127" y="860"/>
                  <a:pt x="1125" y="862"/>
                </a:cubicBezTo>
                <a:cubicBezTo>
                  <a:pt x="1116" y="871"/>
                  <a:pt x="1106" y="864"/>
                  <a:pt x="1097" y="867"/>
                </a:cubicBezTo>
                <a:cubicBezTo>
                  <a:pt x="1091" y="868"/>
                  <a:pt x="1094" y="859"/>
                  <a:pt x="1090" y="858"/>
                </a:cubicBezTo>
                <a:cubicBezTo>
                  <a:pt x="1084" y="857"/>
                  <a:pt x="1080" y="864"/>
                  <a:pt x="1076" y="864"/>
                </a:cubicBezTo>
                <a:cubicBezTo>
                  <a:pt x="1056" y="864"/>
                  <a:pt x="1036" y="864"/>
                  <a:pt x="1016" y="863"/>
                </a:cubicBezTo>
                <a:cubicBezTo>
                  <a:pt x="1011" y="863"/>
                  <a:pt x="1006" y="864"/>
                  <a:pt x="1002" y="857"/>
                </a:cubicBezTo>
                <a:cubicBezTo>
                  <a:pt x="999" y="852"/>
                  <a:pt x="997" y="861"/>
                  <a:pt x="993" y="861"/>
                </a:cubicBezTo>
                <a:cubicBezTo>
                  <a:pt x="980" y="861"/>
                  <a:pt x="966" y="863"/>
                  <a:pt x="954" y="861"/>
                </a:cubicBezTo>
                <a:cubicBezTo>
                  <a:pt x="937" y="857"/>
                  <a:pt x="920" y="858"/>
                  <a:pt x="904" y="860"/>
                </a:cubicBezTo>
                <a:cubicBezTo>
                  <a:pt x="897" y="861"/>
                  <a:pt x="889" y="864"/>
                  <a:pt x="881" y="864"/>
                </a:cubicBezTo>
                <a:cubicBezTo>
                  <a:pt x="877" y="864"/>
                  <a:pt x="872" y="865"/>
                  <a:pt x="870" y="859"/>
                </a:cubicBezTo>
                <a:cubicBezTo>
                  <a:pt x="869" y="855"/>
                  <a:pt x="864" y="856"/>
                  <a:pt x="864" y="858"/>
                </a:cubicBezTo>
                <a:cubicBezTo>
                  <a:pt x="865" y="870"/>
                  <a:pt x="856" y="864"/>
                  <a:pt x="854" y="863"/>
                </a:cubicBezTo>
                <a:cubicBezTo>
                  <a:pt x="841" y="861"/>
                  <a:pt x="829" y="862"/>
                  <a:pt x="816" y="861"/>
                </a:cubicBezTo>
                <a:cubicBezTo>
                  <a:pt x="814" y="861"/>
                  <a:pt x="811" y="860"/>
                  <a:pt x="809" y="864"/>
                </a:cubicBezTo>
                <a:cubicBezTo>
                  <a:pt x="807" y="868"/>
                  <a:pt x="805" y="869"/>
                  <a:pt x="804" y="863"/>
                </a:cubicBezTo>
                <a:cubicBezTo>
                  <a:pt x="804" y="862"/>
                  <a:pt x="801" y="861"/>
                  <a:pt x="800" y="862"/>
                </a:cubicBezTo>
                <a:cubicBezTo>
                  <a:pt x="787" y="872"/>
                  <a:pt x="773" y="864"/>
                  <a:pt x="760" y="866"/>
                </a:cubicBezTo>
                <a:cubicBezTo>
                  <a:pt x="758" y="867"/>
                  <a:pt x="756" y="867"/>
                  <a:pt x="755" y="863"/>
                </a:cubicBezTo>
                <a:cubicBezTo>
                  <a:pt x="755" y="857"/>
                  <a:pt x="749" y="858"/>
                  <a:pt x="748" y="859"/>
                </a:cubicBezTo>
                <a:cubicBezTo>
                  <a:pt x="738" y="868"/>
                  <a:pt x="728" y="863"/>
                  <a:pt x="718" y="864"/>
                </a:cubicBezTo>
                <a:cubicBezTo>
                  <a:pt x="714" y="864"/>
                  <a:pt x="709" y="862"/>
                  <a:pt x="707" y="869"/>
                </a:cubicBezTo>
                <a:cubicBezTo>
                  <a:pt x="706" y="870"/>
                  <a:pt x="704" y="871"/>
                  <a:pt x="704" y="871"/>
                </a:cubicBezTo>
                <a:cubicBezTo>
                  <a:pt x="689" y="859"/>
                  <a:pt x="673" y="875"/>
                  <a:pt x="658" y="869"/>
                </a:cubicBezTo>
                <a:cubicBezTo>
                  <a:pt x="656" y="868"/>
                  <a:pt x="654" y="870"/>
                  <a:pt x="654" y="873"/>
                </a:cubicBezTo>
                <a:cubicBezTo>
                  <a:pt x="652" y="879"/>
                  <a:pt x="650" y="877"/>
                  <a:pt x="648" y="874"/>
                </a:cubicBezTo>
                <a:cubicBezTo>
                  <a:pt x="643" y="866"/>
                  <a:pt x="642" y="866"/>
                  <a:pt x="640" y="873"/>
                </a:cubicBezTo>
                <a:cubicBezTo>
                  <a:pt x="639" y="879"/>
                  <a:pt x="636" y="876"/>
                  <a:pt x="633" y="876"/>
                </a:cubicBezTo>
                <a:cubicBezTo>
                  <a:pt x="613" y="873"/>
                  <a:pt x="593" y="871"/>
                  <a:pt x="574" y="876"/>
                </a:cubicBezTo>
                <a:cubicBezTo>
                  <a:pt x="560" y="879"/>
                  <a:pt x="547" y="881"/>
                  <a:pt x="534" y="879"/>
                </a:cubicBezTo>
                <a:cubicBezTo>
                  <a:pt x="518" y="877"/>
                  <a:pt x="502" y="875"/>
                  <a:pt x="487" y="878"/>
                </a:cubicBezTo>
                <a:cubicBezTo>
                  <a:pt x="474" y="881"/>
                  <a:pt x="461" y="882"/>
                  <a:pt x="448" y="882"/>
                </a:cubicBezTo>
                <a:cubicBezTo>
                  <a:pt x="442" y="882"/>
                  <a:pt x="435" y="884"/>
                  <a:pt x="428" y="880"/>
                </a:cubicBezTo>
                <a:cubicBezTo>
                  <a:pt x="427" y="879"/>
                  <a:pt x="423" y="880"/>
                  <a:pt x="421" y="881"/>
                </a:cubicBezTo>
                <a:cubicBezTo>
                  <a:pt x="412" y="894"/>
                  <a:pt x="400" y="886"/>
                  <a:pt x="389" y="887"/>
                </a:cubicBezTo>
                <a:cubicBezTo>
                  <a:pt x="383" y="888"/>
                  <a:pt x="376" y="882"/>
                  <a:pt x="371" y="889"/>
                </a:cubicBezTo>
                <a:cubicBezTo>
                  <a:pt x="369" y="891"/>
                  <a:pt x="367" y="891"/>
                  <a:pt x="366" y="889"/>
                </a:cubicBezTo>
                <a:cubicBezTo>
                  <a:pt x="363" y="883"/>
                  <a:pt x="360" y="883"/>
                  <a:pt x="358" y="889"/>
                </a:cubicBezTo>
                <a:cubicBezTo>
                  <a:pt x="357" y="890"/>
                  <a:pt x="355" y="891"/>
                  <a:pt x="354" y="890"/>
                </a:cubicBezTo>
                <a:cubicBezTo>
                  <a:pt x="341" y="884"/>
                  <a:pt x="329" y="893"/>
                  <a:pt x="316" y="890"/>
                </a:cubicBezTo>
                <a:cubicBezTo>
                  <a:pt x="305" y="887"/>
                  <a:pt x="295" y="880"/>
                  <a:pt x="282" y="883"/>
                </a:cubicBezTo>
                <a:cubicBezTo>
                  <a:pt x="255" y="888"/>
                  <a:pt x="228" y="893"/>
                  <a:pt x="200" y="893"/>
                </a:cubicBezTo>
                <a:cubicBezTo>
                  <a:pt x="185" y="907"/>
                  <a:pt x="165" y="901"/>
                  <a:pt x="148" y="904"/>
                </a:cubicBezTo>
                <a:cubicBezTo>
                  <a:pt x="130" y="908"/>
                  <a:pt x="111" y="907"/>
                  <a:pt x="93" y="908"/>
                </a:cubicBezTo>
                <a:cubicBezTo>
                  <a:pt x="88" y="909"/>
                  <a:pt x="75" y="899"/>
                  <a:pt x="71" y="894"/>
                </a:cubicBezTo>
                <a:cubicBezTo>
                  <a:pt x="66" y="888"/>
                  <a:pt x="58" y="888"/>
                  <a:pt x="51" y="886"/>
                </a:cubicBezTo>
                <a:cubicBezTo>
                  <a:pt x="46" y="884"/>
                  <a:pt x="45" y="881"/>
                  <a:pt x="42" y="876"/>
                </a:cubicBezTo>
              </a:path>
            </a:pathLst>
          </a:custGeom>
          <a:solidFill>
            <a:schemeClr val="accent4">
              <a:lumMod val="75000"/>
              <a:alpha val="81961"/>
            </a:schemeClr>
          </a:solid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Arial"/>
              <a:ea typeface="Arial"/>
              <a:cs typeface="Arial"/>
              <a:sym typeface="Arial"/>
            </a:endParaRPr>
          </a:p>
        </p:txBody>
      </p:sp>
      <p:sp>
        <p:nvSpPr>
          <p:cNvPr id="212" name="Google Shape;212;p7"/>
          <p:cNvSpPr/>
          <p:nvPr/>
        </p:nvSpPr>
        <p:spPr>
          <a:xfrm>
            <a:off x="982134" y="318557"/>
            <a:ext cx="10176934" cy="2062063"/>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n-US" sz="4800" i="1">
                <a:solidFill>
                  <a:schemeClr val="accent5">
                    <a:lumMod val="40000"/>
                    <a:lumOff val="60000"/>
                  </a:schemeClr>
                </a:solidFill>
                <a:effectLst/>
                <a:latin typeface="Veneer" panose="02000806000000000000" pitchFamily="2" charset="77"/>
                <a:ea typeface="Calibri" panose="020F0502020204030204" pitchFamily="34" charset="0"/>
                <a:cs typeface="Calibri" panose="020F0502020204030204" pitchFamily="34" charset="0"/>
              </a:rPr>
              <a:t>The Power of a Story</a:t>
            </a:r>
            <a:endParaRPr lang="en-US" sz="4800">
              <a:solidFill>
                <a:schemeClr val="accent5">
                  <a:lumMod val="40000"/>
                  <a:lumOff val="60000"/>
                </a:schemeClr>
              </a:solidFill>
              <a:effectLst/>
              <a:latin typeface="Veneer" panose="02000806000000000000" pitchFamily="2" charset="77"/>
              <a:ea typeface="Calibri" panose="020F0502020204030204" pitchFamily="34" charset="0"/>
              <a:cs typeface="Calibri" panose="020F0502020204030204" pitchFamily="34" charset="0"/>
            </a:endParaRPr>
          </a:p>
          <a:p>
            <a:pPr marL="0" marR="0" algn="ctr">
              <a:spcBef>
                <a:spcPts val="0"/>
              </a:spcBef>
              <a:spcAft>
                <a:spcPts val="0"/>
              </a:spcAft>
            </a:pPr>
            <a:r>
              <a:rPr lang="en-US" sz="4000" spc="300">
                <a:solidFill>
                  <a:schemeClr val="accent5">
                    <a:lumMod val="40000"/>
                    <a:lumOff val="60000"/>
                  </a:schemeClr>
                </a:solidFill>
                <a:effectLst/>
                <a:latin typeface="Helvetica Neue Light" panose="02000403000000020004" pitchFamily="2" charset="0"/>
                <a:ea typeface="Helvetica Neue Light" panose="02000403000000020004" pitchFamily="2" charset="0"/>
                <a:cs typeface="Calibri" panose="020F0502020204030204" pitchFamily="34" charset="0"/>
              </a:rPr>
              <a:t>Girl-led Child Marriage Action Research in Two Humanitarian Settings</a:t>
            </a:r>
            <a:endParaRPr lang="en-US" sz="6000" spc="300">
              <a:solidFill>
                <a:schemeClr val="accent5">
                  <a:lumMod val="40000"/>
                  <a:lumOff val="60000"/>
                </a:schemeClr>
              </a:solidFill>
              <a:effectLst/>
              <a:latin typeface="Helvetica Neue Light" panose="02000403000000020004" pitchFamily="2" charset="0"/>
              <a:ea typeface="Helvetica Neue Light" panose="02000403000000020004" pitchFamily="2"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1CD2C1C-C458-524E-9412-B8735B0E3759}"/>
              </a:ext>
            </a:extLst>
          </p:cNvPr>
          <p:cNvSpPr/>
          <p:nvPr/>
        </p:nvSpPr>
        <p:spPr>
          <a:xfrm>
            <a:off x="-241300" y="1690688"/>
            <a:ext cx="7506924" cy="4665662"/>
          </a:xfrm>
          <a:prstGeom prst="rect">
            <a:avLst/>
          </a:prstGeom>
          <a:noFill/>
          <a:ln w="762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1A563D7-A75E-4209-8254-4AEBBBDD21A6}"/>
              </a:ext>
            </a:extLst>
          </p:cNvPr>
          <p:cNvSpPr>
            <a:spLocks noGrp="1"/>
          </p:cNvSpPr>
          <p:nvPr>
            <p:ph type="sldNum" sz="quarter" idx="12"/>
          </p:nvPr>
        </p:nvSpPr>
        <p:spPr/>
        <p:txBody>
          <a:bodyPr/>
          <a:lstStyle/>
          <a:p>
            <a:fld id="{89A0A0FC-9870-479D-B682-BDE52E96BF76}" type="slidenum">
              <a:rPr lang="en-US" smtClean="0"/>
              <a:t>10</a:t>
            </a:fld>
            <a:endParaRPr lang="en-US"/>
          </a:p>
        </p:txBody>
      </p:sp>
      <p:sp>
        <p:nvSpPr>
          <p:cNvPr id="5" name="Title 1">
            <a:extLst>
              <a:ext uri="{FF2B5EF4-FFF2-40B4-BE49-F238E27FC236}">
                <a16:creationId xmlns:a16="http://schemas.microsoft.com/office/drawing/2014/main" id="{9FA7C64F-5145-409B-A61B-8A745C84A0E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Preliminary Findings: Zimbabwe</a:t>
            </a:r>
          </a:p>
        </p:txBody>
      </p:sp>
      <p:pic>
        <p:nvPicPr>
          <p:cNvPr id="7" name="Google Shape;224;p8" descr="A close up of a sign&#10;&#10;Description automatically generated">
            <a:extLst>
              <a:ext uri="{FF2B5EF4-FFF2-40B4-BE49-F238E27FC236}">
                <a16:creationId xmlns:a16="http://schemas.microsoft.com/office/drawing/2014/main" id="{5B6846F3-36C3-4FEB-8043-4448E1D97BD7}"/>
              </a:ext>
            </a:extLst>
          </p:cNvPr>
          <p:cNvPicPr preferRelativeResize="0"/>
          <p:nvPr/>
        </p:nvPicPr>
        <p:blipFill rotWithShape="1">
          <a:blip r:embed="rId3">
            <a:alphaModFix/>
          </a:blip>
          <a:srcRect b="18620"/>
          <a:stretch/>
        </p:blipFill>
        <p:spPr>
          <a:xfrm>
            <a:off x="10016190" y="103088"/>
            <a:ext cx="1169957" cy="468000"/>
          </a:xfrm>
          <a:prstGeom prst="rect">
            <a:avLst/>
          </a:prstGeom>
          <a:noFill/>
          <a:ln>
            <a:noFill/>
          </a:ln>
        </p:spPr>
      </p:pic>
      <p:pic>
        <p:nvPicPr>
          <p:cNvPr id="8" name="Google Shape;225;p8">
            <a:extLst>
              <a:ext uri="{FF2B5EF4-FFF2-40B4-BE49-F238E27FC236}">
                <a16:creationId xmlns:a16="http://schemas.microsoft.com/office/drawing/2014/main" id="{CD985FB3-5786-4BFB-B640-F6E0A9802AC9}"/>
              </a:ext>
            </a:extLst>
          </p:cNvPr>
          <p:cNvPicPr preferRelativeResize="0"/>
          <p:nvPr/>
        </p:nvPicPr>
        <p:blipFill rotWithShape="1">
          <a:blip r:embed="rId4">
            <a:alphaModFix/>
          </a:blip>
          <a:srcRect l="-4928" t="-16932" r="-6985" b="-18303"/>
          <a:stretch/>
        </p:blipFill>
        <p:spPr>
          <a:xfrm>
            <a:off x="11186147" y="103088"/>
            <a:ext cx="898165" cy="432000"/>
          </a:xfrm>
          <a:prstGeom prst="rect">
            <a:avLst/>
          </a:prstGeom>
          <a:solidFill>
            <a:srgbClr val="D2232A"/>
          </a:solidFill>
          <a:ln>
            <a:noFill/>
          </a:ln>
        </p:spPr>
      </p:pic>
      <p:sp>
        <p:nvSpPr>
          <p:cNvPr id="13" name="Content Placeholder 2">
            <a:extLst>
              <a:ext uri="{FF2B5EF4-FFF2-40B4-BE49-F238E27FC236}">
                <a16:creationId xmlns:a16="http://schemas.microsoft.com/office/drawing/2014/main" id="{E6D2BA13-CD59-F940-9923-7A06F437AF29}"/>
              </a:ext>
            </a:extLst>
          </p:cNvPr>
          <p:cNvSpPr txBox="1">
            <a:spLocks/>
          </p:cNvSpPr>
          <p:nvPr/>
        </p:nvSpPr>
        <p:spPr>
          <a:xfrm>
            <a:off x="381000" y="1960663"/>
            <a:ext cx="6884624" cy="39537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Key drivers</a:t>
            </a:r>
          </a:p>
          <a:p>
            <a:pPr marL="500063" lvl="1" indent="-269875"/>
            <a:r>
              <a:rPr lang="en-US"/>
              <a:t>Controlling adolescent girl sexuality</a:t>
            </a:r>
          </a:p>
          <a:p>
            <a:pPr marL="500063" lvl="1" indent="-269875"/>
            <a:r>
              <a:rPr lang="en-US" b="1"/>
              <a:t>Adolescent pregnancy</a:t>
            </a:r>
          </a:p>
          <a:p>
            <a:pPr marL="500063" lvl="1" indent="-269875"/>
            <a:r>
              <a:rPr lang="en-US"/>
              <a:t>Lack of alterative opportunities-education, livelihoods</a:t>
            </a:r>
          </a:p>
          <a:p>
            <a:pPr marL="500063" lvl="1" indent="-269875"/>
            <a:r>
              <a:rPr lang="en-US" b="1"/>
              <a:t>Child abuse, neglect, abandonment</a:t>
            </a:r>
          </a:p>
          <a:p>
            <a:pPr marL="500063" lvl="1" indent="-269875"/>
            <a:r>
              <a:rPr lang="en-US" b="1"/>
              <a:t>Initiation ceremonies</a:t>
            </a:r>
          </a:p>
          <a:p>
            <a:pPr marL="500063" lvl="1" indent="-269875"/>
            <a:r>
              <a:rPr lang="en-US"/>
              <a:t>Severe economic hardship</a:t>
            </a:r>
          </a:p>
          <a:p>
            <a:pPr marL="500063" lvl="1" indent="-269875"/>
            <a:r>
              <a:rPr lang="en-US" b="1"/>
              <a:t>Food insecurity</a:t>
            </a:r>
          </a:p>
          <a:p>
            <a:pPr marL="500063" lvl="1" indent="-269875"/>
            <a:r>
              <a:rPr lang="en-US"/>
              <a:t>COVID-19 induced lockdowns amplified some of the pre-existing drivers </a:t>
            </a:r>
          </a:p>
        </p:txBody>
      </p:sp>
      <p:sp>
        <p:nvSpPr>
          <p:cNvPr id="14" name="Content Placeholder 7">
            <a:extLst>
              <a:ext uri="{FF2B5EF4-FFF2-40B4-BE49-F238E27FC236}">
                <a16:creationId xmlns:a16="http://schemas.microsoft.com/office/drawing/2014/main" id="{E9EAED89-39CF-5C48-821E-688C895E70A0}"/>
              </a:ext>
            </a:extLst>
          </p:cNvPr>
          <p:cNvSpPr txBox="1">
            <a:spLocks/>
          </p:cNvSpPr>
          <p:nvPr/>
        </p:nvSpPr>
        <p:spPr>
          <a:xfrm>
            <a:off x="7887924" y="1960663"/>
            <a:ext cx="4196389" cy="39537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Diverse Types of “marital” engagements</a:t>
            </a:r>
          </a:p>
          <a:p>
            <a:pPr marL="538163" lvl="1" indent="-288925"/>
            <a:r>
              <a:rPr lang="en-US"/>
              <a:t>Marriage</a:t>
            </a:r>
          </a:p>
          <a:p>
            <a:pPr marL="538163" lvl="1" indent="-288925"/>
            <a:r>
              <a:rPr lang="en-US"/>
              <a:t>Informal marriage</a:t>
            </a:r>
          </a:p>
          <a:p>
            <a:pPr marL="538163" lvl="1" indent="-288925"/>
            <a:r>
              <a:rPr lang="en-US"/>
              <a:t>Co-habiting</a:t>
            </a:r>
          </a:p>
          <a:p>
            <a:endParaRPr lang="en-GB"/>
          </a:p>
        </p:txBody>
      </p:sp>
      <p:sp>
        <p:nvSpPr>
          <p:cNvPr id="18" name="Rectangle 17">
            <a:extLst>
              <a:ext uri="{FF2B5EF4-FFF2-40B4-BE49-F238E27FC236}">
                <a16:creationId xmlns:a16="http://schemas.microsoft.com/office/drawing/2014/main" id="{6AD87A97-16B2-AC48-B2EE-6F7E9E87BF6E}"/>
              </a:ext>
            </a:extLst>
          </p:cNvPr>
          <p:cNvSpPr/>
          <p:nvPr/>
        </p:nvSpPr>
        <p:spPr>
          <a:xfrm>
            <a:off x="7645670" y="1690688"/>
            <a:ext cx="4762230" cy="2861857"/>
          </a:xfrm>
          <a:prstGeom prst="rect">
            <a:avLst/>
          </a:prstGeom>
          <a:noFill/>
          <a:ln w="76200">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762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a:extLst>
              <a:ext uri="{FF2B5EF4-FFF2-40B4-BE49-F238E27FC236}">
                <a16:creationId xmlns:a16="http://schemas.microsoft.com/office/drawing/2014/main" id="{3FD39DAE-2BEE-F744-AA60-92235CD5B1D6}"/>
              </a:ext>
            </a:extLst>
          </p:cNvPr>
          <p:cNvSpPr/>
          <p:nvPr/>
        </p:nvSpPr>
        <p:spPr>
          <a:xfrm>
            <a:off x="5470621" y="352526"/>
            <a:ext cx="6559001" cy="6003824"/>
          </a:xfrm>
          <a:prstGeom prst="wedgeRoundRectCallout">
            <a:avLst>
              <a:gd name="adj1" fmla="val -49066"/>
              <a:gd name="adj2" fmla="val 54228"/>
              <a:gd name="adj3" fmla="val 16667"/>
            </a:avLst>
          </a:prstGeom>
          <a:solidFill>
            <a:schemeClr val="accent5">
              <a:lumMod val="20000"/>
              <a:lumOff val="80000"/>
              <a:alpha val="63922"/>
            </a:schemeClr>
          </a:solidFill>
          <a:ln>
            <a:solidFill>
              <a:schemeClr val="lt1"/>
            </a:solidFill>
          </a:ln>
        </p:spPr>
        <p:style>
          <a:lnRef idx="3">
            <a:schemeClr val="lt1"/>
          </a:lnRef>
          <a:fillRef idx="1">
            <a:schemeClr val="accent2"/>
          </a:fillRef>
          <a:effectRef idx="1">
            <a:schemeClr val="accent2"/>
          </a:effectRef>
          <a:fontRef idx="minor">
            <a:schemeClr val="lt1"/>
          </a:fontRef>
        </p:style>
        <p:txBody>
          <a:bodyPr rtlCol="0" anchor="ctr"/>
          <a:lstStyle/>
          <a:p>
            <a:pPr marL="133350" algn="just">
              <a:lnSpc>
                <a:spcPct val="114000"/>
              </a:lnSpc>
            </a:pPr>
            <a:r>
              <a:rPr lang="en-US">
                <a:solidFill>
                  <a:schemeClr val="tx1"/>
                </a:solidFill>
              </a:rPr>
              <a:t>“I will share a story of what happened to me when I was doing my form 3 and aged 15. There was a guy that I dated. This guy was older than me, he was 20 years old. He was enrolled at a teacher's college in Masvingo and he would go there. While I was dating this guy, he forced me to sleep with him. He started sleeping with me when I was 15 up until the time I got pregnant. When I told him that I was pregnant, he denied it, saying it wasn't him that had impregnated me. Regardless of this I eloped to his place and when he returned from Masvingo he found me there. That is how I got married. My wish is that young children remain in school because nothing is as painful as getting impregnated and the person responsible for it denying it and then you force him to get married to you. If children take school seriously then things will get better”  </a:t>
            </a:r>
          </a:p>
          <a:p>
            <a:pPr marL="133350" algn="r">
              <a:lnSpc>
                <a:spcPct val="114000"/>
              </a:lnSpc>
            </a:pPr>
            <a:r>
              <a:rPr lang="en-US" b="1" i="1">
                <a:solidFill>
                  <a:schemeClr val="tx1"/>
                </a:solidFill>
              </a:rPr>
              <a:t>-Adolescent girl (married) 15-17, Chiredzi</a:t>
            </a:r>
          </a:p>
        </p:txBody>
      </p:sp>
      <p:sp>
        <p:nvSpPr>
          <p:cNvPr id="4" name="Slide Number Placeholder 3">
            <a:extLst>
              <a:ext uri="{FF2B5EF4-FFF2-40B4-BE49-F238E27FC236}">
                <a16:creationId xmlns:a16="http://schemas.microsoft.com/office/drawing/2014/main" id="{A1E3C484-2CC1-4773-8656-169235DEB68D}"/>
              </a:ext>
            </a:extLst>
          </p:cNvPr>
          <p:cNvSpPr>
            <a:spLocks noGrp="1"/>
          </p:cNvSpPr>
          <p:nvPr>
            <p:ph type="sldNum" sz="quarter" idx="12"/>
          </p:nvPr>
        </p:nvSpPr>
        <p:spPr/>
        <p:txBody>
          <a:bodyPr/>
          <a:lstStyle/>
          <a:p>
            <a:fld id="{89A0A0FC-9870-479D-B682-BDE52E96BF76}" type="slidenum">
              <a:rPr lang="en-US" smtClean="0"/>
              <a:t>11</a:t>
            </a:fld>
            <a:endParaRPr lang="en-US"/>
          </a:p>
        </p:txBody>
      </p:sp>
      <p:pic>
        <p:nvPicPr>
          <p:cNvPr id="5" name="Google Shape;224;p8" descr="A close up of a sign&#10;&#10;Description automatically generated">
            <a:extLst>
              <a:ext uri="{FF2B5EF4-FFF2-40B4-BE49-F238E27FC236}">
                <a16:creationId xmlns:a16="http://schemas.microsoft.com/office/drawing/2014/main" id="{5CD60CD3-ACF9-4E92-A0F8-B5D52A192A9B}"/>
              </a:ext>
            </a:extLst>
          </p:cNvPr>
          <p:cNvPicPr preferRelativeResize="0"/>
          <p:nvPr/>
        </p:nvPicPr>
        <p:blipFill rotWithShape="1">
          <a:blip r:embed="rId3">
            <a:alphaModFix/>
          </a:blip>
          <a:srcRect b="18620"/>
          <a:stretch/>
        </p:blipFill>
        <p:spPr>
          <a:xfrm>
            <a:off x="10016190" y="103088"/>
            <a:ext cx="1169957" cy="468000"/>
          </a:xfrm>
          <a:prstGeom prst="rect">
            <a:avLst/>
          </a:prstGeom>
          <a:noFill/>
          <a:ln>
            <a:noFill/>
          </a:ln>
        </p:spPr>
      </p:pic>
      <p:pic>
        <p:nvPicPr>
          <p:cNvPr id="6" name="Google Shape;225;p8">
            <a:extLst>
              <a:ext uri="{FF2B5EF4-FFF2-40B4-BE49-F238E27FC236}">
                <a16:creationId xmlns:a16="http://schemas.microsoft.com/office/drawing/2014/main" id="{649DD9C2-A62A-4284-B853-CDBC9332A228}"/>
              </a:ext>
            </a:extLst>
          </p:cNvPr>
          <p:cNvPicPr preferRelativeResize="0"/>
          <p:nvPr/>
        </p:nvPicPr>
        <p:blipFill rotWithShape="1">
          <a:blip r:embed="rId4">
            <a:alphaModFix/>
          </a:blip>
          <a:srcRect l="-4928" t="-16932" r="-6985" b="-18303"/>
          <a:stretch/>
        </p:blipFill>
        <p:spPr>
          <a:xfrm>
            <a:off x="11186147" y="103088"/>
            <a:ext cx="898165" cy="432000"/>
          </a:xfrm>
          <a:prstGeom prst="rect">
            <a:avLst/>
          </a:prstGeom>
          <a:solidFill>
            <a:srgbClr val="D2232A"/>
          </a:solidFill>
          <a:ln>
            <a:noFill/>
          </a:ln>
        </p:spPr>
      </p:pic>
      <p:sp>
        <p:nvSpPr>
          <p:cNvPr id="8" name="Content Placeholder 2">
            <a:extLst>
              <a:ext uri="{FF2B5EF4-FFF2-40B4-BE49-F238E27FC236}">
                <a16:creationId xmlns:a16="http://schemas.microsoft.com/office/drawing/2014/main" id="{8D0D1C40-178C-4AB9-9D22-A707C8FF6C7D}"/>
              </a:ext>
            </a:extLst>
          </p:cNvPr>
          <p:cNvSpPr txBox="1">
            <a:spLocks/>
          </p:cNvSpPr>
          <p:nvPr/>
        </p:nvSpPr>
        <p:spPr>
          <a:xfrm>
            <a:off x="261444" y="1599392"/>
            <a:ext cx="5109342" cy="15590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CEFM decision-making pathways</a:t>
            </a:r>
          </a:p>
          <a:p>
            <a:pPr marL="460375" lvl="1" indent="-268288"/>
            <a:r>
              <a:rPr lang="en-US" sz="2000"/>
              <a:t>“Love” marriages vs child/forced marriages</a:t>
            </a:r>
          </a:p>
          <a:p>
            <a:pPr marL="460375" lvl="1" indent="-268288"/>
            <a:r>
              <a:rPr lang="en-US" sz="2000"/>
              <a:t>Role of initiation ceremony</a:t>
            </a:r>
          </a:p>
          <a:p>
            <a:pPr marL="457200" lvl="1" indent="0">
              <a:buFont typeface="Arial" panose="020B0604020202020204" pitchFamily="34" charset="0"/>
              <a:buNone/>
            </a:pPr>
            <a:endParaRPr lang="en-US"/>
          </a:p>
        </p:txBody>
      </p:sp>
      <p:sp>
        <p:nvSpPr>
          <p:cNvPr id="9" name="Content Placeholder 2">
            <a:extLst>
              <a:ext uri="{FF2B5EF4-FFF2-40B4-BE49-F238E27FC236}">
                <a16:creationId xmlns:a16="http://schemas.microsoft.com/office/drawing/2014/main" id="{0BDF1DA1-C400-4CA9-A8E5-7E79F57CC725}"/>
              </a:ext>
            </a:extLst>
          </p:cNvPr>
          <p:cNvSpPr txBox="1">
            <a:spLocks/>
          </p:cNvSpPr>
          <p:nvPr/>
        </p:nvSpPr>
        <p:spPr>
          <a:xfrm>
            <a:off x="261444" y="3186130"/>
            <a:ext cx="5551771" cy="341965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b="1"/>
              <a:t>Issues facing adolescents</a:t>
            </a:r>
          </a:p>
          <a:p>
            <a:pPr marL="460375" lvl="1" indent="-268288">
              <a:lnSpc>
                <a:spcPct val="120000"/>
              </a:lnSpc>
              <a:spcBef>
                <a:spcPts val="0"/>
              </a:spcBef>
              <a:spcAft>
                <a:spcPts val="600"/>
              </a:spcAft>
            </a:pPr>
            <a:r>
              <a:rPr lang="en-US" sz="8000"/>
              <a:t>Lack of educational support and employment opportunity</a:t>
            </a:r>
          </a:p>
          <a:p>
            <a:pPr marL="460375" lvl="1" indent="-268288">
              <a:lnSpc>
                <a:spcPct val="120000"/>
              </a:lnSpc>
              <a:spcBef>
                <a:spcPts val="0"/>
              </a:spcBef>
              <a:spcAft>
                <a:spcPts val="600"/>
              </a:spcAft>
            </a:pPr>
            <a:r>
              <a:rPr lang="en-US" sz="8000"/>
              <a:t>Severe economic hardship/unmet basic needs</a:t>
            </a:r>
          </a:p>
          <a:p>
            <a:pPr marL="460375" lvl="1" indent="-268288">
              <a:lnSpc>
                <a:spcPct val="120000"/>
              </a:lnSpc>
              <a:spcBef>
                <a:spcPts val="0"/>
              </a:spcBef>
              <a:spcAft>
                <a:spcPts val="600"/>
              </a:spcAft>
            </a:pPr>
            <a:r>
              <a:rPr lang="en-US" sz="8000" b="1"/>
              <a:t>Food insecurity and instability</a:t>
            </a:r>
          </a:p>
          <a:p>
            <a:pPr marL="460375" lvl="1" indent="-268288">
              <a:lnSpc>
                <a:spcPct val="120000"/>
              </a:lnSpc>
              <a:spcBef>
                <a:spcPts val="0"/>
              </a:spcBef>
              <a:spcAft>
                <a:spcPts val="600"/>
              </a:spcAft>
            </a:pPr>
            <a:r>
              <a:rPr lang="en-US" sz="8000"/>
              <a:t>Lack of adolescent friendly services</a:t>
            </a:r>
          </a:p>
          <a:p>
            <a:pPr marL="460375" lvl="1" indent="-268288">
              <a:lnSpc>
                <a:spcPct val="120000"/>
              </a:lnSpc>
              <a:spcBef>
                <a:spcPts val="0"/>
              </a:spcBef>
              <a:spcAft>
                <a:spcPts val="600"/>
              </a:spcAft>
            </a:pPr>
            <a:r>
              <a:rPr lang="en-US" sz="8000" b="1"/>
              <a:t>Child-headed households</a:t>
            </a:r>
          </a:p>
          <a:p>
            <a:pPr marL="460375" lvl="1" indent="-268288">
              <a:lnSpc>
                <a:spcPct val="120000"/>
              </a:lnSpc>
              <a:spcBef>
                <a:spcPts val="0"/>
              </a:spcBef>
              <a:spcAft>
                <a:spcPts val="600"/>
              </a:spcAft>
            </a:pPr>
            <a:r>
              <a:rPr lang="en-US" sz="8000" b="1"/>
              <a:t>Severe child protection and GBV concerns</a:t>
            </a:r>
            <a:endParaRPr lang="en-US" sz="5000" b="1"/>
          </a:p>
        </p:txBody>
      </p:sp>
      <p:sp>
        <p:nvSpPr>
          <p:cNvPr id="13" name="Title 1">
            <a:extLst>
              <a:ext uri="{FF2B5EF4-FFF2-40B4-BE49-F238E27FC236}">
                <a16:creationId xmlns:a16="http://schemas.microsoft.com/office/drawing/2014/main" id="{33F85562-CC59-1D41-B8DE-601837A21ED2}"/>
              </a:ext>
            </a:extLst>
          </p:cNvPr>
          <p:cNvSpPr txBox="1">
            <a:spLocks/>
          </p:cNvSpPr>
          <p:nvPr/>
        </p:nvSpPr>
        <p:spPr>
          <a:xfrm>
            <a:off x="261444" y="365124"/>
            <a:ext cx="6139356"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Preliminary Findings: Zimbabwe</a:t>
            </a:r>
          </a:p>
        </p:txBody>
      </p:sp>
    </p:spTree>
    <p:extLst>
      <p:ext uri="{BB962C8B-B14F-4D97-AF65-F5344CB8AC3E}">
        <p14:creationId xmlns:p14="http://schemas.microsoft.com/office/powerpoint/2010/main" val="402225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04E162-ADA3-4295-A048-93AFD762C528}"/>
              </a:ext>
            </a:extLst>
          </p:cNvPr>
          <p:cNvSpPr txBox="1">
            <a:spLocks/>
          </p:cNvSpPr>
          <p:nvPr/>
        </p:nvSpPr>
        <p:spPr>
          <a:xfrm>
            <a:off x="838200" y="459539"/>
            <a:ext cx="11107366"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Research to Action: Child Marriage in Humanitarian Settings Programming Guidance </a:t>
            </a:r>
          </a:p>
        </p:txBody>
      </p:sp>
      <p:sp>
        <p:nvSpPr>
          <p:cNvPr id="6" name="Content Placeholder 2">
            <a:extLst>
              <a:ext uri="{FF2B5EF4-FFF2-40B4-BE49-F238E27FC236}">
                <a16:creationId xmlns:a16="http://schemas.microsoft.com/office/drawing/2014/main" id="{CF14F0CA-45E7-406F-84D2-3F0B5DAB463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lvl="1" indent="0">
              <a:buNone/>
            </a:pPr>
            <a:r>
              <a:rPr lang="en-US"/>
              <a:t>A  multisectoral approach to prevent, delay and respond to child marriage.</a:t>
            </a:r>
          </a:p>
          <a:p>
            <a:pPr marL="19050" lvl="1" indent="0">
              <a:buNone/>
            </a:pPr>
            <a:endParaRPr lang="en-US"/>
          </a:p>
          <a:p>
            <a:pPr lvl="1"/>
            <a:endParaRPr lang="en-US"/>
          </a:p>
        </p:txBody>
      </p:sp>
      <p:pic>
        <p:nvPicPr>
          <p:cNvPr id="9" name="Picture 4" descr="A picture containing clock&#10;&#10;Description automatically generated">
            <a:extLst>
              <a:ext uri="{FF2B5EF4-FFF2-40B4-BE49-F238E27FC236}">
                <a16:creationId xmlns:a16="http://schemas.microsoft.com/office/drawing/2014/main" id="{407CAC55-DE05-2F46-B726-943BA12A91A9}"/>
              </a:ext>
            </a:extLst>
          </p:cNvPr>
          <p:cNvPicPr>
            <a:picLocks noChangeAspect="1"/>
          </p:cNvPicPr>
          <p:nvPr/>
        </p:nvPicPr>
        <p:blipFill>
          <a:blip r:embed="rId2">
            <a:duotone>
              <a:schemeClr val="bg2">
                <a:shade val="45000"/>
                <a:satMod val="135000"/>
              </a:schemeClr>
              <a:prstClr val="white"/>
            </a:duotone>
          </a:blip>
          <a:stretch>
            <a:fillRect/>
          </a:stretch>
        </p:blipFill>
        <p:spPr>
          <a:xfrm>
            <a:off x="7643284" y="3884735"/>
            <a:ext cx="4745811" cy="2836740"/>
          </a:xfrm>
          <a:prstGeom prst="rect">
            <a:avLst/>
          </a:prstGeom>
        </p:spPr>
      </p:pic>
      <p:graphicFrame>
        <p:nvGraphicFramePr>
          <p:cNvPr id="3" name="Diagram 2">
            <a:extLst>
              <a:ext uri="{FF2B5EF4-FFF2-40B4-BE49-F238E27FC236}">
                <a16:creationId xmlns:a16="http://schemas.microsoft.com/office/drawing/2014/main" id="{1C62BCD3-01F9-7244-BA4C-91D7F0414774}"/>
              </a:ext>
            </a:extLst>
          </p:cNvPr>
          <p:cNvGraphicFramePr/>
          <p:nvPr/>
        </p:nvGraphicFramePr>
        <p:xfrm>
          <a:off x="192292" y="2594198"/>
          <a:ext cx="11807415" cy="3896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AF56BD80-F1C2-1D47-9671-F27C9A040B9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625580" y="11649786"/>
            <a:ext cx="5846597" cy="1509730"/>
          </a:xfrm>
          <a:prstGeom prst="rect">
            <a:avLst/>
          </a:prstGeom>
          <a:solidFill>
            <a:schemeClr val="bg1">
              <a:alpha val="82000"/>
            </a:schemeClr>
          </a:solidFill>
        </p:spPr>
      </p:pic>
      <p:pic>
        <p:nvPicPr>
          <p:cNvPr id="11" name="Picture 10">
            <a:extLst>
              <a:ext uri="{FF2B5EF4-FFF2-40B4-BE49-F238E27FC236}">
                <a16:creationId xmlns:a16="http://schemas.microsoft.com/office/drawing/2014/main" id="{3DE48158-5D6B-2A47-AFF0-0B1C76C64F0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01063" y="10903899"/>
            <a:ext cx="2557709" cy="2255617"/>
          </a:xfrm>
          <a:prstGeom prst="rect">
            <a:avLst/>
          </a:prstGeom>
        </p:spPr>
      </p:pic>
      <p:pic>
        <p:nvPicPr>
          <p:cNvPr id="12" name="Picture 11">
            <a:extLst>
              <a:ext uri="{FF2B5EF4-FFF2-40B4-BE49-F238E27FC236}">
                <a16:creationId xmlns:a16="http://schemas.microsoft.com/office/drawing/2014/main" id="{A913B6B4-5DC1-994A-AC7E-9D051F64579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777980" y="11802186"/>
            <a:ext cx="5846597" cy="1509730"/>
          </a:xfrm>
          <a:prstGeom prst="rect">
            <a:avLst/>
          </a:prstGeom>
          <a:solidFill>
            <a:schemeClr val="bg1">
              <a:alpha val="82000"/>
            </a:schemeClr>
          </a:solidFill>
        </p:spPr>
      </p:pic>
      <p:pic>
        <p:nvPicPr>
          <p:cNvPr id="13" name="Picture 12">
            <a:extLst>
              <a:ext uri="{FF2B5EF4-FFF2-40B4-BE49-F238E27FC236}">
                <a16:creationId xmlns:a16="http://schemas.microsoft.com/office/drawing/2014/main" id="{4DDE6130-D027-6942-9752-AA54E9280A6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53463" y="11056299"/>
            <a:ext cx="2557709" cy="2255617"/>
          </a:xfrm>
          <a:prstGeom prst="rect">
            <a:avLst/>
          </a:prstGeom>
        </p:spPr>
      </p:pic>
      <p:pic>
        <p:nvPicPr>
          <p:cNvPr id="14" name="Picture 13">
            <a:extLst>
              <a:ext uri="{FF2B5EF4-FFF2-40B4-BE49-F238E27FC236}">
                <a16:creationId xmlns:a16="http://schemas.microsoft.com/office/drawing/2014/main" id="{99B2360C-6CA5-DF4B-8963-78269E5FE67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30380" y="11954586"/>
            <a:ext cx="5846597" cy="1509730"/>
          </a:xfrm>
          <a:prstGeom prst="rect">
            <a:avLst/>
          </a:prstGeom>
          <a:solidFill>
            <a:schemeClr val="bg1">
              <a:alpha val="82000"/>
            </a:schemeClr>
          </a:solidFill>
        </p:spPr>
      </p:pic>
      <p:pic>
        <p:nvPicPr>
          <p:cNvPr id="15" name="Picture 14">
            <a:extLst>
              <a:ext uri="{FF2B5EF4-FFF2-40B4-BE49-F238E27FC236}">
                <a16:creationId xmlns:a16="http://schemas.microsoft.com/office/drawing/2014/main" id="{DF87A31B-8009-714F-A524-90E1FCD1929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105863" y="11208699"/>
            <a:ext cx="2557709" cy="2255617"/>
          </a:xfrm>
          <a:prstGeom prst="rect">
            <a:avLst/>
          </a:prstGeom>
        </p:spPr>
      </p:pic>
      <p:pic>
        <p:nvPicPr>
          <p:cNvPr id="16" name="Picture 15">
            <a:extLst>
              <a:ext uri="{FF2B5EF4-FFF2-40B4-BE49-F238E27FC236}">
                <a16:creationId xmlns:a16="http://schemas.microsoft.com/office/drawing/2014/main" id="{FD47EB75-07DB-CC45-A3B0-D289F6160C26}"/>
              </a:ext>
            </a:extLst>
          </p:cNvPr>
          <p:cNvPicPr>
            <a:picLocks noChangeAspect="1"/>
          </p:cNvPicPr>
          <p:nvPr/>
        </p:nvPicPr>
        <p:blipFill>
          <a:blip r:embed="rId10"/>
          <a:stretch>
            <a:fillRect/>
          </a:stretch>
        </p:blipFill>
        <p:spPr>
          <a:xfrm>
            <a:off x="3317970" y="2320413"/>
            <a:ext cx="964630" cy="849450"/>
          </a:xfrm>
          <a:prstGeom prst="rect">
            <a:avLst/>
          </a:prstGeom>
        </p:spPr>
      </p:pic>
      <p:pic>
        <p:nvPicPr>
          <p:cNvPr id="7" name="Google Shape;224;p8" descr="A close up of a sign&#10;&#10;Description automatically generated">
            <a:extLst>
              <a:ext uri="{FF2B5EF4-FFF2-40B4-BE49-F238E27FC236}">
                <a16:creationId xmlns:a16="http://schemas.microsoft.com/office/drawing/2014/main" id="{958ECBDA-099E-43F9-9D32-CB822BBF5298}"/>
              </a:ext>
            </a:extLst>
          </p:cNvPr>
          <p:cNvPicPr preferRelativeResize="0"/>
          <p:nvPr/>
        </p:nvPicPr>
        <p:blipFill rotWithShape="1">
          <a:blip r:embed="rId11">
            <a:alphaModFix/>
          </a:blip>
          <a:srcRect b="18620"/>
          <a:stretch/>
        </p:blipFill>
        <p:spPr>
          <a:xfrm>
            <a:off x="888708" y="2456960"/>
            <a:ext cx="1276400" cy="563817"/>
          </a:xfrm>
          <a:prstGeom prst="rect">
            <a:avLst/>
          </a:prstGeom>
          <a:noFill/>
          <a:ln>
            <a:noFill/>
          </a:ln>
        </p:spPr>
      </p:pic>
      <p:pic>
        <p:nvPicPr>
          <p:cNvPr id="8" name="Google Shape;225;p8">
            <a:extLst>
              <a:ext uri="{FF2B5EF4-FFF2-40B4-BE49-F238E27FC236}">
                <a16:creationId xmlns:a16="http://schemas.microsoft.com/office/drawing/2014/main" id="{4856CBE9-635F-45A5-B80C-1911623B7502}"/>
              </a:ext>
            </a:extLst>
          </p:cNvPr>
          <p:cNvPicPr preferRelativeResize="0"/>
          <p:nvPr/>
        </p:nvPicPr>
        <p:blipFill rotWithShape="1">
          <a:blip r:embed="rId12">
            <a:alphaModFix/>
          </a:blip>
          <a:srcRect l="-4928" t="-16932" r="-6985" b="-18303"/>
          <a:stretch/>
        </p:blipFill>
        <p:spPr>
          <a:xfrm>
            <a:off x="2269767" y="2456960"/>
            <a:ext cx="1082498" cy="502419"/>
          </a:xfrm>
          <a:prstGeom prst="rect">
            <a:avLst/>
          </a:prstGeom>
          <a:solidFill>
            <a:srgbClr val="D2232A"/>
          </a:solidFill>
          <a:ln>
            <a:noFill/>
          </a:ln>
        </p:spPr>
      </p:pic>
      <p:pic>
        <p:nvPicPr>
          <p:cNvPr id="4" name="Picture 3">
            <a:extLst>
              <a:ext uri="{FF2B5EF4-FFF2-40B4-BE49-F238E27FC236}">
                <a16:creationId xmlns:a16="http://schemas.microsoft.com/office/drawing/2014/main" id="{84712B11-255D-B34B-8798-BCB0D97F84B9}"/>
              </a:ext>
            </a:extLst>
          </p:cNvPr>
          <p:cNvPicPr>
            <a:picLocks noChangeAspect="1"/>
          </p:cNvPicPr>
          <p:nvPr/>
        </p:nvPicPr>
        <p:blipFill>
          <a:blip r:embed="rId13"/>
          <a:stretch>
            <a:fillRect/>
          </a:stretch>
        </p:blipFill>
        <p:spPr>
          <a:xfrm>
            <a:off x="4163986" y="2474954"/>
            <a:ext cx="1876636" cy="484425"/>
          </a:xfrm>
          <a:prstGeom prst="rect">
            <a:avLst/>
          </a:prstGeom>
        </p:spPr>
      </p:pic>
    </p:spTree>
    <p:extLst>
      <p:ext uri="{BB962C8B-B14F-4D97-AF65-F5344CB8AC3E}">
        <p14:creationId xmlns:p14="http://schemas.microsoft.com/office/powerpoint/2010/main" val="245141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75B8B-A32C-3B42-A151-DA0A91E97926}"/>
              </a:ext>
            </a:extLst>
          </p:cNvPr>
          <p:cNvSpPr/>
          <p:nvPr/>
        </p:nvSpPr>
        <p:spPr>
          <a:xfrm>
            <a:off x="-17929" y="1677401"/>
            <a:ext cx="12209930" cy="1667435"/>
          </a:xfrm>
          <a:prstGeom prst="rect">
            <a:avLst/>
          </a:prstGeom>
          <a:solidFill>
            <a:schemeClr val="accent5">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119C5A30-44F6-4AA9-922E-06F2AC47BF3B}"/>
              </a:ext>
            </a:extLst>
          </p:cNvPr>
          <p:cNvSpPr>
            <a:spLocks noGrp="1"/>
          </p:cNvSpPr>
          <p:nvPr>
            <p:ph type="sldNum" sz="quarter" idx="12"/>
          </p:nvPr>
        </p:nvSpPr>
        <p:spPr>
          <a:xfrm>
            <a:off x="8592671" y="6492875"/>
            <a:ext cx="2743200" cy="365125"/>
          </a:xfrm>
        </p:spPr>
        <p:txBody>
          <a:bodyPr/>
          <a:lstStyle/>
          <a:p>
            <a:fld id="{89A0A0FC-9870-479D-B682-BDE52E96BF76}" type="slidenum">
              <a:rPr lang="en-US" smtClean="0"/>
              <a:pPr/>
              <a:t>2</a:t>
            </a:fld>
            <a:endParaRPr lang="en-US"/>
          </a:p>
        </p:txBody>
      </p:sp>
      <p:sp>
        <p:nvSpPr>
          <p:cNvPr id="10" name="TextBox 9">
            <a:extLst>
              <a:ext uri="{FF2B5EF4-FFF2-40B4-BE49-F238E27FC236}">
                <a16:creationId xmlns:a16="http://schemas.microsoft.com/office/drawing/2014/main" id="{AF6B50E3-A742-4355-8093-EA77053A6C65}"/>
              </a:ext>
            </a:extLst>
          </p:cNvPr>
          <p:cNvSpPr txBox="1"/>
          <p:nvPr/>
        </p:nvSpPr>
        <p:spPr>
          <a:xfrm>
            <a:off x="649482" y="243234"/>
            <a:ext cx="7645432" cy="1200329"/>
          </a:xfrm>
          <a:prstGeom prst="rect">
            <a:avLst/>
          </a:prstGeom>
          <a:noFill/>
        </p:spPr>
        <p:txBody>
          <a:bodyPr wrap="square" rtlCol="0">
            <a:spAutoFit/>
          </a:bodyPr>
          <a:lstStyle/>
          <a:p>
            <a:r>
              <a:rPr lang="en-US" sz="3600">
                <a:latin typeface="Helvetica Neue Light" panose="02000403000000020004" pitchFamily="2" charset="0"/>
                <a:ea typeface="Helvetica Neue Light" panose="02000403000000020004" pitchFamily="2" charset="0"/>
                <a:cs typeface="+mj-cs"/>
              </a:rPr>
              <a:t>Child Marriage in Humanitarian Settings Initiative</a:t>
            </a:r>
          </a:p>
        </p:txBody>
      </p:sp>
      <p:sp>
        <p:nvSpPr>
          <p:cNvPr id="13" name="TextBox 12">
            <a:extLst>
              <a:ext uri="{FF2B5EF4-FFF2-40B4-BE49-F238E27FC236}">
                <a16:creationId xmlns:a16="http://schemas.microsoft.com/office/drawing/2014/main" id="{71CD047D-D4EE-4522-A1C9-66606F9C9BA4}"/>
              </a:ext>
            </a:extLst>
          </p:cNvPr>
          <p:cNvSpPr txBox="1"/>
          <p:nvPr/>
        </p:nvSpPr>
        <p:spPr>
          <a:xfrm>
            <a:off x="630701" y="1949711"/>
            <a:ext cx="10912669" cy="1200329"/>
          </a:xfrm>
          <a:prstGeom prst="rect">
            <a:avLst/>
          </a:prstGeom>
          <a:noFill/>
        </p:spPr>
        <p:txBody>
          <a:bodyPr wrap="square">
            <a:spAutoFit/>
          </a:bodyPr>
          <a:lstStyle/>
          <a:p>
            <a:pPr marL="0" algn="ctr">
              <a:spcBef>
                <a:spcPts val="0"/>
              </a:spcBef>
            </a:pPr>
            <a:r>
              <a:rPr lang="en-US" sz="2400">
                <a:sym typeface="Century Gothic"/>
              </a:rPr>
              <a:t>GOAL: Girls, families and communities drive humanitarian efforts to address and limit the impact of child marriage in humanitarian settings to ensure girls are safer and healthier.</a:t>
            </a:r>
            <a:endParaRPr lang="en-US" sz="2400">
              <a:sym typeface="Arial"/>
            </a:endParaRPr>
          </a:p>
        </p:txBody>
      </p:sp>
      <p:graphicFrame>
        <p:nvGraphicFramePr>
          <p:cNvPr id="14" name="Google Shape;243;p11">
            <a:extLst>
              <a:ext uri="{FF2B5EF4-FFF2-40B4-BE49-F238E27FC236}">
                <a16:creationId xmlns:a16="http://schemas.microsoft.com/office/drawing/2014/main" id="{C71B14C3-CD2F-41FE-BE2E-B842509FAF3F}"/>
              </a:ext>
            </a:extLst>
          </p:cNvPr>
          <p:cNvGraphicFramePr/>
          <p:nvPr>
            <p:extLst>
              <p:ext uri="{D42A27DB-BD31-4B8C-83A1-F6EECF244321}">
                <p14:modId xmlns:p14="http://schemas.microsoft.com/office/powerpoint/2010/main" val="2727658585"/>
              </p:ext>
            </p:extLst>
          </p:nvPr>
        </p:nvGraphicFramePr>
        <p:xfrm>
          <a:off x="947635" y="3578675"/>
          <a:ext cx="10614515" cy="3108930"/>
        </p:xfrm>
        <a:graphic>
          <a:graphicData uri="http://schemas.openxmlformats.org/drawingml/2006/table">
            <a:tbl>
              <a:tblPr>
                <a:tableStyleId>{0E3FDE45-AF77-4B5C-9715-49D594BDF05E}</a:tableStyleId>
              </a:tblPr>
              <a:tblGrid>
                <a:gridCol w="10614515">
                  <a:extLst>
                    <a:ext uri="{9D8B030D-6E8A-4147-A177-3AD203B41FA5}">
                      <a16:colId xmlns:a16="http://schemas.microsoft.com/office/drawing/2014/main" val="20000"/>
                    </a:ext>
                  </a:extLst>
                </a:gridCol>
              </a:tblGrid>
              <a:tr h="2523708">
                <a:tc>
                  <a:txBody>
                    <a:bodyPr/>
                    <a:lstStyle/>
                    <a:p>
                      <a:pPr marL="0" marR="0" indent="0" algn="just">
                        <a:spcBef>
                          <a:spcPts val="0"/>
                        </a:spcBef>
                        <a:spcAft>
                          <a:spcPts val="0"/>
                        </a:spcAft>
                        <a:buFont typeface="Arial" panose="020B0604020202020204" pitchFamily="34" charset="0"/>
                        <a:buNone/>
                      </a:pPr>
                      <a:r>
                        <a:rPr lang="en-US" sz="2400">
                          <a:effectLst/>
                          <a:ea typeface="Calibri" panose="020F0502020204030204" pitchFamily="34" charset="0"/>
                        </a:rPr>
                        <a:t>Girl-led action research </a:t>
                      </a:r>
                      <a:r>
                        <a:rPr lang="en-US" sz="2400">
                          <a:ea typeface="Calibri" panose="020F0502020204030204" pitchFamily="34" charset="0"/>
                        </a:rPr>
                        <a:t>l</a:t>
                      </a:r>
                      <a:r>
                        <a:rPr lang="en-US" sz="2400">
                          <a:effectLst/>
                          <a:ea typeface="Calibri" panose="020F0502020204030204" pitchFamily="34" charset="0"/>
                        </a:rPr>
                        <a:t>ed by Plan International and the Women’s Refugee Commission in collaboration with:</a:t>
                      </a:r>
                    </a:p>
                    <a:p>
                      <a:pPr marL="742950" lvl="1" indent="-285750" algn="just">
                        <a:buFont typeface="Arial" panose="020B0604020202020204" pitchFamily="34" charset="0"/>
                        <a:buChar char="•"/>
                      </a:pPr>
                      <a:r>
                        <a:rPr lang="en-US" sz="2400">
                          <a:effectLst/>
                          <a:ea typeface="Calibri" panose="020F0502020204030204" pitchFamily="34" charset="0"/>
                        </a:rPr>
                        <a:t>Transforming Fragilities (Philippines-based research partner)</a:t>
                      </a:r>
                    </a:p>
                    <a:p>
                      <a:pPr marL="742950" lvl="1" indent="-285750" algn="just">
                        <a:buFont typeface="Arial" panose="020B0604020202020204" pitchFamily="34" charset="0"/>
                        <a:buChar char="•"/>
                      </a:pPr>
                      <a:r>
                        <a:rPr lang="en-US" sz="2400">
                          <a:ea typeface="Calibri" panose="020F0502020204030204" pitchFamily="34" charset="0"/>
                        </a:rPr>
                        <a:t>Dr. Abel Blessings Matsika (Zimbabwe-based research partner)</a:t>
                      </a:r>
                      <a:r>
                        <a:rPr lang="en-US" sz="2400" i="1">
                          <a:effectLst/>
                          <a:ea typeface="Calibri" panose="020F0502020204030204" pitchFamily="34" charset="0"/>
                        </a:rPr>
                        <a:t> </a:t>
                      </a:r>
                    </a:p>
                    <a:p>
                      <a:pPr marL="742950" lvl="1" indent="-285750" algn="just">
                        <a:buFont typeface="Arial" panose="020B0604020202020204" pitchFamily="34" charset="0"/>
                        <a:buChar char="•"/>
                      </a:pPr>
                      <a:endParaRPr lang="en-US" sz="2400" i="1">
                        <a:effectLst/>
                        <a:ea typeface="Calibri" panose="020F0502020204030204" pitchFamily="34" charset="0"/>
                      </a:endParaRPr>
                    </a:p>
                    <a:p>
                      <a:pPr marL="0" lvl="0" indent="0" algn="just">
                        <a:buFont typeface="Arial" panose="020B0604020202020204" pitchFamily="34" charset="0"/>
                        <a:buNone/>
                      </a:pPr>
                      <a:r>
                        <a:rPr lang="en-US" sz="2400" i="0">
                          <a:effectLst/>
                          <a:ea typeface="Calibri" panose="020F0502020204030204" pitchFamily="34" charset="0"/>
                        </a:rPr>
                        <a:t>2 humanitarian contexts</a:t>
                      </a:r>
                    </a:p>
                    <a:p>
                      <a:pPr marL="742950" lvl="1" indent="-285750" algn="just">
                        <a:buFont typeface="Arial" panose="020B0604020202020204" pitchFamily="34" charset="0"/>
                        <a:buChar char="•"/>
                      </a:pPr>
                      <a:r>
                        <a:rPr lang="en-US" sz="2400" i="0">
                          <a:effectLst/>
                          <a:ea typeface="Calibri" panose="020F0502020204030204" pitchFamily="34" charset="0"/>
                        </a:rPr>
                        <a:t>Philippines: Marawi Crisis, internal conflict, natural hazards</a:t>
                      </a:r>
                    </a:p>
                    <a:p>
                      <a:pPr marL="742950" lvl="1" indent="-285750" algn="just">
                        <a:buFont typeface="Arial" panose="020B0604020202020204" pitchFamily="34" charset="0"/>
                        <a:buChar char="•"/>
                      </a:pPr>
                      <a:r>
                        <a:rPr lang="en-US" sz="2400" i="0">
                          <a:effectLst/>
                          <a:ea typeface="Calibri" panose="020F0502020204030204" pitchFamily="34" charset="0"/>
                        </a:rPr>
                        <a:t>Zimbabwe: food insecurity, extreme weather</a:t>
                      </a:r>
                    </a:p>
                  </a:txBody>
                  <a:tcPr marL="91425" marR="91425" marT="91425" marB="91425">
                    <a:lnL>
                      <a:noFill/>
                    </a:lnL>
                    <a:lnR>
                      <a:noFill/>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020"/>
                      </a:srgbClr>
                    </a:solidFill>
                  </a:tcPr>
                </a:tc>
                <a:extLst>
                  <a:ext uri="{0D108BD9-81ED-4DB2-BD59-A6C34878D82A}">
                    <a16:rowId xmlns:a16="http://schemas.microsoft.com/office/drawing/2014/main" val="10000"/>
                  </a:ext>
                </a:extLst>
              </a:tr>
            </a:tbl>
          </a:graphicData>
        </a:graphic>
      </p:graphicFrame>
      <p:pic>
        <p:nvPicPr>
          <p:cNvPr id="20" name="Google Shape;224;p8" descr="A close up of a sign&#10;&#10;Description automatically generated">
            <a:extLst>
              <a:ext uri="{FF2B5EF4-FFF2-40B4-BE49-F238E27FC236}">
                <a16:creationId xmlns:a16="http://schemas.microsoft.com/office/drawing/2014/main" id="{4B1384CF-98B5-467C-A94F-DB71CBB75FBB}"/>
              </a:ext>
            </a:extLst>
          </p:cNvPr>
          <p:cNvPicPr preferRelativeResize="0"/>
          <p:nvPr/>
        </p:nvPicPr>
        <p:blipFill rotWithShape="1">
          <a:blip r:embed="rId2">
            <a:alphaModFix/>
          </a:blip>
          <a:srcRect b="18620"/>
          <a:stretch/>
        </p:blipFill>
        <p:spPr>
          <a:xfrm>
            <a:off x="9944271" y="103088"/>
            <a:ext cx="1169957" cy="468000"/>
          </a:xfrm>
          <a:prstGeom prst="rect">
            <a:avLst/>
          </a:prstGeom>
          <a:noFill/>
          <a:ln>
            <a:noFill/>
          </a:ln>
        </p:spPr>
      </p:pic>
      <p:pic>
        <p:nvPicPr>
          <p:cNvPr id="21" name="Google Shape;225;p8">
            <a:extLst>
              <a:ext uri="{FF2B5EF4-FFF2-40B4-BE49-F238E27FC236}">
                <a16:creationId xmlns:a16="http://schemas.microsoft.com/office/drawing/2014/main" id="{87FEB062-8112-4AFC-BAB8-41FA205E0E52}"/>
              </a:ext>
            </a:extLst>
          </p:cNvPr>
          <p:cNvPicPr preferRelativeResize="0"/>
          <p:nvPr/>
        </p:nvPicPr>
        <p:blipFill rotWithShape="1">
          <a:blip r:embed="rId3">
            <a:alphaModFix/>
          </a:blip>
          <a:srcRect l="-4928" t="-16932" r="-6985" b="-18303"/>
          <a:stretch/>
        </p:blipFill>
        <p:spPr>
          <a:xfrm>
            <a:off x="11114228" y="103088"/>
            <a:ext cx="898165" cy="432000"/>
          </a:xfrm>
          <a:prstGeom prst="rect">
            <a:avLst/>
          </a:prstGeom>
          <a:solidFill>
            <a:srgbClr val="D2232A"/>
          </a:solidFill>
          <a:ln>
            <a:noFill/>
          </a:ln>
        </p:spPr>
      </p:pic>
    </p:spTree>
    <p:extLst>
      <p:ext uri="{BB962C8B-B14F-4D97-AF65-F5344CB8AC3E}">
        <p14:creationId xmlns:p14="http://schemas.microsoft.com/office/powerpoint/2010/main" val="312224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5CC8A-37D4-4B02-987D-A73D22A9DD27}"/>
              </a:ext>
            </a:extLst>
          </p:cNvPr>
          <p:cNvSpPr>
            <a:spLocks noGrp="1"/>
          </p:cNvSpPr>
          <p:nvPr>
            <p:ph type="sldNum" sz="quarter" idx="12"/>
          </p:nvPr>
        </p:nvSpPr>
        <p:spPr/>
        <p:txBody>
          <a:bodyPr/>
          <a:lstStyle/>
          <a:p>
            <a:fld id="{89A0A0FC-9870-479D-B682-BDE52E96BF76}" type="slidenum">
              <a:rPr lang="en-US" smtClean="0"/>
              <a:t>3</a:t>
            </a:fld>
            <a:endParaRPr lang="en-US"/>
          </a:p>
        </p:txBody>
      </p:sp>
      <p:graphicFrame>
        <p:nvGraphicFramePr>
          <p:cNvPr id="9" name="Diagram 8">
            <a:extLst>
              <a:ext uri="{FF2B5EF4-FFF2-40B4-BE49-F238E27FC236}">
                <a16:creationId xmlns:a16="http://schemas.microsoft.com/office/drawing/2014/main" id="{C50E1367-F74D-4FAD-978C-1A691991BEA7}"/>
              </a:ext>
            </a:extLst>
          </p:cNvPr>
          <p:cNvGraphicFramePr/>
          <p:nvPr>
            <p:extLst>
              <p:ext uri="{D42A27DB-BD31-4B8C-83A1-F6EECF244321}">
                <p14:modId xmlns:p14="http://schemas.microsoft.com/office/powerpoint/2010/main" val="1044808791"/>
              </p:ext>
            </p:extLst>
          </p:nvPr>
        </p:nvGraphicFramePr>
        <p:xfrm>
          <a:off x="-1083928" y="1378229"/>
          <a:ext cx="14122594" cy="5014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oogle Shape;224;p8" descr="A close up of a sign&#10;&#10;Description automatically generated">
            <a:extLst>
              <a:ext uri="{FF2B5EF4-FFF2-40B4-BE49-F238E27FC236}">
                <a16:creationId xmlns:a16="http://schemas.microsoft.com/office/drawing/2014/main" id="{02A8E00D-F750-411F-A282-58B05B05D516}"/>
              </a:ext>
            </a:extLst>
          </p:cNvPr>
          <p:cNvPicPr preferRelativeResize="0"/>
          <p:nvPr/>
        </p:nvPicPr>
        <p:blipFill rotWithShape="1">
          <a:blip r:embed="rId8">
            <a:alphaModFix/>
          </a:blip>
          <a:srcRect b="18620"/>
          <a:stretch/>
        </p:blipFill>
        <p:spPr>
          <a:xfrm>
            <a:off x="9944271" y="103088"/>
            <a:ext cx="1169957" cy="468000"/>
          </a:xfrm>
          <a:prstGeom prst="rect">
            <a:avLst/>
          </a:prstGeom>
          <a:noFill/>
          <a:ln>
            <a:noFill/>
          </a:ln>
        </p:spPr>
      </p:pic>
      <p:pic>
        <p:nvPicPr>
          <p:cNvPr id="11" name="Google Shape;225;p8">
            <a:extLst>
              <a:ext uri="{FF2B5EF4-FFF2-40B4-BE49-F238E27FC236}">
                <a16:creationId xmlns:a16="http://schemas.microsoft.com/office/drawing/2014/main" id="{7ED94EAA-A3AA-4C1C-958C-36A3B103D742}"/>
              </a:ext>
            </a:extLst>
          </p:cNvPr>
          <p:cNvPicPr preferRelativeResize="0"/>
          <p:nvPr/>
        </p:nvPicPr>
        <p:blipFill rotWithShape="1">
          <a:blip r:embed="rId9">
            <a:alphaModFix/>
          </a:blip>
          <a:srcRect l="-4928" t="-16932" r="-6985" b="-18303"/>
          <a:stretch/>
        </p:blipFill>
        <p:spPr>
          <a:xfrm>
            <a:off x="11114228" y="103088"/>
            <a:ext cx="898165" cy="432000"/>
          </a:xfrm>
          <a:prstGeom prst="rect">
            <a:avLst/>
          </a:prstGeom>
          <a:solidFill>
            <a:srgbClr val="D2232A"/>
          </a:solidFill>
          <a:ln>
            <a:noFill/>
          </a:ln>
        </p:spPr>
      </p:pic>
      <p:sp>
        <p:nvSpPr>
          <p:cNvPr id="12" name="TextBox 11">
            <a:extLst>
              <a:ext uri="{FF2B5EF4-FFF2-40B4-BE49-F238E27FC236}">
                <a16:creationId xmlns:a16="http://schemas.microsoft.com/office/drawing/2014/main" id="{6104FF47-65D8-F645-9B6C-2BEEF2F53B62}"/>
              </a:ext>
            </a:extLst>
          </p:cNvPr>
          <p:cNvSpPr txBox="1"/>
          <p:nvPr/>
        </p:nvSpPr>
        <p:spPr>
          <a:xfrm>
            <a:off x="649481" y="217145"/>
            <a:ext cx="8934785" cy="707886"/>
          </a:xfrm>
          <a:prstGeom prst="rect">
            <a:avLst/>
          </a:prstGeom>
          <a:noFill/>
        </p:spPr>
        <p:txBody>
          <a:bodyPr wrap="square" rtlCol="0">
            <a:spAutoFit/>
          </a:bodyPr>
          <a:lstStyle/>
          <a:p>
            <a:r>
              <a:rPr lang="en-US" sz="4000">
                <a:latin typeface="Helvetica Neue Light" panose="02000403000000020004" pitchFamily="2" charset="0"/>
                <a:ea typeface="Helvetica Neue Light" panose="02000403000000020004" pitchFamily="2" charset="0"/>
                <a:cs typeface="+mj-cs"/>
              </a:rPr>
              <a:t>Research objectives</a:t>
            </a:r>
          </a:p>
        </p:txBody>
      </p:sp>
      <p:sp>
        <p:nvSpPr>
          <p:cNvPr id="2" name="TextBox 1">
            <a:extLst>
              <a:ext uri="{FF2B5EF4-FFF2-40B4-BE49-F238E27FC236}">
                <a16:creationId xmlns:a16="http://schemas.microsoft.com/office/drawing/2014/main" id="{FB814B21-823E-FA43-815C-FF2D51BF5B6A}"/>
              </a:ext>
            </a:extLst>
          </p:cNvPr>
          <p:cNvSpPr txBox="1"/>
          <p:nvPr/>
        </p:nvSpPr>
        <p:spPr>
          <a:xfrm>
            <a:off x="1326775" y="1512849"/>
            <a:ext cx="412377" cy="584775"/>
          </a:xfrm>
          <a:prstGeom prst="rect">
            <a:avLst/>
          </a:prstGeom>
          <a:noFill/>
        </p:spPr>
        <p:txBody>
          <a:bodyPr wrap="square" rtlCol="0">
            <a:spAutoFit/>
          </a:bodyPr>
          <a:lstStyle/>
          <a:p>
            <a:r>
              <a:rPr lang="en-GB" sz="3200">
                <a:latin typeface="Veneer" panose="02000806000000000000" pitchFamily="2" charset="77"/>
              </a:rPr>
              <a:t>1</a:t>
            </a:r>
          </a:p>
        </p:txBody>
      </p:sp>
      <p:sp>
        <p:nvSpPr>
          <p:cNvPr id="13" name="TextBox 12">
            <a:extLst>
              <a:ext uri="{FF2B5EF4-FFF2-40B4-BE49-F238E27FC236}">
                <a16:creationId xmlns:a16="http://schemas.microsoft.com/office/drawing/2014/main" id="{D87FB583-439E-214F-A13E-7E50FC59CA71}"/>
              </a:ext>
            </a:extLst>
          </p:cNvPr>
          <p:cNvSpPr txBox="1"/>
          <p:nvPr/>
        </p:nvSpPr>
        <p:spPr>
          <a:xfrm>
            <a:off x="1326775" y="2519195"/>
            <a:ext cx="412377" cy="584775"/>
          </a:xfrm>
          <a:prstGeom prst="rect">
            <a:avLst/>
          </a:prstGeom>
          <a:noFill/>
        </p:spPr>
        <p:txBody>
          <a:bodyPr wrap="square" rtlCol="0">
            <a:spAutoFit/>
          </a:bodyPr>
          <a:lstStyle/>
          <a:p>
            <a:r>
              <a:rPr lang="en-GB" sz="3200">
                <a:latin typeface="Veneer" panose="02000806000000000000" pitchFamily="2" charset="77"/>
              </a:rPr>
              <a:t>2</a:t>
            </a:r>
          </a:p>
        </p:txBody>
      </p:sp>
      <p:sp>
        <p:nvSpPr>
          <p:cNvPr id="15" name="TextBox 14">
            <a:extLst>
              <a:ext uri="{FF2B5EF4-FFF2-40B4-BE49-F238E27FC236}">
                <a16:creationId xmlns:a16="http://schemas.microsoft.com/office/drawing/2014/main" id="{EEDB361E-DF31-2847-A4C9-31B2CF310D23}"/>
              </a:ext>
            </a:extLst>
          </p:cNvPr>
          <p:cNvSpPr txBox="1"/>
          <p:nvPr/>
        </p:nvSpPr>
        <p:spPr>
          <a:xfrm>
            <a:off x="1326775" y="3575577"/>
            <a:ext cx="412377" cy="584775"/>
          </a:xfrm>
          <a:prstGeom prst="rect">
            <a:avLst/>
          </a:prstGeom>
          <a:noFill/>
        </p:spPr>
        <p:txBody>
          <a:bodyPr wrap="square" rtlCol="0">
            <a:spAutoFit/>
          </a:bodyPr>
          <a:lstStyle/>
          <a:p>
            <a:r>
              <a:rPr lang="en-GB" sz="3200">
                <a:latin typeface="Veneer" panose="02000806000000000000" pitchFamily="2" charset="77"/>
              </a:rPr>
              <a:t>3</a:t>
            </a:r>
          </a:p>
        </p:txBody>
      </p:sp>
      <p:sp>
        <p:nvSpPr>
          <p:cNvPr id="16" name="TextBox 15">
            <a:extLst>
              <a:ext uri="{FF2B5EF4-FFF2-40B4-BE49-F238E27FC236}">
                <a16:creationId xmlns:a16="http://schemas.microsoft.com/office/drawing/2014/main" id="{5E8A564E-B9C5-B440-90EF-0DE1014F6FE3}"/>
              </a:ext>
            </a:extLst>
          </p:cNvPr>
          <p:cNvSpPr txBox="1"/>
          <p:nvPr/>
        </p:nvSpPr>
        <p:spPr>
          <a:xfrm>
            <a:off x="1326775" y="4631959"/>
            <a:ext cx="412377" cy="584775"/>
          </a:xfrm>
          <a:prstGeom prst="rect">
            <a:avLst/>
          </a:prstGeom>
          <a:noFill/>
        </p:spPr>
        <p:txBody>
          <a:bodyPr wrap="square" rtlCol="0">
            <a:spAutoFit/>
          </a:bodyPr>
          <a:lstStyle/>
          <a:p>
            <a:r>
              <a:rPr lang="en-GB" sz="3200">
                <a:latin typeface="Veneer" panose="02000806000000000000" pitchFamily="2" charset="77"/>
              </a:rPr>
              <a:t>4</a:t>
            </a:r>
          </a:p>
        </p:txBody>
      </p:sp>
      <p:sp>
        <p:nvSpPr>
          <p:cNvPr id="17" name="TextBox 16">
            <a:extLst>
              <a:ext uri="{FF2B5EF4-FFF2-40B4-BE49-F238E27FC236}">
                <a16:creationId xmlns:a16="http://schemas.microsoft.com/office/drawing/2014/main" id="{18C2C4CD-E74B-0846-B61B-32479EE7CF79}"/>
              </a:ext>
            </a:extLst>
          </p:cNvPr>
          <p:cNvSpPr txBox="1"/>
          <p:nvPr/>
        </p:nvSpPr>
        <p:spPr>
          <a:xfrm>
            <a:off x="1326775" y="5679750"/>
            <a:ext cx="412377" cy="584775"/>
          </a:xfrm>
          <a:prstGeom prst="rect">
            <a:avLst/>
          </a:prstGeom>
          <a:noFill/>
        </p:spPr>
        <p:txBody>
          <a:bodyPr wrap="square" rtlCol="0">
            <a:spAutoFit/>
          </a:bodyPr>
          <a:lstStyle/>
          <a:p>
            <a:r>
              <a:rPr lang="en-GB" sz="3200">
                <a:latin typeface="Veneer" panose="02000806000000000000" pitchFamily="2" charset="77"/>
              </a:rPr>
              <a:t>5</a:t>
            </a:r>
          </a:p>
        </p:txBody>
      </p:sp>
    </p:spTree>
    <p:extLst>
      <p:ext uri="{BB962C8B-B14F-4D97-AF65-F5344CB8AC3E}">
        <p14:creationId xmlns:p14="http://schemas.microsoft.com/office/powerpoint/2010/main" val="358776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7EB263-4E29-49C1-ADA3-EC4DED8A2DCB}"/>
              </a:ext>
            </a:extLst>
          </p:cNvPr>
          <p:cNvSpPr>
            <a:spLocks noGrp="1"/>
          </p:cNvSpPr>
          <p:nvPr>
            <p:ph type="sldNum" sz="quarter" idx="12"/>
          </p:nvPr>
        </p:nvSpPr>
        <p:spPr/>
        <p:txBody>
          <a:bodyPr/>
          <a:lstStyle/>
          <a:p>
            <a:fld id="{89A0A0FC-9870-479D-B682-BDE52E96BF76}" type="slidenum">
              <a:rPr lang="en-US" smtClean="0"/>
              <a:t>4</a:t>
            </a:fld>
            <a:endParaRPr lang="en-US"/>
          </a:p>
        </p:txBody>
      </p:sp>
      <p:graphicFrame>
        <p:nvGraphicFramePr>
          <p:cNvPr id="5" name="Content Placeholder 7">
            <a:extLst>
              <a:ext uri="{FF2B5EF4-FFF2-40B4-BE49-F238E27FC236}">
                <a16:creationId xmlns:a16="http://schemas.microsoft.com/office/drawing/2014/main" id="{8CEC989D-40EB-488E-9388-894833F4F5BD}"/>
              </a:ext>
            </a:extLst>
          </p:cNvPr>
          <p:cNvGraphicFramePr>
            <a:graphicFrameLocks/>
          </p:cNvGraphicFramePr>
          <p:nvPr>
            <p:extLst>
              <p:ext uri="{D42A27DB-BD31-4B8C-83A1-F6EECF244321}">
                <p14:modId xmlns:p14="http://schemas.microsoft.com/office/powerpoint/2010/main" val="3928602317"/>
              </p:ext>
            </p:extLst>
          </p:nvPr>
        </p:nvGraphicFramePr>
        <p:xfrm>
          <a:off x="2518394" y="337088"/>
          <a:ext cx="13021732" cy="63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oogle Shape;224;p8" descr="A close up of a sign&#10;&#10;Description automatically generated">
            <a:extLst>
              <a:ext uri="{FF2B5EF4-FFF2-40B4-BE49-F238E27FC236}">
                <a16:creationId xmlns:a16="http://schemas.microsoft.com/office/drawing/2014/main" id="{3359CDB7-A86E-4F15-8271-135B95B576B9}"/>
              </a:ext>
            </a:extLst>
          </p:cNvPr>
          <p:cNvPicPr preferRelativeResize="0"/>
          <p:nvPr/>
        </p:nvPicPr>
        <p:blipFill rotWithShape="1">
          <a:blip r:embed="rId8">
            <a:alphaModFix/>
          </a:blip>
          <a:srcRect b="18620"/>
          <a:stretch/>
        </p:blipFill>
        <p:spPr>
          <a:xfrm>
            <a:off x="9944271" y="103088"/>
            <a:ext cx="1169957" cy="468000"/>
          </a:xfrm>
          <a:prstGeom prst="rect">
            <a:avLst/>
          </a:prstGeom>
          <a:noFill/>
          <a:ln>
            <a:noFill/>
          </a:ln>
        </p:spPr>
      </p:pic>
      <p:pic>
        <p:nvPicPr>
          <p:cNvPr id="7" name="Google Shape;225;p8">
            <a:extLst>
              <a:ext uri="{FF2B5EF4-FFF2-40B4-BE49-F238E27FC236}">
                <a16:creationId xmlns:a16="http://schemas.microsoft.com/office/drawing/2014/main" id="{F2E81E36-9B1C-473C-8EC7-7365C114C026}"/>
              </a:ext>
            </a:extLst>
          </p:cNvPr>
          <p:cNvPicPr preferRelativeResize="0"/>
          <p:nvPr/>
        </p:nvPicPr>
        <p:blipFill rotWithShape="1">
          <a:blip r:embed="rId9">
            <a:alphaModFix/>
          </a:blip>
          <a:srcRect l="-4928" t="-16932" r="-6985" b="-18303"/>
          <a:stretch/>
        </p:blipFill>
        <p:spPr>
          <a:xfrm>
            <a:off x="11114228" y="103088"/>
            <a:ext cx="898165" cy="432000"/>
          </a:xfrm>
          <a:prstGeom prst="rect">
            <a:avLst/>
          </a:prstGeom>
          <a:solidFill>
            <a:srgbClr val="D2232A"/>
          </a:solidFill>
          <a:ln>
            <a:noFill/>
          </a:ln>
        </p:spPr>
      </p:pic>
      <p:pic>
        <p:nvPicPr>
          <p:cNvPr id="10" name="Picture 9" descr="A group of people posing for a photo&#10;&#10;Description automatically generated">
            <a:extLst>
              <a:ext uri="{FF2B5EF4-FFF2-40B4-BE49-F238E27FC236}">
                <a16:creationId xmlns:a16="http://schemas.microsoft.com/office/drawing/2014/main" id="{C5070374-82F9-4B83-9580-E2B3DACCC011}"/>
              </a:ext>
            </a:extLst>
          </p:cNvPr>
          <p:cNvPicPr>
            <a:picLocks noChangeAspect="1"/>
          </p:cNvPicPr>
          <p:nvPr/>
        </p:nvPicPr>
        <p:blipFill rotWithShape="1">
          <a:blip r:embed="rId10">
            <a:extLst>
              <a:ext uri="{28A0092B-C50C-407E-A947-70E740481C1C}">
                <a14:useLocalDpi xmlns:a14="http://schemas.microsoft.com/office/drawing/2010/main" val="0"/>
              </a:ext>
            </a:extLst>
          </a:blip>
          <a:srcRect l="5989" t="18256" b="11239"/>
          <a:stretch/>
        </p:blipFill>
        <p:spPr>
          <a:xfrm>
            <a:off x="403832" y="1887891"/>
            <a:ext cx="4892342" cy="2751842"/>
          </a:xfrm>
          <a:prstGeom prst="rect">
            <a:avLst/>
          </a:prstGeom>
        </p:spPr>
      </p:pic>
      <p:sp>
        <p:nvSpPr>
          <p:cNvPr id="11" name="TextBox 10">
            <a:extLst>
              <a:ext uri="{FF2B5EF4-FFF2-40B4-BE49-F238E27FC236}">
                <a16:creationId xmlns:a16="http://schemas.microsoft.com/office/drawing/2014/main" id="{926FC0C6-AB83-466F-BBB2-665B92EBA62C}"/>
              </a:ext>
            </a:extLst>
          </p:cNvPr>
          <p:cNvSpPr txBox="1"/>
          <p:nvPr/>
        </p:nvSpPr>
        <p:spPr>
          <a:xfrm>
            <a:off x="649481" y="4639733"/>
            <a:ext cx="4584723" cy="523220"/>
          </a:xfrm>
          <a:prstGeom prst="rect">
            <a:avLst/>
          </a:prstGeom>
          <a:noFill/>
        </p:spPr>
        <p:txBody>
          <a:bodyPr wrap="square" rtlCol="0">
            <a:spAutoFit/>
          </a:bodyPr>
          <a:lstStyle/>
          <a:p>
            <a:pPr algn="ctr"/>
            <a:r>
              <a:rPr lang="en-US" sz="1400"/>
              <a:t>Plan Philippines, WRC, and Transforming Fragilities, </a:t>
            </a:r>
            <a:r>
              <a:rPr lang="en-US" sz="1400" i="1"/>
              <a:t>Enumerator Training</a:t>
            </a:r>
            <a:r>
              <a:rPr lang="en-US" sz="1400"/>
              <a:t>, Iligan City, February 2020</a:t>
            </a:r>
          </a:p>
        </p:txBody>
      </p:sp>
      <p:sp>
        <p:nvSpPr>
          <p:cNvPr id="9" name="TextBox 8">
            <a:extLst>
              <a:ext uri="{FF2B5EF4-FFF2-40B4-BE49-F238E27FC236}">
                <a16:creationId xmlns:a16="http://schemas.microsoft.com/office/drawing/2014/main" id="{CAFDFD00-9522-AB44-BE94-08F537B6CBF7}"/>
              </a:ext>
            </a:extLst>
          </p:cNvPr>
          <p:cNvSpPr txBox="1"/>
          <p:nvPr/>
        </p:nvSpPr>
        <p:spPr>
          <a:xfrm>
            <a:off x="649481" y="243234"/>
            <a:ext cx="8934785" cy="707886"/>
          </a:xfrm>
          <a:prstGeom prst="rect">
            <a:avLst/>
          </a:prstGeom>
          <a:noFill/>
        </p:spPr>
        <p:txBody>
          <a:bodyPr wrap="square" rtlCol="0">
            <a:spAutoFit/>
          </a:bodyPr>
          <a:lstStyle/>
          <a:p>
            <a:r>
              <a:rPr lang="en-US" sz="4000">
                <a:latin typeface="Helvetica Neue Light" panose="02000403000000020004" pitchFamily="2" charset="0"/>
                <a:ea typeface="Helvetica Neue Light" panose="02000403000000020004" pitchFamily="2" charset="0"/>
                <a:cs typeface="+mj-cs"/>
              </a:rPr>
              <a:t>Research methods</a:t>
            </a:r>
          </a:p>
        </p:txBody>
      </p:sp>
      <p:cxnSp>
        <p:nvCxnSpPr>
          <p:cNvPr id="3" name="Straight Connector 2">
            <a:extLst>
              <a:ext uri="{FF2B5EF4-FFF2-40B4-BE49-F238E27FC236}">
                <a16:creationId xmlns:a16="http://schemas.microsoft.com/office/drawing/2014/main" id="{F024F63B-2F07-6640-9949-94B90E84A81B}"/>
              </a:ext>
            </a:extLst>
          </p:cNvPr>
          <p:cNvCxnSpPr/>
          <p:nvPr/>
        </p:nvCxnSpPr>
        <p:spPr>
          <a:xfrm>
            <a:off x="5600700" y="980125"/>
            <a:ext cx="0" cy="503832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2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A3E8C8-48D9-A147-8283-997AC31FE840}"/>
              </a:ext>
            </a:extLst>
          </p:cNvPr>
          <p:cNvSpPr>
            <a:spLocks noGrp="1"/>
          </p:cNvSpPr>
          <p:nvPr>
            <p:ph type="body" idx="1"/>
          </p:nvPr>
        </p:nvSpPr>
        <p:spPr>
          <a:xfrm>
            <a:off x="0" y="5160963"/>
            <a:ext cx="12877800" cy="976312"/>
          </a:xfrm>
        </p:spPr>
        <p:txBody>
          <a:bodyPr/>
          <a:lstStyle/>
          <a:p>
            <a:r>
              <a:rPr lang="en-GB"/>
              <a:t>        </a:t>
            </a:r>
            <a:r>
              <a:rPr lang="en-GB">
                <a:solidFill>
                  <a:schemeClr val="tx1"/>
                </a:solidFill>
              </a:rPr>
              <a:t>A storytelling data capture that permits the narrator to analyse their own story in </a:t>
            </a:r>
          </a:p>
          <a:p>
            <a:r>
              <a:rPr lang="en-GB">
                <a:solidFill>
                  <a:schemeClr val="tx1"/>
                </a:solidFill>
              </a:rPr>
              <a:t>				real time and give it deeper meaning</a:t>
            </a:r>
          </a:p>
        </p:txBody>
      </p:sp>
      <p:sp>
        <p:nvSpPr>
          <p:cNvPr id="6" name="Slide Number Placeholder 5">
            <a:extLst>
              <a:ext uri="{FF2B5EF4-FFF2-40B4-BE49-F238E27FC236}">
                <a16:creationId xmlns:a16="http://schemas.microsoft.com/office/drawing/2014/main" id="{B59D7E5C-F4E1-A24B-8516-333E6CABA960}"/>
              </a:ext>
            </a:extLst>
          </p:cNvPr>
          <p:cNvSpPr>
            <a:spLocks noGrp="1"/>
          </p:cNvSpPr>
          <p:nvPr>
            <p:ph type="sldNum" sz="quarter" idx="12"/>
          </p:nvPr>
        </p:nvSpPr>
        <p:spPr/>
        <p:txBody>
          <a:bodyPr/>
          <a:lstStyle/>
          <a:p>
            <a:fld id="{89A0A0FC-9870-479D-B682-BDE52E96BF76}" type="slidenum">
              <a:rPr lang="en-US" smtClean="0"/>
              <a:t>5</a:t>
            </a:fld>
            <a:endParaRPr lang="en-US"/>
          </a:p>
        </p:txBody>
      </p:sp>
      <p:pic>
        <p:nvPicPr>
          <p:cNvPr id="8" name="Picture 7">
            <a:extLst>
              <a:ext uri="{FF2B5EF4-FFF2-40B4-BE49-F238E27FC236}">
                <a16:creationId xmlns:a16="http://schemas.microsoft.com/office/drawing/2014/main" id="{6964305D-B6AE-CE4A-9CCB-5141EBB9AA88}"/>
              </a:ext>
            </a:extLst>
          </p:cNvPr>
          <p:cNvPicPr>
            <a:picLocks noChangeAspect="1"/>
          </p:cNvPicPr>
          <p:nvPr/>
        </p:nvPicPr>
        <p:blipFill>
          <a:blip r:embed="rId3"/>
          <a:stretch>
            <a:fillRect/>
          </a:stretch>
        </p:blipFill>
        <p:spPr>
          <a:xfrm>
            <a:off x="3712508" y="768723"/>
            <a:ext cx="4546725" cy="4392240"/>
          </a:xfrm>
          <a:prstGeom prst="rect">
            <a:avLst/>
          </a:prstGeom>
        </p:spPr>
      </p:pic>
      <p:pic>
        <p:nvPicPr>
          <p:cNvPr id="11" name="Google Shape;224;p8" descr="A close up of a sign&#10;&#10;Description automatically generated">
            <a:extLst>
              <a:ext uri="{FF2B5EF4-FFF2-40B4-BE49-F238E27FC236}">
                <a16:creationId xmlns:a16="http://schemas.microsoft.com/office/drawing/2014/main" id="{662FDFB6-9564-E741-A402-BBF93B23E609}"/>
              </a:ext>
            </a:extLst>
          </p:cNvPr>
          <p:cNvPicPr preferRelativeResize="0"/>
          <p:nvPr/>
        </p:nvPicPr>
        <p:blipFill rotWithShape="1">
          <a:blip r:embed="rId4">
            <a:alphaModFix/>
          </a:blip>
          <a:srcRect b="18620"/>
          <a:stretch/>
        </p:blipFill>
        <p:spPr>
          <a:xfrm>
            <a:off x="9944271" y="103088"/>
            <a:ext cx="1169957" cy="468000"/>
          </a:xfrm>
          <a:prstGeom prst="rect">
            <a:avLst/>
          </a:prstGeom>
          <a:noFill/>
          <a:ln>
            <a:noFill/>
          </a:ln>
        </p:spPr>
      </p:pic>
      <p:pic>
        <p:nvPicPr>
          <p:cNvPr id="12" name="Google Shape;225;p8">
            <a:extLst>
              <a:ext uri="{FF2B5EF4-FFF2-40B4-BE49-F238E27FC236}">
                <a16:creationId xmlns:a16="http://schemas.microsoft.com/office/drawing/2014/main" id="{E561ABEB-1580-E347-81BA-9F31C5E464CC}"/>
              </a:ext>
            </a:extLst>
          </p:cNvPr>
          <p:cNvPicPr preferRelativeResize="0"/>
          <p:nvPr/>
        </p:nvPicPr>
        <p:blipFill rotWithShape="1">
          <a:blip r:embed="rId5">
            <a:alphaModFix/>
          </a:blip>
          <a:srcRect l="-4928" t="-16932" r="-6985" b="-18303"/>
          <a:stretch/>
        </p:blipFill>
        <p:spPr>
          <a:xfrm>
            <a:off x="11114228" y="103088"/>
            <a:ext cx="898165" cy="432000"/>
          </a:xfrm>
          <a:prstGeom prst="rect">
            <a:avLst/>
          </a:prstGeom>
          <a:solidFill>
            <a:srgbClr val="D2232A"/>
          </a:solidFill>
          <a:ln>
            <a:noFill/>
          </a:ln>
        </p:spPr>
      </p:pic>
    </p:spTree>
    <p:extLst>
      <p:ext uri="{BB962C8B-B14F-4D97-AF65-F5344CB8AC3E}">
        <p14:creationId xmlns:p14="http://schemas.microsoft.com/office/powerpoint/2010/main" val="178842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ular Callout 30"/>
          <p:cNvSpPr/>
          <p:nvPr/>
        </p:nvSpPr>
        <p:spPr>
          <a:xfrm flipH="1">
            <a:off x="700389" y="1016000"/>
            <a:ext cx="4739905" cy="5334152"/>
          </a:xfrm>
          <a:prstGeom prst="wedgeRoundRectCallout">
            <a:avLst>
              <a:gd name="adj1" fmla="val -40069"/>
              <a:gd name="adj2" fmla="val 57586"/>
              <a:gd name="adj3" fmla="val 16667"/>
            </a:avLst>
          </a:prstGeom>
          <a:solidFill>
            <a:schemeClr val="accent5">
              <a:lumMod val="40000"/>
              <a:lumOff val="60000"/>
              <a:alpha val="63922"/>
            </a:schemeClr>
          </a:solidFill>
          <a:ln>
            <a:solidFill>
              <a:schemeClr val="lt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PH"/>
          </a:p>
        </p:txBody>
      </p:sp>
      <p:sp>
        <p:nvSpPr>
          <p:cNvPr id="32" name="Rectangle 31"/>
          <p:cNvSpPr/>
          <p:nvPr/>
        </p:nvSpPr>
        <p:spPr>
          <a:xfrm flipH="1">
            <a:off x="1070827" y="1135720"/>
            <a:ext cx="4047419" cy="5121787"/>
          </a:xfrm>
          <a:prstGeom prst="rect">
            <a:avLst/>
          </a:prstGeom>
          <a:noFill/>
          <a:ln>
            <a:noFill/>
          </a:ln>
        </p:spPr>
        <p:txBody>
          <a:bodyPr wrap="square">
            <a:spAutoFit/>
          </a:bodyPr>
          <a:lstStyle/>
          <a:p>
            <a:pPr>
              <a:lnSpc>
                <a:spcPct val="114000"/>
              </a:lnSpc>
            </a:pPr>
            <a:r>
              <a:rPr lang="en-PH" sz="1600"/>
              <a:t>“I was in my third year in high school when I stopped schooling because my parents wanted me to marry my cousin. Because of that, I had to stop going to school. People told me that I'm already married so I should find livelihood instead. And because we were arranged, we weren't close. We wouldn't talk to each other [at first]. We eventually started selling things.. Of course it was hard. I was very young. I didn't know how to earn a living, I was [supposed to be] studying. I felt like I was too young when I married. I was ashamed. I thought to myself, "Why [is it like this]?" I married early against my will. If I didn't obey, there would probably be conflict between our families.” –</a:t>
            </a:r>
            <a:r>
              <a:rPr lang="en-PH" sz="1600" b="1" i="1"/>
              <a:t>Adolescent girl (married),18-19 years, Lanao Del Sur</a:t>
            </a:r>
          </a:p>
        </p:txBody>
      </p:sp>
      <p:pic>
        <p:nvPicPr>
          <p:cNvPr id="21" name="Google Shape;224;p8" descr="A close up of a sign&#10;&#10;Description automatically generated">
            <a:extLst>
              <a:ext uri="{FF2B5EF4-FFF2-40B4-BE49-F238E27FC236}">
                <a16:creationId xmlns:a16="http://schemas.microsoft.com/office/drawing/2014/main" id="{7125431D-121C-45E9-AFA8-43506464A0D6}"/>
              </a:ext>
            </a:extLst>
          </p:cNvPr>
          <p:cNvPicPr preferRelativeResize="0"/>
          <p:nvPr/>
        </p:nvPicPr>
        <p:blipFill rotWithShape="1">
          <a:blip r:embed="rId5">
            <a:alphaModFix/>
          </a:blip>
          <a:srcRect b="18620"/>
          <a:stretch/>
        </p:blipFill>
        <p:spPr>
          <a:xfrm>
            <a:off x="10016190" y="103088"/>
            <a:ext cx="1169957" cy="468000"/>
          </a:xfrm>
          <a:prstGeom prst="rect">
            <a:avLst/>
          </a:prstGeom>
          <a:noFill/>
          <a:ln>
            <a:noFill/>
          </a:ln>
        </p:spPr>
      </p:pic>
      <p:pic>
        <p:nvPicPr>
          <p:cNvPr id="22" name="Google Shape;225;p8">
            <a:extLst>
              <a:ext uri="{FF2B5EF4-FFF2-40B4-BE49-F238E27FC236}">
                <a16:creationId xmlns:a16="http://schemas.microsoft.com/office/drawing/2014/main" id="{C83F5313-33D8-469C-8269-66063D8184AB}"/>
              </a:ext>
            </a:extLst>
          </p:cNvPr>
          <p:cNvPicPr preferRelativeResize="0"/>
          <p:nvPr/>
        </p:nvPicPr>
        <p:blipFill rotWithShape="1">
          <a:blip r:embed="rId6">
            <a:alphaModFix/>
          </a:blip>
          <a:srcRect l="-4928" t="-16932" r="-6985" b="-18303"/>
          <a:stretch/>
        </p:blipFill>
        <p:spPr>
          <a:xfrm>
            <a:off x="11186147" y="103088"/>
            <a:ext cx="898165" cy="432000"/>
          </a:xfrm>
          <a:prstGeom prst="rect">
            <a:avLst/>
          </a:prstGeom>
          <a:solidFill>
            <a:srgbClr val="D2232A"/>
          </a:solidFill>
          <a:ln>
            <a:noFill/>
          </a:ln>
        </p:spPr>
      </p:pic>
      <p:sp>
        <p:nvSpPr>
          <p:cNvPr id="36" name="Rectangle 35"/>
          <p:cNvSpPr/>
          <p:nvPr/>
        </p:nvSpPr>
        <p:spPr>
          <a:xfrm>
            <a:off x="4185004" y="283994"/>
            <a:ext cx="4117678" cy="37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rgbClr val="C00000"/>
                </a:solidFill>
              </a:rPr>
              <a:t>Who/what was responsible for what happened in your story?</a:t>
            </a:r>
            <a:endParaRPr lang="en-PH" i="1">
              <a:solidFill>
                <a:srgbClr val="C00000"/>
              </a:solidFill>
            </a:endParaRPr>
          </a:p>
        </p:txBody>
      </p:sp>
      <p:pic>
        <p:nvPicPr>
          <p:cNvPr id="24" name="Picture 23">
            <a:extLst>
              <a:ext uri="{FF2B5EF4-FFF2-40B4-BE49-F238E27FC236}">
                <a16:creationId xmlns:a16="http://schemas.microsoft.com/office/drawing/2014/main" id="{8E2EED9F-C82C-AE4D-B89E-A677D27E3A52}"/>
              </a:ext>
            </a:extLst>
          </p:cNvPr>
          <p:cNvPicPr>
            <a:picLocks noChangeAspect="1"/>
          </p:cNvPicPr>
          <p:nvPr/>
        </p:nvPicPr>
        <p:blipFill rotWithShape="1">
          <a:blip r:embed="rId7">
            <a:duotone>
              <a:schemeClr val="accent4">
                <a:shade val="45000"/>
                <a:satMod val="135000"/>
              </a:schemeClr>
              <a:prstClr val="white"/>
            </a:duotone>
          </a:blip>
          <a:srcRect l="23031" t="5446" r="14495" b="10396"/>
          <a:stretch/>
        </p:blipFill>
        <p:spPr>
          <a:xfrm flipH="1">
            <a:off x="11241122" y="5943403"/>
            <a:ext cx="541933" cy="813497"/>
          </a:xfrm>
          <a:prstGeom prst="rect">
            <a:avLst/>
          </a:prstGeom>
        </p:spPr>
      </p:pic>
      <p:grpSp>
        <p:nvGrpSpPr>
          <p:cNvPr id="14" name="Group 13">
            <a:extLst>
              <a:ext uri="{FF2B5EF4-FFF2-40B4-BE49-F238E27FC236}">
                <a16:creationId xmlns:a16="http://schemas.microsoft.com/office/drawing/2014/main" id="{F82B11B4-3324-274D-BCAC-A9EC431E8D29}"/>
              </a:ext>
            </a:extLst>
          </p:cNvPr>
          <p:cNvGrpSpPr/>
          <p:nvPr/>
        </p:nvGrpSpPr>
        <p:grpSpPr>
          <a:xfrm>
            <a:off x="6751704" y="831607"/>
            <a:ext cx="4569985" cy="5730015"/>
            <a:chOff x="6751705" y="831607"/>
            <a:chExt cx="4185070" cy="5730015"/>
          </a:xfrm>
        </p:grpSpPr>
        <p:sp>
          <p:nvSpPr>
            <p:cNvPr id="9" name="Rounded Rectangle 8">
              <a:extLst>
                <a:ext uri="{FF2B5EF4-FFF2-40B4-BE49-F238E27FC236}">
                  <a16:creationId xmlns:a16="http://schemas.microsoft.com/office/drawing/2014/main" id="{22C27D9F-FD94-E64C-9FF6-C144F25CCD90}"/>
                </a:ext>
              </a:extLst>
            </p:cNvPr>
            <p:cNvSpPr/>
            <p:nvPr/>
          </p:nvSpPr>
          <p:spPr>
            <a:xfrm>
              <a:off x="7064176" y="1183612"/>
              <a:ext cx="3456624" cy="46797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722568F-475B-F647-8DC7-133C6C36CC16}"/>
                </a:ext>
              </a:extLst>
            </p:cNvPr>
            <p:cNvPicPr>
              <a:picLocks noChangeAspect="1"/>
            </p:cNvPicPr>
            <p:nvPr/>
          </p:nvPicPr>
          <p:blipFill rotWithShape="1">
            <a:blip r:embed="rId8"/>
            <a:srcRect l="8690" t="4935" r="10826" b="8508"/>
            <a:stretch/>
          </p:blipFill>
          <p:spPr>
            <a:xfrm>
              <a:off x="6751705" y="831607"/>
              <a:ext cx="4185070" cy="5730015"/>
            </a:xfrm>
            <a:prstGeom prst="rect">
              <a:avLst/>
            </a:prstGeom>
          </p:spPr>
        </p:pic>
        <p:grpSp>
          <p:nvGrpSpPr>
            <p:cNvPr id="8" name="Group 7">
              <a:extLst>
                <a:ext uri="{FF2B5EF4-FFF2-40B4-BE49-F238E27FC236}">
                  <a16:creationId xmlns:a16="http://schemas.microsoft.com/office/drawing/2014/main" id="{9DEC43E7-DC96-CC40-91F0-4DE0157D2BFC}"/>
                </a:ext>
              </a:extLst>
            </p:cNvPr>
            <p:cNvGrpSpPr/>
            <p:nvPr/>
          </p:nvGrpSpPr>
          <p:grpSpPr>
            <a:xfrm>
              <a:off x="7115273" y="1523546"/>
              <a:ext cx="3717998" cy="4030196"/>
              <a:chOff x="6335115" y="1367846"/>
              <a:chExt cx="5138636" cy="4819068"/>
            </a:xfrm>
          </p:grpSpPr>
          <p:pic>
            <p:nvPicPr>
              <p:cNvPr id="33" name="Picture 32">
                <a:extLst>
                  <a:ext uri="{FF2B5EF4-FFF2-40B4-BE49-F238E27FC236}">
                    <a16:creationId xmlns:a16="http://schemas.microsoft.com/office/drawing/2014/main" id="{83272C73-EE16-4D70-8FE2-B5113DAF35D5}"/>
                  </a:ext>
                </a:extLst>
              </p:cNvPr>
              <p:cNvPicPr>
                <a:picLocks noChangeAspect="1"/>
              </p:cNvPicPr>
              <p:nvPr/>
            </p:nvPicPr>
            <p:blipFill rotWithShape="1">
              <a:blip r:embed="rId9">
                <a:extLst>
                  <a:ext uri="{28A0092B-C50C-407E-A947-70E740481C1C}">
                    <a14:useLocalDpi xmlns:a14="http://schemas.microsoft.com/office/drawing/2010/main" val="0"/>
                  </a:ext>
                </a:extLst>
              </a:blip>
              <a:srcRect l="12584" t="11674" r="15098" b="22579"/>
              <a:stretch/>
            </p:blipFill>
            <p:spPr>
              <a:xfrm>
                <a:off x="6430120" y="1746360"/>
                <a:ext cx="4684539" cy="3746814"/>
              </a:xfrm>
              <a:prstGeom prst="rect">
                <a:avLst/>
              </a:prstGeom>
            </p:spPr>
          </p:pic>
          <p:sp>
            <p:nvSpPr>
              <p:cNvPr id="17" name="TextBox 16">
                <a:extLst>
                  <a:ext uri="{FF2B5EF4-FFF2-40B4-BE49-F238E27FC236}">
                    <a16:creationId xmlns:a16="http://schemas.microsoft.com/office/drawing/2014/main" id="{0F002D92-8B0B-4633-987B-A8D81293941A}"/>
                  </a:ext>
                </a:extLst>
              </p:cNvPr>
              <p:cNvSpPr txBox="1"/>
              <p:nvPr/>
            </p:nvSpPr>
            <p:spPr>
              <a:xfrm>
                <a:off x="6335115" y="5441563"/>
                <a:ext cx="1460567" cy="571405"/>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People’s mindsets</a:t>
                </a:r>
                <a:endParaRPr lang="en-PH" sz="120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868AAD6-15B2-4FD5-AF0B-307EE8B4179F}"/>
                  </a:ext>
                </a:extLst>
              </p:cNvPr>
              <p:cNvSpPr txBox="1"/>
              <p:nvPr/>
            </p:nvSpPr>
            <p:spPr>
              <a:xfrm>
                <a:off x="8325849" y="1367846"/>
                <a:ext cx="3147902" cy="336121"/>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Individual </a:t>
                </a:r>
                <a:endParaRPr lang="en-PH" sz="170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BCB229D-746F-4E0F-ADC2-A4BC8090FBE4}"/>
                  </a:ext>
                </a:extLst>
              </p:cNvPr>
              <p:cNvSpPr txBox="1"/>
              <p:nvPr/>
            </p:nvSpPr>
            <p:spPr>
              <a:xfrm>
                <a:off x="9863129" y="5414070"/>
                <a:ext cx="1344382" cy="772844"/>
              </a:xfrm>
              <a:prstGeom prst="rect">
                <a:avLst/>
              </a:prstGeom>
              <a:noFill/>
            </p:spPr>
            <p:txBody>
              <a:bodyPr wrap="square" rtlCol="0">
                <a:spAutoFit/>
              </a:bodyPr>
              <a:lstStyle/>
              <a:p>
                <a:pPr algn="r"/>
                <a:r>
                  <a:rPr lang="en-US" sz="1200">
                    <a:latin typeface="Calibri" panose="020F0502020204030204" pitchFamily="34" charset="0"/>
                    <a:cs typeface="Calibri" panose="020F0502020204030204" pitchFamily="34" charset="0"/>
                  </a:rPr>
                  <a:t>People w/ power  and authority</a:t>
                </a:r>
                <a:endParaRPr lang="en-PH" sz="1200">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A4A65BC9-04F4-A84E-90F8-C5B6BE253A41}"/>
                </a:ext>
              </a:extLst>
            </p:cNvPr>
            <p:cNvSpPr/>
            <p:nvPr/>
          </p:nvSpPr>
          <p:spPr>
            <a:xfrm>
              <a:off x="7131358" y="3398063"/>
              <a:ext cx="134365" cy="80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11F806E-A7B6-6F47-B139-7677BD1F9CE3}"/>
                </a:ext>
              </a:extLst>
            </p:cNvPr>
            <p:cNvSpPr/>
            <p:nvPr/>
          </p:nvSpPr>
          <p:spPr>
            <a:xfrm flipH="1">
              <a:off x="10293401" y="3398063"/>
              <a:ext cx="348792" cy="80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3" name="Straight Connector 12">
            <a:extLst>
              <a:ext uri="{FF2B5EF4-FFF2-40B4-BE49-F238E27FC236}">
                <a16:creationId xmlns:a16="http://schemas.microsoft.com/office/drawing/2014/main" id="{B750B03F-061E-BB4E-9CF5-0FE8AC2C47C4}"/>
              </a:ext>
            </a:extLst>
          </p:cNvPr>
          <p:cNvCxnSpPr/>
          <p:nvPr/>
        </p:nvCxnSpPr>
        <p:spPr>
          <a:xfrm>
            <a:off x="6096000" y="831607"/>
            <a:ext cx="0" cy="531519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AudioStory_slide 6">
            <a:hlinkClick r:id="" action="ppaction://media"/>
            <a:extLst>
              <a:ext uri="{FF2B5EF4-FFF2-40B4-BE49-F238E27FC236}">
                <a16:creationId xmlns:a16="http://schemas.microsoft.com/office/drawing/2014/main" id="{0EB804A0-BDA3-41FD-8EDF-9DDC8F146CC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57637" y="6249179"/>
            <a:ext cx="487363" cy="487363"/>
          </a:xfrm>
          <a:prstGeom prst="rect">
            <a:avLst/>
          </a:prstGeom>
        </p:spPr>
      </p:pic>
    </p:spTree>
    <p:extLst>
      <p:ext uri="{BB962C8B-B14F-4D97-AF65-F5344CB8AC3E}">
        <p14:creationId xmlns:p14="http://schemas.microsoft.com/office/powerpoint/2010/main" val="22378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1CD2C1C-C458-524E-9412-B8735B0E3759}"/>
              </a:ext>
            </a:extLst>
          </p:cNvPr>
          <p:cNvSpPr/>
          <p:nvPr/>
        </p:nvSpPr>
        <p:spPr>
          <a:xfrm>
            <a:off x="-241300" y="1690688"/>
            <a:ext cx="5867400" cy="4367212"/>
          </a:xfrm>
          <a:prstGeom prst="rect">
            <a:avLst/>
          </a:prstGeom>
          <a:noFill/>
          <a:ln w="762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1A563D7-A75E-4209-8254-4AEBBBDD21A6}"/>
              </a:ext>
            </a:extLst>
          </p:cNvPr>
          <p:cNvSpPr>
            <a:spLocks noGrp="1"/>
          </p:cNvSpPr>
          <p:nvPr>
            <p:ph type="sldNum" sz="quarter" idx="12"/>
          </p:nvPr>
        </p:nvSpPr>
        <p:spPr/>
        <p:txBody>
          <a:bodyPr/>
          <a:lstStyle/>
          <a:p>
            <a:fld id="{89A0A0FC-9870-479D-B682-BDE52E96BF76}" type="slidenum">
              <a:rPr lang="en-US" smtClean="0"/>
              <a:t>7</a:t>
            </a:fld>
            <a:endParaRPr lang="en-US"/>
          </a:p>
        </p:txBody>
      </p:sp>
      <p:sp>
        <p:nvSpPr>
          <p:cNvPr id="5" name="Title 1">
            <a:extLst>
              <a:ext uri="{FF2B5EF4-FFF2-40B4-BE49-F238E27FC236}">
                <a16:creationId xmlns:a16="http://schemas.microsoft.com/office/drawing/2014/main" id="{9FA7C64F-5145-409B-A61B-8A745C84A0E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Key Findings Across Settings</a:t>
            </a:r>
          </a:p>
        </p:txBody>
      </p:sp>
      <p:pic>
        <p:nvPicPr>
          <p:cNvPr id="7" name="Google Shape;224;p8" descr="A close up of a sign&#10;&#10;Description automatically generated">
            <a:extLst>
              <a:ext uri="{FF2B5EF4-FFF2-40B4-BE49-F238E27FC236}">
                <a16:creationId xmlns:a16="http://schemas.microsoft.com/office/drawing/2014/main" id="{5B6846F3-36C3-4FEB-8043-4448E1D97BD7}"/>
              </a:ext>
            </a:extLst>
          </p:cNvPr>
          <p:cNvPicPr preferRelativeResize="0"/>
          <p:nvPr/>
        </p:nvPicPr>
        <p:blipFill rotWithShape="1">
          <a:blip r:embed="rId3">
            <a:alphaModFix/>
          </a:blip>
          <a:srcRect b="18620"/>
          <a:stretch/>
        </p:blipFill>
        <p:spPr>
          <a:xfrm>
            <a:off x="10016190" y="103088"/>
            <a:ext cx="1169957" cy="468000"/>
          </a:xfrm>
          <a:prstGeom prst="rect">
            <a:avLst/>
          </a:prstGeom>
          <a:noFill/>
          <a:ln>
            <a:noFill/>
          </a:ln>
        </p:spPr>
      </p:pic>
      <p:pic>
        <p:nvPicPr>
          <p:cNvPr id="8" name="Google Shape;225;p8">
            <a:extLst>
              <a:ext uri="{FF2B5EF4-FFF2-40B4-BE49-F238E27FC236}">
                <a16:creationId xmlns:a16="http://schemas.microsoft.com/office/drawing/2014/main" id="{CD985FB3-5786-4BFB-B640-F6E0A9802AC9}"/>
              </a:ext>
            </a:extLst>
          </p:cNvPr>
          <p:cNvPicPr preferRelativeResize="0"/>
          <p:nvPr/>
        </p:nvPicPr>
        <p:blipFill rotWithShape="1">
          <a:blip r:embed="rId4">
            <a:alphaModFix/>
          </a:blip>
          <a:srcRect l="-4928" t="-16932" r="-6985" b="-18303"/>
          <a:stretch/>
        </p:blipFill>
        <p:spPr>
          <a:xfrm>
            <a:off x="11186147" y="103088"/>
            <a:ext cx="898165" cy="432000"/>
          </a:xfrm>
          <a:prstGeom prst="rect">
            <a:avLst/>
          </a:prstGeom>
          <a:solidFill>
            <a:srgbClr val="D2232A"/>
          </a:solidFill>
          <a:ln>
            <a:noFill/>
          </a:ln>
        </p:spPr>
      </p:pic>
      <p:sp>
        <p:nvSpPr>
          <p:cNvPr id="13" name="Content Placeholder 2">
            <a:extLst>
              <a:ext uri="{FF2B5EF4-FFF2-40B4-BE49-F238E27FC236}">
                <a16:creationId xmlns:a16="http://schemas.microsoft.com/office/drawing/2014/main" id="{E6D2BA13-CD59-F940-9923-7A06F437AF29}"/>
              </a:ext>
            </a:extLst>
          </p:cNvPr>
          <p:cNvSpPr txBox="1">
            <a:spLocks/>
          </p:cNvSpPr>
          <p:nvPr/>
        </p:nvSpPr>
        <p:spPr>
          <a:xfrm>
            <a:off x="381000" y="1960663"/>
            <a:ext cx="4622800" cy="3127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Drivers of child marriage</a:t>
            </a:r>
            <a:endParaRPr lang="en-US"/>
          </a:p>
          <a:p>
            <a:pPr marL="285750" indent="-285750"/>
            <a:r>
              <a:rPr lang="en-US" sz="2400"/>
              <a:t>Underlying drivers of child marriage remained consistent e.g., gender inequality</a:t>
            </a:r>
          </a:p>
          <a:p>
            <a:pPr marL="285750" indent="-285750"/>
            <a:r>
              <a:rPr lang="en-US" sz="2400"/>
              <a:t>Other drivers differed across settings, reflecting their diverse populations, context, and nature of the crisis</a:t>
            </a:r>
          </a:p>
        </p:txBody>
      </p:sp>
      <p:sp>
        <p:nvSpPr>
          <p:cNvPr id="14" name="Content Placeholder 7">
            <a:extLst>
              <a:ext uri="{FF2B5EF4-FFF2-40B4-BE49-F238E27FC236}">
                <a16:creationId xmlns:a16="http://schemas.microsoft.com/office/drawing/2014/main" id="{E9EAED89-39CF-5C48-821E-688C895E70A0}"/>
              </a:ext>
            </a:extLst>
          </p:cNvPr>
          <p:cNvSpPr txBox="1">
            <a:spLocks/>
          </p:cNvSpPr>
          <p:nvPr/>
        </p:nvSpPr>
        <p:spPr>
          <a:xfrm>
            <a:off x="6749788" y="1960663"/>
            <a:ext cx="544221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lvl="1" indent="0">
              <a:buFont typeface="Arial" panose="020B0604020202020204" pitchFamily="34" charset="0"/>
              <a:buNone/>
            </a:pPr>
            <a:r>
              <a:rPr lang="en-US" sz="2800" b="1"/>
              <a:t>Needs of Married Girls</a:t>
            </a:r>
          </a:p>
          <a:p>
            <a:pPr lvl="1"/>
            <a:r>
              <a:rPr lang="en-US"/>
              <a:t>Education support</a:t>
            </a:r>
          </a:p>
          <a:p>
            <a:pPr lvl="1"/>
            <a:r>
              <a:rPr lang="en-US"/>
              <a:t>Livelihoods/income generation</a:t>
            </a:r>
          </a:p>
          <a:p>
            <a:pPr lvl="1"/>
            <a:r>
              <a:rPr lang="en-US"/>
              <a:t>Mental Health and Psychosocial Support</a:t>
            </a:r>
          </a:p>
          <a:p>
            <a:pPr lvl="1"/>
            <a:r>
              <a:rPr lang="en-US"/>
              <a:t>Childcare</a:t>
            </a:r>
          </a:p>
          <a:p>
            <a:pPr lvl="1"/>
            <a:r>
              <a:rPr lang="en-US"/>
              <a:t>Sexual and reproductive health, including maternal health</a:t>
            </a:r>
          </a:p>
          <a:p>
            <a:pPr lvl="1"/>
            <a:r>
              <a:rPr lang="en-US"/>
              <a:t>Protection services</a:t>
            </a:r>
          </a:p>
          <a:p>
            <a:pPr lvl="1"/>
            <a:r>
              <a:rPr lang="en-US"/>
              <a:t>Social capital</a:t>
            </a:r>
          </a:p>
          <a:p>
            <a:endParaRPr lang="en-GB"/>
          </a:p>
        </p:txBody>
      </p:sp>
      <p:sp>
        <p:nvSpPr>
          <p:cNvPr id="18" name="Rectangle 17">
            <a:extLst>
              <a:ext uri="{FF2B5EF4-FFF2-40B4-BE49-F238E27FC236}">
                <a16:creationId xmlns:a16="http://schemas.microsoft.com/office/drawing/2014/main" id="{6AD87A97-16B2-AC48-B2EE-6F7E9E87BF6E}"/>
              </a:ext>
            </a:extLst>
          </p:cNvPr>
          <p:cNvSpPr/>
          <p:nvPr/>
        </p:nvSpPr>
        <p:spPr>
          <a:xfrm>
            <a:off x="6540500" y="1690688"/>
            <a:ext cx="5867400" cy="4367212"/>
          </a:xfrm>
          <a:prstGeom prst="rect">
            <a:avLst/>
          </a:prstGeom>
          <a:noFill/>
          <a:ln w="76200">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37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4D331E-56D6-407F-8585-04A174E01880}"/>
              </a:ext>
            </a:extLst>
          </p:cNvPr>
          <p:cNvPicPr>
            <a:picLocks noChangeAspect="1"/>
          </p:cNvPicPr>
          <p:nvPr/>
        </p:nvPicPr>
        <p:blipFill rotWithShape="1">
          <a:blip r:embed="rId3">
            <a:extLst>
              <a:ext uri="{28A0092B-C50C-407E-A947-70E740481C1C}">
                <a14:useLocalDpi xmlns:a14="http://schemas.microsoft.com/office/drawing/2010/main" val="0"/>
              </a:ext>
            </a:extLst>
          </a:blip>
          <a:srcRect l="29088" t="683" r="2482" b="-230"/>
          <a:stretch/>
        </p:blipFill>
        <p:spPr>
          <a:xfrm>
            <a:off x="0" y="-1"/>
            <a:ext cx="7099300" cy="6858001"/>
          </a:xfrm>
          <a:prstGeom prst="rect">
            <a:avLst/>
          </a:prstGeom>
        </p:spPr>
      </p:pic>
      <p:sp>
        <p:nvSpPr>
          <p:cNvPr id="4" name="Slide Number Placeholder 3">
            <a:extLst>
              <a:ext uri="{FF2B5EF4-FFF2-40B4-BE49-F238E27FC236}">
                <a16:creationId xmlns:a16="http://schemas.microsoft.com/office/drawing/2014/main" id="{6D674CD0-1985-4C17-BCE5-D9BDD3C0AEAE}"/>
              </a:ext>
            </a:extLst>
          </p:cNvPr>
          <p:cNvSpPr>
            <a:spLocks noGrp="1"/>
          </p:cNvSpPr>
          <p:nvPr>
            <p:ph type="sldNum" sz="quarter" idx="12"/>
          </p:nvPr>
        </p:nvSpPr>
        <p:spPr/>
        <p:txBody>
          <a:bodyPr/>
          <a:lstStyle/>
          <a:p>
            <a:fld id="{89A0A0FC-9870-479D-B682-BDE52E96BF76}" type="slidenum">
              <a:rPr lang="en-US" smtClean="0"/>
              <a:t>8</a:t>
            </a:fld>
            <a:endParaRPr lang="en-US"/>
          </a:p>
        </p:txBody>
      </p:sp>
      <p:sp>
        <p:nvSpPr>
          <p:cNvPr id="5" name="Title 1">
            <a:extLst>
              <a:ext uri="{FF2B5EF4-FFF2-40B4-BE49-F238E27FC236}">
                <a16:creationId xmlns:a16="http://schemas.microsoft.com/office/drawing/2014/main" id="{AA5BBFF4-4732-493E-85D5-49DBB636D19D}"/>
              </a:ext>
            </a:extLst>
          </p:cNvPr>
          <p:cNvSpPr txBox="1">
            <a:spLocks/>
          </p:cNvSpPr>
          <p:nvPr/>
        </p:nvSpPr>
        <p:spPr>
          <a:xfrm>
            <a:off x="7197969" y="607268"/>
            <a:ext cx="415583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Key Findings: Philippines</a:t>
            </a:r>
          </a:p>
        </p:txBody>
      </p:sp>
      <p:sp>
        <p:nvSpPr>
          <p:cNvPr id="6" name="Content Placeholder 9">
            <a:extLst>
              <a:ext uri="{FF2B5EF4-FFF2-40B4-BE49-F238E27FC236}">
                <a16:creationId xmlns:a16="http://schemas.microsoft.com/office/drawing/2014/main" id="{939A8E6E-19D3-4159-A4D9-7813AD9F6AAD}"/>
              </a:ext>
            </a:extLst>
          </p:cNvPr>
          <p:cNvSpPr txBox="1">
            <a:spLocks/>
          </p:cNvSpPr>
          <p:nvPr/>
        </p:nvSpPr>
        <p:spPr>
          <a:xfrm>
            <a:off x="7197969" y="2008946"/>
            <a:ext cx="4747846"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Main CEFM drivers</a:t>
            </a:r>
          </a:p>
          <a:p>
            <a:pPr marL="231775" lvl="1" indent="-174625"/>
            <a:r>
              <a:rPr lang="en-US" sz="1400" b="1"/>
              <a:t>Resolving clan feud/violence</a:t>
            </a:r>
            <a:endParaRPr lang="en-US" sz="1400"/>
          </a:p>
          <a:p>
            <a:pPr marL="231775" lvl="1" indent="-174625"/>
            <a:r>
              <a:rPr lang="en-US" sz="1400"/>
              <a:t>Family honor / controlling adolescent girl sexuality</a:t>
            </a:r>
          </a:p>
          <a:p>
            <a:pPr marL="231775" lvl="1" indent="-174625"/>
            <a:r>
              <a:rPr lang="en-US" sz="1400" b="1"/>
              <a:t>Cultural norms and interpretations of religious text</a:t>
            </a:r>
          </a:p>
          <a:p>
            <a:pPr marL="231775" lvl="1" indent="-174625"/>
            <a:r>
              <a:rPr lang="en-US" sz="1400" b="1"/>
              <a:t>Human trafficking, kidnappings and marriage after siege</a:t>
            </a:r>
          </a:p>
          <a:p>
            <a:pPr marL="231775" lvl="1" indent="-174625"/>
            <a:r>
              <a:rPr lang="en-US" sz="1400"/>
              <a:t>Lack of alternatives (e.g., quality education; employment opportunities)</a:t>
            </a:r>
          </a:p>
          <a:p>
            <a:pPr marL="231775" lvl="1" indent="-174625"/>
            <a:r>
              <a:rPr lang="en-US" sz="1400" b="1"/>
              <a:t>Political and resource power</a:t>
            </a:r>
            <a:endParaRPr lang="en-US" sz="1400"/>
          </a:p>
          <a:p>
            <a:pPr marL="231775" lvl="1" indent="-174625"/>
            <a:r>
              <a:rPr lang="en-US" sz="1400" b="1"/>
              <a:t>Aid distribution mechanism for displaced families</a:t>
            </a:r>
          </a:p>
          <a:p>
            <a:pPr marL="231775" lvl="1" indent="-174625"/>
            <a:r>
              <a:rPr lang="en-US" sz="1400"/>
              <a:t>Enabling legal framework </a:t>
            </a:r>
          </a:p>
          <a:p>
            <a:pPr marL="231775" lvl="1" indent="-174625"/>
            <a:r>
              <a:rPr lang="en-US" sz="1400" b="1"/>
              <a:t>Technology/social media</a:t>
            </a:r>
          </a:p>
          <a:p>
            <a:pPr marL="0" indent="0">
              <a:buNone/>
            </a:pPr>
            <a:endParaRPr lang="en-US" sz="1600"/>
          </a:p>
          <a:p>
            <a:pPr marL="0" indent="0">
              <a:buNone/>
            </a:pPr>
            <a:r>
              <a:rPr lang="en-US" sz="1600" b="1"/>
              <a:t>CEFM decision-making pathways</a:t>
            </a:r>
            <a:endParaRPr lang="en-US" sz="1600"/>
          </a:p>
          <a:p>
            <a:pPr marL="290513" lvl="1" indent="-198438">
              <a:buFont typeface="Arial,Sans-Serif"/>
              <a:buChar char="•"/>
            </a:pPr>
            <a:r>
              <a:rPr lang="en-US" sz="1400"/>
              <a:t>“Love" marriages vs arranged marriages</a:t>
            </a:r>
          </a:p>
          <a:p>
            <a:pPr marL="290513" lvl="1" indent="-198438">
              <a:buFont typeface="Arial,Sans-Serif"/>
              <a:buChar char="•"/>
            </a:pPr>
            <a:r>
              <a:rPr lang="en-US" sz="1400"/>
              <a:t>Need to engage not only families (especially mothers), but also </a:t>
            </a:r>
            <a:r>
              <a:rPr lang="en-US" sz="1400" b="1"/>
              <a:t>religious and community/clan leaders in programming</a:t>
            </a:r>
          </a:p>
          <a:p>
            <a:pPr marL="290513" lvl="1" indent="-198438">
              <a:buFont typeface="Arial,Sans-Serif"/>
              <a:buChar char="•"/>
            </a:pPr>
            <a:r>
              <a:rPr lang="en-US" sz="1400" b="1"/>
              <a:t>Sense of duty at individual vs community and societal levels</a:t>
            </a:r>
          </a:p>
        </p:txBody>
      </p:sp>
      <p:pic>
        <p:nvPicPr>
          <p:cNvPr id="8" name="Google Shape;224;p8" descr="A close up of a sign&#10;&#10;Description automatically generated">
            <a:extLst>
              <a:ext uri="{FF2B5EF4-FFF2-40B4-BE49-F238E27FC236}">
                <a16:creationId xmlns:a16="http://schemas.microsoft.com/office/drawing/2014/main" id="{37A144F4-DC07-4BE8-8726-EC467C72F831}"/>
              </a:ext>
            </a:extLst>
          </p:cNvPr>
          <p:cNvPicPr preferRelativeResize="0"/>
          <p:nvPr/>
        </p:nvPicPr>
        <p:blipFill rotWithShape="1">
          <a:blip r:embed="rId4">
            <a:alphaModFix/>
          </a:blip>
          <a:srcRect b="18620"/>
          <a:stretch/>
        </p:blipFill>
        <p:spPr>
          <a:xfrm>
            <a:off x="10016190" y="103088"/>
            <a:ext cx="1169957" cy="468000"/>
          </a:xfrm>
          <a:prstGeom prst="rect">
            <a:avLst/>
          </a:prstGeom>
          <a:noFill/>
          <a:ln>
            <a:noFill/>
          </a:ln>
        </p:spPr>
      </p:pic>
      <p:pic>
        <p:nvPicPr>
          <p:cNvPr id="9" name="Google Shape;225;p8">
            <a:extLst>
              <a:ext uri="{FF2B5EF4-FFF2-40B4-BE49-F238E27FC236}">
                <a16:creationId xmlns:a16="http://schemas.microsoft.com/office/drawing/2014/main" id="{33D6B9F7-01EE-4D44-B324-8B722D268D35}"/>
              </a:ext>
            </a:extLst>
          </p:cNvPr>
          <p:cNvPicPr preferRelativeResize="0"/>
          <p:nvPr/>
        </p:nvPicPr>
        <p:blipFill rotWithShape="1">
          <a:blip r:embed="rId5">
            <a:alphaModFix/>
          </a:blip>
          <a:srcRect l="-4928" t="-16932" r="-6985" b="-18303"/>
          <a:stretch/>
        </p:blipFill>
        <p:spPr>
          <a:xfrm>
            <a:off x="11186147" y="103088"/>
            <a:ext cx="898165" cy="432000"/>
          </a:xfrm>
          <a:prstGeom prst="rect">
            <a:avLst/>
          </a:prstGeom>
          <a:solidFill>
            <a:srgbClr val="D2232A"/>
          </a:solidFill>
          <a:ln>
            <a:noFill/>
          </a:ln>
        </p:spPr>
      </p:pic>
    </p:spTree>
    <p:extLst>
      <p:ext uri="{BB962C8B-B14F-4D97-AF65-F5344CB8AC3E}">
        <p14:creationId xmlns:p14="http://schemas.microsoft.com/office/powerpoint/2010/main" val="174799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table&#10;&#10;Description automatically generated">
            <a:extLst>
              <a:ext uri="{FF2B5EF4-FFF2-40B4-BE49-F238E27FC236}">
                <a16:creationId xmlns:a16="http://schemas.microsoft.com/office/drawing/2014/main" id="{18BFD498-A147-1446-B19C-68380FBDF9D2}"/>
              </a:ext>
            </a:extLst>
          </p:cNvPr>
          <p:cNvPicPr>
            <a:picLocks noChangeAspect="1"/>
          </p:cNvPicPr>
          <p:nvPr/>
        </p:nvPicPr>
        <p:blipFill rotWithShape="1">
          <a:blip r:embed="rId3"/>
          <a:srcRect l="17307" t="-662" r="30519" b="2575"/>
          <a:stretch/>
        </p:blipFill>
        <p:spPr>
          <a:xfrm>
            <a:off x="6557491" y="571088"/>
            <a:ext cx="5634509" cy="6286912"/>
          </a:xfrm>
          <a:prstGeom prst="rect">
            <a:avLst/>
          </a:prstGeom>
        </p:spPr>
      </p:pic>
      <p:sp>
        <p:nvSpPr>
          <p:cNvPr id="4" name="Slide Number Placeholder 3">
            <a:extLst>
              <a:ext uri="{FF2B5EF4-FFF2-40B4-BE49-F238E27FC236}">
                <a16:creationId xmlns:a16="http://schemas.microsoft.com/office/drawing/2014/main" id="{91A563D7-A75E-4209-8254-4AEBBBDD21A6}"/>
              </a:ext>
            </a:extLst>
          </p:cNvPr>
          <p:cNvSpPr>
            <a:spLocks noGrp="1"/>
          </p:cNvSpPr>
          <p:nvPr>
            <p:ph type="sldNum" sz="quarter" idx="12"/>
          </p:nvPr>
        </p:nvSpPr>
        <p:spPr/>
        <p:txBody>
          <a:bodyPr/>
          <a:lstStyle/>
          <a:p>
            <a:fld id="{89A0A0FC-9870-479D-B682-BDE52E96BF76}" type="slidenum">
              <a:rPr lang="en-US" smtClean="0"/>
              <a:t>9</a:t>
            </a:fld>
            <a:endParaRPr lang="en-US"/>
          </a:p>
        </p:txBody>
      </p:sp>
      <p:sp>
        <p:nvSpPr>
          <p:cNvPr id="5" name="Title 1">
            <a:extLst>
              <a:ext uri="{FF2B5EF4-FFF2-40B4-BE49-F238E27FC236}">
                <a16:creationId xmlns:a16="http://schemas.microsoft.com/office/drawing/2014/main" id="{9FA7C64F-5145-409B-A61B-8A745C84A0E3}"/>
              </a:ext>
            </a:extLst>
          </p:cNvPr>
          <p:cNvSpPr txBox="1">
            <a:spLocks/>
          </p:cNvSpPr>
          <p:nvPr/>
        </p:nvSpPr>
        <p:spPr>
          <a:xfrm>
            <a:off x="261964" y="365125"/>
            <a:ext cx="6586308"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Key Findings: Philippines</a:t>
            </a:r>
          </a:p>
        </p:txBody>
      </p:sp>
      <p:sp>
        <p:nvSpPr>
          <p:cNvPr id="6" name="TextBox 5">
            <a:extLst>
              <a:ext uri="{FF2B5EF4-FFF2-40B4-BE49-F238E27FC236}">
                <a16:creationId xmlns:a16="http://schemas.microsoft.com/office/drawing/2014/main" id="{AA6B6A71-728E-47E3-8BBB-74E832BE1DC5}"/>
              </a:ext>
            </a:extLst>
          </p:cNvPr>
          <p:cNvSpPr txBox="1"/>
          <p:nvPr/>
        </p:nvSpPr>
        <p:spPr>
          <a:xfrm>
            <a:off x="369651" y="1205258"/>
            <a:ext cx="6187840" cy="5355312"/>
          </a:xfrm>
          <a:prstGeom prst="rect">
            <a:avLst/>
          </a:prstGeom>
          <a:noFill/>
        </p:spPr>
        <p:txBody>
          <a:bodyPr wrap="square" lIns="91440" tIns="45720" rIns="91440" bIns="45720" rtlCol="0" anchor="t">
            <a:spAutoFit/>
          </a:bodyPr>
          <a:lstStyle/>
          <a:p>
            <a:r>
              <a:rPr lang="en-US" b="1"/>
              <a:t>Boys vs Girls </a:t>
            </a:r>
          </a:p>
          <a:p>
            <a:pPr marL="192088" indent="-173038">
              <a:buFont typeface="Arial" panose="020B0604020202020204" pitchFamily="34" charset="0"/>
              <a:buChar char="•"/>
            </a:pPr>
            <a:r>
              <a:rPr lang="en-US"/>
              <a:t>While girls indicated having overwhelming access to information; boys indicated having no access at all</a:t>
            </a:r>
          </a:p>
          <a:p>
            <a:pPr marL="192088" indent="-173038">
              <a:buFont typeface="Arial" panose="020B0604020202020204" pitchFamily="34" charset="0"/>
              <a:buChar char="•"/>
            </a:pPr>
            <a:r>
              <a:rPr lang="en-US"/>
              <a:t>Girls in general showed a higher likelihood to be agents of change, as they were less likely than boys to see their stories as revealing efforts to “keep tradition”</a:t>
            </a:r>
          </a:p>
          <a:p>
            <a:pPr marL="192088" indent="-173038">
              <a:buFont typeface="Arial,Sans-Serif"/>
              <a:buChar char="•"/>
            </a:pPr>
            <a:r>
              <a:rPr lang="en-US"/>
              <a:t>Married participants 12-14 years were more likely to share stories that leaned towards wanting drastic change</a:t>
            </a:r>
          </a:p>
          <a:p>
            <a:pPr marL="285750" indent="-285750">
              <a:buFont typeface="Arial,Sans-Serif"/>
              <a:buChar char="•"/>
            </a:pPr>
            <a:endParaRPr lang="en-US"/>
          </a:p>
          <a:p>
            <a:r>
              <a:rPr lang="en-US" b="1"/>
              <a:t>Issues facing adolescents</a:t>
            </a:r>
          </a:p>
          <a:p>
            <a:pPr marL="192088" indent="-192088">
              <a:buFont typeface="Arial" panose="020B0604020202020204" pitchFamily="34" charset="0"/>
              <a:buChar char="•"/>
            </a:pPr>
            <a:r>
              <a:rPr lang="en-US" b="1"/>
              <a:t>Discrimination</a:t>
            </a:r>
            <a:r>
              <a:rPr lang="en-US"/>
              <a:t> based on IDP status, religious status, indigenous status, gender, pregnancy status</a:t>
            </a:r>
          </a:p>
          <a:p>
            <a:pPr marL="192088" indent="-192088">
              <a:buFont typeface="Arial" panose="020B0604020202020204" pitchFamily="34" charset="0"/>
              <a:buChar char="•"/>
            </a:pPr>
            <a:r>
              <a:rPr lang="en-US" b="1"/>
              <a:t>Child labor </a:t>
            </a:r>
            <a:r>
              <a:rPr lang="en-US"/>
              <a:t>/ </a:t>
            </a:r>
            <a:r>
              <a:rPr lang="en-US" b="1"/>
              <a:t>human trafficking</a:t>
            </a:r>
          </a:p>
          <a:p>
            <a:pPr marL="192088" indent="-192088">
              <a:buFont typeface="Arial" panose="020B0604020202020204" pitchFamily="34" charset="0"/>
              <a:buChar char="•"/>
            </a:pPr>
            <a:r>
              <a:rPr lang="en-US" b="1"/>
              <a:t>Violent extremism</a:t>
            </a:r>
          </a:p>
          <a:p>
            <a:pPr marL="192088" indent="-192088">
              <a:buFont typeface="Arial" panose="020B0604020202020204" pitchFamily="34" charset="0"/>
              <a:buChar char="•"/>
            </a:pPr>
            <a:r>
              <a:rPr lang="en-US" b="1"/>
              <a:t>Lack of safe spaces</a:t>
            </a:r>
          </a:p>
          <a:p>
            <a:pPr marL="192088" indent="-192088">
              <a:buFont typeface="Arial" panose="020B0604020202020204" pitchFamily="34" charset="0"/>
              <a:buChar char="•"/>
            </a:pPr>
            <a:r>
              <a:rPr lang="en-US" b="1"/>
              <a:t>Use of illegal drugs </a:t>
            </a:r>
            <a:r>
              <a:rPr lang="en-US"/>
              <a:t>(boys)</a:t>
            </a:r>
          </a:p>
          <a:p>
            <a:pPr marL="192088" indent="-192088">
              <a:buFont typeface="Arial" panose="020B0604020202020204" pitchFamily="34" charset="0"/>
              <a:buChar char="•"/>
            </a:pPr>
            <a:r>
              <a:rPr lang="en-US"/>
              <a:t>Lack of adolescent friendly sexual and reproduction health information and services, child protection services, mental health and psycho-social health services</a:t>
            </a:r>
          </a:p>
        </p:txBody>
      </p:sp>
      <p:pic>
        <p:nvPicPr>
          <p:cNvPr id="10" name="Picture 9" descr="A person sitting on a table&#10;&#10;Description automatically generated">
            <a:extLst>
              <a:ext uri="{FF2B5EF4-FFF2-40B4-BE49-F238E27FC236}">
                <a16:creationId xmlns:a16="http://schemas.microsoft.com/office/drawing/2014/main" id="{1BA69200-7E58-6D48-821A-973C26CB417B}"/>
              </a:ext>
            </a:extLst>
          </p:cNvPr>
          <p:cNvPicPr>
            <a:picLocks noChangeAspect="1"/>
          </p:cNvPicPr>
          <p:nvPr/>
        </p:nvPicPr>
        <p:blipFill rotWithShape="1">
          <a:blip r:embed="rId3"/>
          <a:srcRect l="17307" t="1332" r="30519" b="93130"/>
          <a:stretch/>
        </p:blipFill>
        <p:spPr>
          <a:xfrm>
            <a:off x="6557491" y="0"/>
            <a:ext cx="5634509" cy="1140953"/>
          </a:xfrm>
          <a:prstGeom prst="rect">
            <a:avLst/>
          </a:prstGeom>
        </p:spPr>
      </p:pic>
      <p:pic>
        <p:nvPicPr>
          <p:cNvPr id="7" name="Google Shape;224;p8" descr="A close up of a sign&#10;&#10;Description automatically generated">
            <a:extLst>
              <a:ext uri="{FF2B5EF4-FFF2-40B4-BE49-F238E27FC236}">
                <a16:creationId xmlns:a16="http://schemas.microsoft.com/office/drawing/2014/main" id="{5B6846F3-36C3-4FEB-8043-4448E1D97BD7}"/>
              </a:ext>
            </a:extLst>
          </p:cNvPr>
          <p:cNvPicPr preferRelativeResize="0"/>
          <p:nvPr/>
        </p:nvPicPr>
        <p:blipFill rotWithShape="1">
          <a:blip r:embed="rId4">
            <a:alphaModFix/>
          </a:blip>
          <a:srcRect b="18620"/>
          <a:stretch/>
        </p:blipFill>
        <p:spPr>
          <a:xfrm>
            <a:off x="10016190" y="103088"/>
            <a:ext cx="1169957" cy="468000"/>
          </a:xfrm>
          <a:prstGeom prst="rect">
            <a:avLst/>
          </a:prstGeom>
          <a:noFill/>
          <a:ln>
            <a:noFill/>
          </a:ln>
        </p:spPr>
      </p:pic>
      <p:pic>
        <p:nvPicPr>
          <p:cNvPr id="8" name="Google Shape;225;p8">
            <a:extLst>
              <a:ext uri="{FF2B5EF4-FFF2-40B4-BE49-F238E27FC236}">
                <a16:creationId xmlns:a16="http://schemas.microsoft.com/office/drawing/2014/main" id="{CD985FB3-5786-4BFB-B640-F6E0A9802AC9}"/>
              </a:ext>
            </a:extLst>
          </p:cNvPr>
          <p:cNvPicPr preferRelativeResize="0"/>
          <p:nvPr/>
        </p:nvPicPr>
        <p:blipFill rotWithShape="1">
          <a:blip r:embed="rId5">
            <a:alphaModFix/>
          </a:blip>
          <a:srcRect l="-4928" t="-16932" r="-6985" b="-18303"/>
          <a:stretch/>
        </p:blipFill>
        <p:spPr>
          <a:xfrm>
            <a:off x="11186147" y="103088"/>
            <a:ext cx="898165" cy="432000"/>
          </a:xfrm>
          <a:prstGeom prst="rect">
            <a:avLst/>
          </a:prstGeom>
          <a:solidFill>
            <a:srgbClr val="D2232A"/>
          </a:solidFill>
          <a:ln>
            <a:noFill/>
          </a:ln>
        </p:spPr>
      </p:pic>
    </p:spTree>
    <p:extLst>
      <p:ext uri="{BB962C8B-B14F-4D97-AF65-F5344CB8AC3E}">
        <p14:creationId xmlns:p14="http://schemas.microsoft.com/office/powerpoint/2010/main" val="1172335727"/>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3" ma:contentTypeDescription="Create a new document." ma:contentTypeScope="" ma:versionID="c418049f55abf85f32c04361051a2076">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0c9ca75980606e41bb82a43c5814b0e1"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D6AB42-BDE8-46E8-BCA8-D4ECF277DFD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B300A5B-9BE7-4E96-90B0-8CBD6AFE73C8}">
  <ds:schemaRefs>
    <ds:schemaRef ds:uri="http://schemas.microsoft.com/sharepoint/v3/contenttype/forms"/>
  </ds:schemaRefs>
</ds:datastoreItem>
</file>

<file path=customXml/itemProps3.xml><?xml version="1.0" encoding="utf-8"?>
<ds:datastoreItem xmlns:ds="http://schemas.openxmlformats.org/officeDocument/2006/customXml" ds:itemID="{133F763E-31D4-477D-A4EE-39AE6641028F}">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Gambir</dc:creator>
  <cp:revision>1</cp:revision>
  <cp:lastPrinted>2021-09-13T20:17:20Z</cp:lastPrinted>
  <dcterms:created xsi:type="dcterms:W3CDTF">2018-10-11T15:43:14Z</dcterms:created>
  <dcterms:modified xsi:type="dcterms:W3CDTF">2021-09-15T11:07:00Z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ies>
</file>