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8"/>
  </p:notesMasterIdLst>
  <p:sldIdLst>
    <p:sldId id="433" r:id="rId5"/>
    <p:sldId id="257" r:id="rId6"/>
    <p:sldId id="434" r:id="rId7"/>
  </p:sldIdLst>
  <p:sldSz cx="9144000" cy="5143500" type="screen16x9"/>
  <p:notesSz cx="6858000" cy="9144000"/>
  <p:embeddedFontLst>
    <p:embeddedFont>
      <p:font typeface="Fira Sans Light" panose="020B0403050000020004" pitchFamily="34" charset="0"/>
      <p:regular r:id="rId9"/>
      <p:bold r:id="rId10"/>
      <p:italic r:id="rId11"/>
      <p:boldItalic r:id="rId12"/>
    </p:embeddedFont>
    <p:embeddedFont>
      <p:font typeface="Fira Sans SemiBold" panose="020B0603050000020004" pitchFamily="34" charset="0"/>
      <p:regular r:id="rId13"/>
      <p:bold r:id="rId14"/>
      <p:italic r:id="rId15"/>
      <p:boldItalic r:id="rId16"/>
    </p:embeddedFont>
    <p:embeddedFont>
      <p:font typeface="Franklin Gothic Medium" panose="020B0603020102020204" pitchFamily="34" charset="0"/>
      <p:regular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F17146-C10E-E8B9-D152-21D239FB76E7}" name="Katrina, Kiss" initials="KK" userId="S::k2037547@kcl.ac.uk::bade3c6f-8e7d-4a89-900f-fac8b1fd7a43" providerId="AD"/>
  <p188:author id="{C1A567BE-525E-CF5A-12A5-A6146E6FC2B7}" name="Hutchinson, Aisha" initials="HA" userId="S::k1814158@kcl.ac.uk::b8694d6e-5816-4067-9572-81931784b7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793"/>
    <a:srgbClr val="5D2FD8"/>
    <a:srgbClr val="9C78BD"/>
    <a:srgbClr val="AA74D4"/>
    <a:srgbClr val="592FC1"/>
    <a:srgbClr val="9E7F9C"/>
    <a:srgbClr val="DBD8B8"/>
    <a:srgbClr val="3F2288"/>
    <a:srgbClr val="2F1A60"/>
    <a:srgbClr val="AD0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552CFC-4D78-4F15-B3FB-54ACE3F416FC}" v="8" dt="2022-12-05T11:57:49.130"/>
  </p1510:revLst>
</p1510:revInfo>
</file>

<file path=ppt/tableStyles.xml><?xml version="1.0" encoding="utf-8"?>
<a:tblStyleLst xmlns:a="http://schemas.openxmlformats.org/drawingml/2006/main" def="{9800860D-6354-4378-A09D-8DFCC888E2C9}">
  <a:tblStyle styleId="{9800860D-6354-4378-A09D-8DFCC888E2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3F8801-1707-46FC-A2A7-8ED0A2465BA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80000" autoAdjust="0"/>
  </p:normalViewPr>
  <p:slideViewPr>
    <p:cSldViewPr snapToGrid="0" snapToObjects="1">
      <p:cViewPr varScale="1">
        <p:scale>
          <a:sx n="120" d="100"/>
          <a:sy n="120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sha Hutchinson" userId="b8694d6e-5816-4067-9572-81931784b78c" providerId="ADAL" clId="{CA552CFC-4D78-4F15-B3FB-54ACE3F416FC}"/>
    <pc:docChg chg="undo custSel addSld delSld modSld sldOrd delMainMaster">
      <pc:chgData name="Aisha Hutchinson" userId="b8694d6e-5816-4067-9572-81931784b78c" providerId="ADAL" clId="{CA552CFC-4D78-4F15-B3FB-54ACE3F416FC}" dt="2022-12-05T14:39:34.498" v="2292"/>
      <pc:docMkLst>
        <pc:docMk/>
      </pc:docMkLst>
      <pc:sldChg chg="addSp delSp modSp mod modNotesTx">
        <pc:chgData name="Aisha Hutchinson" userId="b8694d6e-5816-4067-9572-81931784b78c" providerId="ADAL" clId="{CA552CFC-4D78-4F15-B3FB-54ACE3F416FC}" dt="2022-12-05T14:12:48.242" v="1898" actId="20577"/>
        <pc:sldMkLst>
          <pc:docMk/>
          <pc:sldMk cId="781877959" sldId="257"/>
        </pc:sldMkLst>
        <pc:spChg chg="del">
          <ac:chgData name="Aisha Hutchinson" userId="b8694d6e-5816-4067-9572-81931784b78c" providerId="ADAL" clId="{CA552CFC-4D78-4F15-B3FB-54ACE3F416FC}" dt="2022-12-05T09:17:32.548" v="4" actId="478"/>
          <ac:spMkLst>
            <pc:docMk/>
            <pc:sldMk cId="781877959" sldId="257"/>
            <ac:spMk id="3" creationId="{06B58B4B-7892-2152-49B7-313911F96243}"/>
          </ac:spMkLst>
        </pc:spChg>
        <pc:spChg chg="add mod">
          <ac:chgData name="Aisha Hutchinson" userId="b8694d6e-5816-4067-9572-81931784b78c" providerId="ADAL" clId="{CA552CFC-4D78-4F15-B3FB-54ACE3F416FC}" dt="2022-12-05T11:57:49.124" v="1302" actId="20578"/>
          <ac:spMkLst>
            <pc:docMk/>
            <pc:sldMk cId="781877959" sldId="257"/>
            <ac:spMk id="6" creationId="{0D91D3E7-D097-E519-5837-257DF70BBC9E}"/>
          </ac:spMkLst>
        </pc:spChg>
        <pc:spChg chg="del mod">
          <ac:chgData name="Aisha Hutchinson" userId="b8694d6e-5816-4067-9572-81931784b78c" providerId="ADAL" clId="{CA552CFC-4D78-4F15-B3FB-54ACE3F416FC}" dt="2022-12-05T09:50:05.048" v="596" actId="478"/>
          <ac:spMkLst>
            <pc:docMk/>
            <pc:sldMk cId="781877959" sldId="257"/>
            <ac:spMk id="18" creationId="{DB41AF6C-79B0-FB46-BE1A-4224D842FEF6}"/>
          </ac:spMkLst>
        </pc:spChg>
        <pc:picChg chg="mod modCrop">
          <ac:chgData name="Aisha Hutchinson" userId="b8694d6e-5816-4067-9572-81931784b78c" providerId="ADAL" clId="{CA552CFC-4D78-4F15-B3FB-54ACE3F416FC}" dt="2022-12-05T09:50:01.374" v="595" actId="1076"/>
          <ac:picMkLst>
            <pc:docMk/>
            <pc:sldMk cId="781877959" sldId="257"/>
            <ac:picMk id="4" creationId="{9242493E-F0DB-6D4E-8380-94B3443BF753}"/>
          </ac:picMkLst>
        </pc:picChg>
        <pc:picChg chg="del">
          <ac:chgData name="Aisha Hutchinson" userId="b8694d6e-5816-4067-9572-81931784b78c" providerId="ADAL" clId="{CA552CFC-4D78-4F15-B3FB-54ACE3F416FC}" dt="2022-12-05T09:17:30.547" v="3" actId="478"/>
          <ac:picMkLst>
            <pc:docMk/>
            <pc:sldMk cId="781877959" sldId="257"/>
            <ac:picMk id="5" creationId="{1399E24C-EC94-5BA0-3759-9D99152828EA}"/>
          </ac:picMkLst>
        </pc:picChg>
        <pc:picChg chg="add del mod modCrop">
          <ac:chgData name="Aisha Hutchinson" userId="b8694d6e-5816-4067-9572-81931784b78c" providerId="ADAL" clId="{CA552CFC-4D78-4F15-B3FB-54ACE3F416FC}" dt="2022-12-05T09:51:03.680" v="605" actId="478"/>
          <ac:picMkLst>
            <pc:docMk/>
            <pc:sldMk cId="781877959" sldId="257"/>
            <ac:picMk id="7" creationId="{B2EC15F4-85FB-0B15-9075-E71BE5B8A8A1}"/>
          </ac:picMkLst>
        </pc:picChg>
        <pc:picChg chg="add mod">
          <ac:chgData name="Aisha Hutchinson" userId="b8694d6e-5816-4067-9572-81931784b78c" providerId="ADAL" clId="{CA552CFC-4D78-4F15-B3FB-54ACE3F416FC}" dt="2022-12-05T09:51:12.983" v="608" actId="14100"/>
          <ac:picMkLst>
            <pc:docMk/>
            <pc:sldMk cId="781877959" sldId="257"/>
            <ac:picMk id="8" creationId="{AAC9D975-5F89-2B72-34E2-975C16D88369}"/>
          </ac:picMkLst>
        </pc:picChg>
      </pc:sldChg>
      <pc:sldChg chg="del">
        <pc:chgData name="Aisha Hutchinson" userId="b8694d6e-5816-4067-9572-81931784b78c" providerId="ADAL" clId="{CA552CFC-4D78-4F15-B3FB-54ACE3F416FC}" dt="2022-12-05T11:47:41.499" v="927" actId="47"/>
        <pc:sldMkLst>
          <pc:docMk/>
          <pc:sldMk cId="2739390672" sldId="258"/>
        </pc:sldMkLst>
      </pc:sldChg>
      <pc:sldChg chg="del">
        <pc:chgData name="Aisha Hutchinson" userId="b8694d6e-5816-4067-9572-81931784b78c" providerId="ADAL" clId="{CA552CFC-4D78-4F15-B3FB-54ACE3F416FC}" dt="2022-12-05T11:47:41.499" v="927" actId="47"/>
        <pc:sldMkLst>
          <pc:docMk/>
          <pc:sldMk cId="0" sldId="262"/>
        </pc:sldMkLst>
      </pc:sldChg>
      <pc:sldChg chg="del">
        <pc:chgData name="Aisha Hutchinson" userId="b8694d6e-5816-4067-9572-81931784b78c" providerId="ADAL" clId="{CA552CFC-4D78-4F15-B3FB-54ACE3F416FC}" dt="2022-12-05T11:47:41.499" v="927" actId="47"/>
        <pc:sldMkLst>
          <pc:docMk/>
          <pc:sldMk cId="1231184968" sldId="389"/>
        </pc:sldMkLst>
      </pc:sldChg>
      <pc:sldChg chg="del">
        <pc:chgData name="Aisha Hutchinson" userId="b8694d6e-5816-4067-9572-81931784b78c" providerId="ADAL" clId="{CA552CFC-4D78-4F15-B3FB-54ACE3F416FC}" dt="2022-12-05T11:47:41.499" v="927" actId="47"/>
        <pc:sldMkLst>
          <pc:docMk/>
          <pc:sldMk cId="825447808" sldId="391"/>
        </pc:sldMkLst>
      </pc:sldChg>
      <pc:sldChg chg="del">
        <pc:chgData name="Aisha Hutchinson" userId="b8694d6e-5816-4067-9572-81931784b78c" providerId="ADAL" clId="{CA552CFC-4D78-4F15-B3FB-54ACE3F416FC}" dt="2022-12-05T11:47:41.499" v="927" actId="47"/>
        <pc:sldMkLst>
          <pc:docMk/>
          <pc:sldMk cId="3193747685" sldId="397"/>
        </pc:sldMkLst>
      </pc:sldChg>
      <pc:sldChg chg="del">
        <pc:chgData name="Aisha Hutchinson" userId="b8694d6e-5816-4067-9572-81931784b78c" providerId="ADAL" clId="{CA552CFC-4D78-4F15-B3FB-54ACE3F416FC}" dt="2022-12-05T11:47:41.499" v="927" actId="47"/>
        <pc:sldMkLst>
          <pc:docMk/>
          <pc:sldMk cId="2950914789" sldId="422"/>
        </pc:sldMkLst>
      </pc:sldChg>
      <pc:sldChg chg="del">
        <pc:chgData name="Aisha Hutchinson" userId="b8694d6e-5816-4067-9572-81931784b78c" providerId="ADAL" clId="{CA552CFC-4D78-4F15-B3FB-54ACE3F416FC}" dt="2022-12-05T11:47:41.499" v="927" actId="47"/>
        <pc:sldMkLst>
          <pc:docMk/>
          <pc:sldMk cId="2238677021" sldId="423"/>
        </pc:sldMkLst>
      </pc:sldChg>
      <pc:sldChg chg="del">
        <pc:chgData name="Aisha Hutchinson" userId="b8694d6e-5816-4067-9572-81931784b78c" providerId="ADAL" clId="{CA552CFC-4D78-4F15-B3FB-54ACE3F416FC}" dt="2022-12-05T11:47:41.499" v="927" actId="47"/>
        <pc:sldMkLst>
          <pc:docMk/>
          <pc:sldMk cId="302325313" sldId="424"/>
        </pc:sldMkLst>
      </pc:sldChg>
      <pc:sldChg chg="del">
        <pc:chgData name="Aisha Hutchinson" userId="b8694d6e-5816-4067-9572-81931784b78c" providerId="ADAL" clId="{CA552CFC-4D78-4F15-B3FB-54ACE3F416FC}" dt="2022-12-05T11:47:41.499" v="927" actId="47"/>
        <pc:sldMkLst>
          <pc:docMk/>
          <pc:sldMk cId="3665824478" sldId="425"/>
        </pc:sldMkLst>
      </pc:sldChg>
      <pc:sldChg chg="del">
        <pc:chgData name="Aisha Hutchinson" userId="b8694d6e-5816-4067-9572-81931784b78c" providerId="ADAL" clId="{CA552CFC-4D78-4F15-B3FB-54ACE3F416FC}" dt="2022-12-05T11:47:41.499" v="927" actId="47"/>
        <pc:sldMkLst>
          <pc:docMk/>
          <pc:sldMk cId="4211251423" sldId="426"/>
        </pc:sldMkLst>
      </pc:sldChg>
      <pc:sldChg chg="del">
        <pc:chgData name="Aisha Hutchinson" userId="b8694d6e-5816-4067-9572-81931784b78c" providerId="ADAL" clId="{CA552CFC-4D78-4F15-B3FB-54ACE3F416FC}" dt="2022-12-05T11:47:41.499" v="927" actId="47"/>
        <pc:sldMkLst>
          <pc:docMk/>
          <pc:sldMk cId="1279324629" sldId="427"/>
        </pc:sldMkLst>
      </pc:sldChg>
      <pc:sldChg chg="del">
        <pc:chgData name="Aisha Hutchinson" userId="b8694d6e-5816-4067-9572-81931784b78c" providerId="ADAL" clId="{CA552CFC-4D78-4F15-B3FB-54ACE3F416FC}" dt="2022-12-05T11:47:41.499" v="927" actId="47"/>
        <pc:sldMkLst>
          <pc:docMk/>
          <pc:sldMk cId="256390336" sldId="428"/>
        </pc:sldMkLst>
      </pc:sldChg>
      <pc:sldChg chg="del">
        <pc:chgData name="Aisha Hutchinson" userId="b8694d6e-5816-4067-9572-81931784b78c" providerId="ADAL" clId="{CA552CFC-4D78-4F15-B3FB-54ACE3F416FC}" dt="2022-12-05T11:47:41.499" v="927" actId="47"/>
        <pc:sldMkLst>
          <pc:docMk/>
          <pc:sldMk cId="3232596074" sldId="429"/>
        </pc:sldMkLst>
      </pc:sldChg>
      <pc:sldChg chg="del">
        <pc:chgData name="Aisha Hutchinson" userId="b8694d6e-5816-4067-9572-81931784b78c" providerId="ADAL" clId="{CA552CFC-4D78-4F15-B3FB-54ACE3F416FC}" dt="2022-12-05T11:47:41.499" v="927" actId="47"/>
        <pc:sldMkLst>
          <pc:docMk/>
          <pc:sldMk cId="1548716839" sldId="430"/>
        </pc:sldMkLst>
      </pc:sldChg>
      <pc:sldChg chg="del">
        <pc:chgData name="Aisha Hutchinson" userId="b8694d6e-5816-4067-9572-81931784b78c" providerId="ADAL" clId="{CA552CFC-4D78-4F15-B3FB-54ACE3F416FC}" dt="2022-12-05T11:47:41.499" v="927" actId="47"/>
        <pc:sldMkLst>
          <pc:docMk/>
          <pc:sldMk cId="1630831288" sldId="431"/>
        </pc:sldMkLst>
      </pc:sldChg>
      <pc:sldChg chg="del">
        <pc:chgData name="Aisha Hutchinson" userId="b8694d6e-5816-4067-9572-81931784b78c" providerId="ADAL" clId="{CA552CFC-4D78-4F15-B3FB-54ACE3F416FC}" dt="2022-12-05T11:47:41.499" v="927" actId="47"/>
        <pc:sldMkLst>
          <pc:docMk/>
          <pc:sldMk cId="2037738930" sldId="432"/>
        </pc:sldMkLst>
      </pc:sldChg>
      <pc:sldChg chg="modSp add mod ord modNotesTx">
        <pc:chgData name="Aisha Hutchinson" userId="b8694d6e-5816-4067-9572-81931784b78c" providerId="ADAL" clId="{CA552CFC-4D78-4F15-B3FB-54ACE3F416FC}" dt="2022-12-05T14:08:46.916" v="1556" actId="5793"/>
        <pc:sldMkLst>
          <pc:docMk/>
          <pc:sldMk cId="1158916927" sldId="433"/>
        </pc:sldMkLst>
        <pc:spChg chg="mod">
          <ac:chgData name="Aisha Hutchinson" userId="b8694d6e-5816-4067-9572-81931784b78c" providerId="ADAL" clId="{CA552CFC-4D78-4F15-B3FB-54ACE3F416FC}" dt="2022-12-05T14:07:59.298" v="1470" actId="20577"/>
          <ac:spMkLst>
            <pc:docMk/>
            <pc:sldMk cId="1158916927" sldId="433"/>
            <ac:spMk id="6" creationId="{0D91D3E7-D097-E519-5837-257DF70BBC9E}"/>
          </ac:spMkLst>
        </pc:spChg>
        <pc:spChg chg="mod">
          <ac:chgData name="Aisha Hutchinson" userId="b8694d6e-5816-4067-9572-81931784b78c" providerId="ADAL" clId="{CA552CFC-4D78-4F15-B3FB-54ACE3F416FC}" dt="2022-12-05T09:49:31.134" v="591" actId="207"/>
          <ac:spMkLst>
            <pc:docMk/>
            <pc:sldMk cId="1158916927" sldId="433"/>
            <ac:spMk id="18" creationId="{DB41AF6C-79B0-FB46-BE1A-4224D842FEF6}"/>
          </ac:spMkLst>
        </pc:spChg>
        <pc:picChg chg="mod">
          <ac:chgData name="Aisha Hutchinson" userId="b8694d6e-5816-4067-9572-81931784b78c" providerId="ADAL" clId="{CA552CFC-4D78-4F15-B3FB-54ACE3F416FC}" dt="2022-12-05T09:49:44.063" v="592" actId="1076"/>
          <ac:picMkLst>
            <pc:docMk/>
            <pc:sldMk cId="1158916927" sldId="433"/>
            <ac:picMk id="4" creationId="{9242493E-F0DB-6D4E-8380-94B3443BF753}"/>
          </ac:picMkLst>
        </pc:picChg>
      </pc:sldChg>
      <pc:sldChg chg="addSp delSp modSp add mod modNotesTx">
        <pc:chgData name="Aisha Hutchinson" userId="b8694d6e-5816-4067-9572-81931784b78c" providerId="ADAL" clId="{CA552CFC-4D78-4F15-B3FB-54ACE3F416FC}" dt="2022-12-05T14:39:34.498" v="2292"/>
        <pc:sldMkLst>
          <pc:docMk/>
          <pc:sldMk cId="1932516555" sldId="434"/>
        </pc:sldMkLst>
        <pc:spChg chg="mod">
          <ac:chgData name="Aisha Hutchinson" userId="b8694d6e-5816-4067-9572-81931784b78c" providerId="ADAL" clId="{CA552CFC-4D78-4F15-B3FB-54ACE3F416FC}" dt="2022-12-05T14:39:24.564" v="2291" actId="6549"/>
          <ac:spMkLst>
            <pc:docMk/>
            <pc:sldMk cId="1932516555" sldId="434"/>
            <ac:spMk id="6" creationId="{0D91D3E7-D097-E519-5837-257DF70BBC9E}"/>
          </ac:spMkLst>
        </pc:spChg>
        <pc:picChg chg="add mod">
          <ac:chgData name="Aisha Hutchinson" userId="b8694d6e-5816-4067-9572-81931784b78c" providerId="ADAL" clId="{CA552CFC-4D78-4F15-B3FB-54ACE3F416FC}" dt="2022-12-05T09:52:31.886" v="612" actId="1076"/>
          <ac:picMkLst>
            <pc:docMk/>
            <pc:sldMk cId="1932516555" sldId="434"/>
            <ac:picMk id="3" creationId="{1A62A7C3-4EB1-E4F6-803C-273757C6D616}"/>
          </ac:picMkLst>
        </pc:picChg>
        <pc:picChg chg="del">
          <ac:chgData name="Aisha Hutchinson" userId="b8694d6e-5816-4067-9572-81931784b78c" providerId="ADAL" clId="{CA552CFC-4D78-4F15-B3FB-54ACE3F416FC}" dt="2022-12-05T09:52:23.896" v="609" actId="478"/>
          <ac:picMkLst>
            <pc:docMk/>
            <pc:sldMk cId="1932516555" sldId="434"/>
            <ac:picMk id="7" creationId="{B2EC15F4-85FB-0B15-9075-E71BE5B8A8A1}"/>
          </ac:picMkLst>
        </pc:picChg>
      </pc:sldChg>
      <pc:sldMasterChg chg="delSldLayout">
        <pc:chgData name="Aisha Hutchinson" userId="b8694d6e-5816-4067-9572-81931784b78c" providerId="ADAL" clId="{CA552CFC-4D78-4F15-B3FB-54ACE3F416FC}" dt="2022-12-05T11:47:41.499" v="927" actId="47"/>
        <pc:sldMasterMkLst>
          <pc:docMk/>
          <pc:sldMasterMk cId="0" sldId="2147483658"/>
        </pc:sldMasterMkLst>
        <pc:sldLayoutChg chg="del">
          <pc:chgData name="Aisha Hutchinson" userId="b8694d6e-5816-4067-9572-81931784b78c" providerId="ADAL" clId="{CA552CFC-4D78-4F15-B3FB-54ACE3F416FC}" dt="2022-12-05T11:47:41.499" v="927" actId="47"/>
          <pc:sldLayoutMkLst>
            <pc:docMk/>
            <pc:sldMasterMk cId="0" sldId="2147483658"/>
            <pc:sldLayoutMk cId="0" sldId="2147483657"/>
          </pc:sldLayoutMkLst>
        </pc:sldLayoutChg>
        <pc:sldLayoutChg chg="del">
          <pc:chgData name="Aisha Hutchinson" userId="b8694d6e-5816-4067-9572-81931784b78c" providerId="ADAL" clId="{CA552CFC-4D78-4F15-B3FB-54ACE3F416FC}" dt="2022-12-05T11:47:41.499" v="927" actId="47"/>
          <pc:sldLayoutMkLst>
            <pc:docMk/>
            <pc:sldMasterMk cId="0" sldId="2147483658"/>
            <pc:sldLayoutMk cId="1496157779" sldId="2147483673"/>
          </pc:sldLayoutMkLst>
        </pc:sldLayoutChg>
        <pc:sldLayoutChg chg="del">
          <pc:chgData name="Aisha Hutchinson" userId="b8694d6e-5816-4067-9572-81931784b78c" providerId="ADAL" clId="{CA552CFC-4D78-4F15-B3FB-54ACE3F416FC}" dt="2022-12-05T11:47:41.499" v="927" actId="47"/>
          <pc:sldLayoutMkLst>
            <pc:docMk/>
            <pc:sldMasterMk cId="0" sldId="2147483658"/>
            <pc:sldLayoutMk cId="3394258709" sldId="2147483674"/>
          </pc:sldLayoutMkLst>
        </pc:sldLayoutChg>
      </pc:sldMasterChg>
      <pc:sldMasterChg chg="del delSldLayout">
        <pc:chgData name="Aisha Hutchinson" userId="b8694d6e-5816-4067-9572-81931784b78c" providerId="ADAL" clId="{CA552CFC-4D78-4F15-B3FB-54ACE3F416FC}" dt="2022-12-05T11:47:41.499" v="927" actId="47"/>
        <pc:sldMasterMkLst>
          <pc:docMk/>
          <pc:sldMasterMk cId="200463494" sldId="2147483661"/>
        </pc:sldMasterMkLst>
        <pc:sldLayoutChg chg="del">
          <pc:chgData name="Aisha Hutchinson" userId="b8694d6e-5816-4067-9572-81931784b78c" providerId="ADAL" clId="{CA552CFC-4D78-4F15-B3FB-54ACE3F416FC}" dt="2022-12-05T11:47:41.499" v="927" actId="47"/>
          <pc:sldLayoutMkLst>
            <pc:docMk/>
            <pc:sldMasterMk cId="200463494" sldId="2147483661"/>
            <pc:sldLayoutMk cId="2820552756" sldId="2147483662"/>
          </pc:sldLayoutMkLst>
        </pc:sldLayoutChg>
        <pc:sldLayoutChg chg="del">
          <pc:chgData name="Aisha Hutchinson" userId="b8694d6e-5816-4067-9572-81931784b78c" providerId="ADAL" clId="{CA552CFC-4D78-4F15-B3FB-54ACE3F416FC}" dt="2022-12-05T11:47:41.499" v="927" actId="47"/>
          <pc:sldLayoutMkLst>
            <pc:docMk/>
            <pc:sldMasterMk cId="200463494" sldId="2147483661"/>
            <pc:sldLayoutMk cId="688273163" sldId="2147483663"/>
          </pc:sldLayoutMkLst>
        </pc:sldLayoutChg>
        <pc:sldLayoutChg chg="del">
          <pc:chgData name="Aisha Hutchinson" userId="b8694d6e-5816-4067-9572-81931784b78c" providerId="ADAL" clId="{CA552CFC-4D78-4F15-B3FB-54ACE3F416FC}" dt="2022-12-05T11:47:41.499" v="927" actId="47"/>
          <pc:sldLayoutMkLst>
            <pc:docMk/>
            <pc:sldMasterMk cId="200463494" sldId="2147483661"/>
            <pc:sldLayoutMk cId="244733497" sldId="2147483664"/>
          </pc:sldLayoutMkLst>
        </pc:sldLayoutChg>
        <pc:sldLayoutChg chg="del">
          <pc:chgData name="Aisha Hutchinson" userId="b8694d6e-5816-4067-9572-81931784b78c" providerId="ADAL" clId="{CA552CFC-4D78-4F15-B3FB-54ACE3F416FC}" dt="2022-12-05T11:47:41.499" v="927" actId="47"/>
          <pc:sldLayoutMkLst>
            <pc:docMk/>
            <pc:sldMasterMk cId="200463494" sldId="2147483661"/>
            <pc:sldLayoutMk cId="1248360826" sldId="2147483665"/>
          </pc:sldLayoutMkLst>
        </pc:sldLayoutChg>
        <pc:sldLayoutChg chg="del">
          <pc:chgData name="Aisha Hutchinson" userId="b8694d6e-5816-4067-9572-81931784b78c" providerId="ADAL" clId="{CA552CFC-4D78-4F15-B3FB-54ACE3F416FC}" dt="2022-12-05T11:47:41.499" v="927" actId="47"/>
          <pc:sldLayoutMkLst>
            <pc:docMk/>
            <pc:sldMasterMk cId="200463494" sldId="2147483661"/>
            <pc:sldLayoutMk cId="1129235124" sldId="2147483666"/>
          </pc:sldLayoutMkLst>
        </pc:sldLayoutChg>
        <pc:sldLayoutChg chg="del">
          <pc:chgData name="Aisha Hutchinson" userId="b8694d6e-5816-4067-9572-81931784b78c" providerId="ADAL" clId="{CA552CFC-4D78-4F15-B3FB-54ACE3F416FC}" dt="2022-12-05T11:47:41.499" v="927" actId="47"/>
          <pc:sldLayoutMkLst>
            <pc:docMk/>
            <pc:sldMasterMk cId="200463494" sldId="2147483661"/>
            <pc:sldLayoutMk cId="3830680820" sldId="2147483667"/>
          </pc:sldLayoutMkLst>
        </pc:sldLayoutChg>
        <pc:sldLayoutChg chg="del">
          <pc:chgData name="Aisha Hutchinson" userId="b8694d6e-5816-4067-9572-81931784b78c" providerId="ADAL" clId="{CA552CFC-4D78-4F15-B3FB-54ACE3F416FC}" dt="2022-12-05T11:47:41.499" v="927" actId="47"/>
          <pc:sldLayoutMkLst>
            <pc:docMk/>
            <pc:sldMasterMk cId="200463494" sldId="2147483661"/>
            <pc:sldLayoutMk cId="3618527850" sldId="2147483668"/>
          </pc:sldLayoutMkLst>
        </pc:sldLayoutChg>
        <pc:sldLayoutChg chg="del">
          <pc:chgData name="Aisha Hutchinson" userId="b8694d6e-5816-4067-9572-81931784b78c" providerId="ADAL" clId="{CA552CFC-4D78-4F15-B3FB-54ACE3F416FC}" dt="2022-12-05T11:47:41.499" v="927" actId="47"/>
          <pc:sldLayoutMkLst>
            <pc:docMk/>
            <pc:sldMasterMk cId="200463494" sldId="2147483661"/>
            <pc:sldLayoutMk cId="3170797756" sldId="2147483669"/>
          </pc:sldLayoutMkLst>
        </pc:sldLayoutChg>
        <pc:sldLayoutChg chg="del">
          <pc:chgData name="Aisha Hutchinson" userId="b8694d6e-5816-4067-9572-81931784b78c" providerId="ADAL" clId="{CA552CFC-4D78-4F15-B3FB-54ACE3F416FC}" dt="2022-12-05T11:47:41.499" v="927" actId="47"/>
          <pc:sldLayoutMkLst>
            <pc:docMk/>
            <pc:sldMasterMk cId="200463494" sldId="2147483661"/>
            <pc:sldLayoutMk cId="329015907" sldId="2147483670"/>
          </pc:sldLayoutMkLst>
        </pc:sldLayoutChg>
        <pc:sldLayoutChg chg="del">
          <pc:chgData name="Aisha Hutchinson" userId="b8694d6e-5816-4067-9572-81931784b78c" providerId="ADAL" clId="{CA552CFC-4D78-4F15-B3FB-54ACE3F416FC}" dt="2022-12-05T11:47:41.499" v="927" actId="47"/>
          <pc:sldLayoutMkLst>
            <pc:docMk/>
            <pc:sldMasterMk cId="200463494" sldId="2147483661"/>
            <pc:sldLayoutMk cId="2507394487" sldId="2147483671"/>
          </pc:sldLayoutMkLst>
        </pc:sldLayoutChg>
        <pc:sldLayoutChg chg="del">
          <pc:chgData name="Aisha Hutchinson" userId="b8694d6e-5816-4067-9572-81931784b78c" providerId="ADAL" clId="{CA552CFC-4D78-4F15-B3FB-54ACE3F416FC}" dt="2022-12-05T11:47:41.499" v="927" actId="47"/>
          <pc:sldLayoutMkLst>
            <pc:docMk/>
            <pc:sldMasterMk cId="200463494" sldId="2147483661"/>
            <pc:sldLayoutMk cId="1961161600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Notes</a:t>
            </a:r>
          </a:p>
          <a:p>
            <a:pPr marL="139700" indent="0">
              <a:buNone/>
            </a:pPr>
            <a:r>
              <a:rPr lang="en-US" dirty="0"/>
              <a:t>Thank you for the invite to highlight l</a:t>
            </a:r>
            <a:r>
              <a:rPr lang="en-GB" dirty="0"/>
              <a:t>earning from the latest evidence on efforts to address child marriage and support married girls in conflict and crisis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As I only have 5 minutes …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My three main talking points today</a:t>
            </a:r>
          </a:p>
          <a:p>
            <a:pPr marL="342900" indent="-342900">
              <a:buAutoNum type="arabicParenR"/>
            </a:pPr>
            <a:r>
              <a:rPr lang="en-GB" sz="11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Intervention evidence is lacking for humanitarian contexts</a:t>
            </a:r>
          </a:p>
          <a:p>
            <a:pPr marL="342900" indent="-342900">
              <a:buAutoNum type="arabicParenR"/>
            </a:pPr>
            <a:r>
              <a:rPr lang="en-GB" sz="11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Increase in blurring of humanitarian-development-peacebuilding contexts</a:t>
            </a:r>
          </a:p>
          <a:p>
            <a:pPr marL="342900" indent="-342900">
              <a:buAutoNum type="arabicParenR"/>
            </a:pPr>
            <a:r>
              <a:rPr lang="en-GB" sz="11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Need for methodological innovation, flexibility and collaboration</a:t>
            </a:r>
            <a:endParaRPr lang="en-GB" sz="1100" b="1" dirty="0">
              <a:solidFill>
                <a:srgbClr val="3F2288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368300" indent="-228600">
              <a:buAutoNum type="arabicParenR"/>
            </a:pPr>
            <a:endParaRPr lang="en-US" dirty="0"/>
          </a:p>
          <a:p>
            <a:pPr marL="3683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5086-A596-1D4C-8748-3DD9B01F7E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2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Notes</a:t>
            </a:r>
          </a:p>
          <a:p>
            <a:pPr marL="368300" indent="-228600">
              <a:buAutoNum type="arabicParenR"/>
            </a:pPr>
            <a:r>
              <a:rPr lang="en-US" dirty="0"/>
              <a:t>Intervention evidence is lacking for humanitarian contexts</a:t>
            </a:r>
          </a:p>
          <a:p>
            <a:pPr marL="342900" indent="-342900">
              <a:buFontTx/>
              <a:buChar char="-"/>
            </a:pPr>
            <a:r>
              <a:rPr lang="en-GB" sz="11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Lack of robust evaluation studies – recent systematic reviews show continued gap in robust evidence for  interventions to prevent child  marriage in conflict and crisis affected populations, including host communities, and we know there is a lack of evidence for interventions with married girls in all contexts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GB" sz="11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Unequal attention to different crises – research from Green and colleagues show that many of the countries where there are high rates of child marriage are crisis affected but limited research in these countries (give examples)</a:t>
            </a:r>
          </a:p>
          <a:p>
            <a:pPr marL="342900" indent="-342900">
              <a:buFontTx/>
              <a:buChar char="-"/>
            </a:pPr>
            <a:r>
              <a:rPr lang="en-GB" sz="11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Methodological challenges – doing high quality robust evaluations is difficult anyway but especially so in contexts of crisis,</a:t>
            </a:r>
          </a:p>
          <a:p>
            <a:pPr marL="342900" indent="-342900">
              <a:buFontTx/>
              <a:buChar char="-"/>
            </a:pPr>
            <a:r>
              <a:rPr lang="en-GB" sz="11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Lag between research and practice – humanitarian contexts characterised by pace of response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GB" sz="12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2) Increase in blurring of humanitarian-development-peacebuilding contexts</a:t>
            </a:r>
          </a:p>
          <a:p>
            <a:pPr marL="342900" indent="-342900">
              <a:buFontTx/>
              <a:buChar char="-"/>
            </a:pPr>
            <a:r>
              <a:rPr lang="en-GB" sz="11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Impact of climate change</a:t>
            </a:r>
          </a:p>
          <a:p>
            <a:pPr marL="342900" indent="-342900">
              <a:buFontTx/>
              <a:buChar char="-"/>
            </a:pPr>
            <a:r>
              <a:rPr lang="en-GB" sz="11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Impact of prolonged displacement</a:t>
            </a:r>
          </a:p>
          <a:p>
            <a:pPr marL="342900" indent="-342900">
              <a:buFontTx/>
              <a:buChar char="-"/>
            </a:pPr>
            <a:r>
              <a:rPr lang="en-GB" sz="11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Changes to the humanitarian system</a:t>
            </a:r>
          </a:p>
          <a:p>
            <a:pPr marL="342900" indent="-342900">
              <a:buFontTx/>
              <a:buChar char="-"/>
            </a:pPr>
            <a:r>
              <a:rPr lang="en-GB" sz="11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How useful is research done in development contexts for crisis affected populations?</a:t>
            </a:r>
          </a:p>
          <a:p>
            <a:pPr marL="3683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5086-A596-1D4C-8748-3DD9B01F7E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Notes</a:t>
            </a:r>
          </a:p>
          <a:p>
            <a:pPr marL="139700" indent="0">
              <a:buNone/>
            </a:pPr>
            <a:r>
              <a:rPr lang="en-GB" sz="11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3) Need for methodological innovation, flexibility and collaboration</a:t>
            </a:r>
          </a:p>
          <a:p>
            <a:pPr marL="342900" indent="-342900">
              <a:buFontTx/>
              <a:buChar char="-"/>
            </a:pPr>
            <a:r>
              <a:rPr lang="en-GB" sz="1100" b="1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- </a:t>
            </a:r>
            <a:r>
              <a:rPr lang="en-GB" sz="11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Recognition of less robust forms of evidence</a:t>
            </a:r>
          </a:p>
          <a:p>
            <a:pPr marL="342900" indent="-342900">
              <a:buFontTx/>
              <a:buChar char="-"/>
            </a:pPr>
            <a:r>
              <a:rPr lang="en-GB" sz="11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Forming local partnerships </a:t>
            </a:r>
          </a:p>
          <a:p>
            <a:pPr marL="342900" indent="-342900">
              <a:buFontTx/>
              <a:buChar char="-"/>
            </a:pPr>
            <a:r>
              <a:rPr lang="en-GB" sz="11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Building research capacity</a:t>
            </a:r>
          </a:p>
          <a:p>
            <a:pPr marL="342900" indent="-342900">
              <a:buFontTx/>
              <a:buChar char="-"/>
            </a:pPr>
            <a:r>
              <a:rPr lang="en-GB" sz="11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More attention to humanitarian cycle/response</a:t>
            </a:r>
          </a:p>
          <a:p>
            <a:pPr marL="342900" indent="-342900">
              <a:buFontTx/>
              <a:buChar char="-"/>
            </a:pPr>
            <a:r>
              <a:rPr lang="en-GB" sz="11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More attention to the process of using research to inform practice</a:t>
            </a:r>
          </a:p>
          <a:p>
            <a:pPr marL="139700" indent="0">
              <a:buNone/>
            </a:pPr>
            <a:endParaRPr lang="en-GB" sz="1100" b="1" dirty="0">
              <a:solidFill>
                <a:srgbClr val="3F2288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368300" indent="-228600">
              <a:buAutoNum type="arabicParenR"/>
            </a:pPr>
            <a:endParaRPr lang="en-US" dirty="0"/>
          </a:p>
          <a:p>
            <a:pPr marL="3683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5086-A596-1D4C-8748-3DD9B01F7E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0DC2-81BD-F044-9A80-773FE31F3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D1CB7-1EC2-054C-AEFE-936ED037A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1C56D-C33C-294A-8F7C-D28EDA52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B91C17B-8BDD-6645-AB86-218DAE57FCAC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11/23/2022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523F5-CD4D-4A43-8AF3-9C5D527A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1E17-71DD-7B43-B1CE-246846F7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877D8F4-1256-524C-B2E6-BD9DF34CEEE5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SemiBold"/>
                <a:sym typeface="Fira Sans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SemiBold"/>
              <a:sym typeface="Fira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7051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492425"/>
            <a:ext cx="6962100" cy="28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aisha.Hutchinson@kcl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42493E-F0DB-6D4E-8380-94B3443BF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5869" r="71012" b="69621"/>
          <a:stretch/>
        </p:blipFill>
        <p:spPr>
          <a:xfrm>
            <a:off x="7360221" y="7425"/>
            <a:ext cx="2046172" cy="10781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B41AF6C-79B0-FB46-BE1A-4224D842FEF6}"/>
              </a:ext>
            </a:extLst>
          </p:cNvPr>
          <p:cNvSpPr txBox="1"/>
          <p:nvPr/>
        </p:nvSpPr>
        <p:spPr>
          <a:xfrm>
            <a:off x="52972" y="129084"/>
            <a:ext cx="72356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 </a:t>
            </a:r>
            <a:r>
              <a:rPr lang="en-US" sz="1600" u="sng" dirty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CRANK online global convening Day 1</a:t>
            </a:r>
            <a:r>
              <a:rPr lang="en-US" sz="1600" dirty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Learning from latest evidence on efforts to address child marriage and support married girls to strengthen more targeted policy interventions and improved child marriage programme outcomes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1BF375-71FA-E528-B2B2-DB536408C582}"/>
              </a:ext>
            </a:extLst>
          </p:cNvPr>
          <p:cNvSpPr/>
          <p:nvPr/>
        </p:nvSpPr>
        <p:spPr>
          <a:xfrm>
            <a:off x="0" y="4706470"/>
            <a:ext cx="9144000" cy="437030"/>
          </a:xfrm>
          <a:prstGeom prst="rect">
            <a:avLst/>
          </a:prstGeom>
          <a:solidFill>
            <a:srgbClr val="2F1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91D3E7-D097-E519-5837-257DF70BBC9E}"/>
              </a:ext>
            </a:extLst>
          </p:cNvPr>
          <p:cNvSpPr txBox="1"/>
          <p:nvPr/>
        </p:nvSpPr>
        <p:spPr>
          <a:xfrm>
            <a:off x="174928" y="1085541"/>
            <a:ext cx="879414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Learning from the latest evidence on efforts to address child marriage and support married girls in conflict and crisis</a:t>
            </a:r>
          </a:p>
          <a:p>
            <a:r>
              <a:rPr lang="en-GB" sz="20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Dr Aisha Hutchinson (King’s College London) </a:t>
            </a:r>
            <a:r>
              <a:rPr lang="en-GB" sz="20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  <a:hlinkClick r:id="rId4"/>
              </a:rPr>
              <a:t>aisha.Hutchinson@kcl.ac.uk</a:t>
            </a:r>
            <a:endParaRPr lang="en-GB" sz="2000" dirty="0">
              <a:solidFill>
                <a:srgbClr val="3F2288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3F2288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Key takeaways from current evidence</a:t>
            </a:r>
          </a:p>
          <a:p>
            <a:pPr marL="342900" indent="-342900">
              <a:buAutoNum type="arabicParenR"/>
            </a:pPr>
            <a:r>
              <a:rPr lang="en-GB" sz="24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Intervention evidence is lacking for crisis affected contexts</a:t>
            </a:r>
          </a:p>
          <a:p>
            <a:pPr marL="342900" indent="-342900">
              <a:buAutoNum type="arabicParenR"/>
            </a:pPr>
            <a:r>
              <a:rPr lang="en-GB" sz="24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Increase in blurring of humanitarian-development-peacebuilding contexts</a:t>
            </a:r>
          </a:p>
          <a:p>
            <a:pPr marL="342900" indent="-342900">
              <a:buAutoNum type="arabicParenR"/>
            </a:pPr>
            <a:r>
              <a:rPr lang="en-GB" sz="24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Need for methodological innovation, flexibility and collaboration</a:t>
            </a:r>
            <a:endParaRPr lang="en-GB" sz="2400" b="1" dirty="0">
              <a:solidFill>
                <a:srgbClr val="3F2288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EC15F4-85FB-0B15-9075-E71BE5B8A8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91"/>
          <a:stretch/>
        </p:blipFill>
        <p:spPr>
          <a:xfrm>
            <a:off x="7288659" y="3562477"/>
            <a:ext cx="1780905" cy="108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1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42493E-F0DB-6D4E-8380-94B3443BF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5869" r="71012" b="69621"/>
          <a:stretch/>
        </p:blipFill>
        <p:spPr>
          <a:xfrm>
            <a:off x="7407928" y="0"/>
            <a:ext cx="2046172" cy="10781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1BF375-71FA-E528-B2B2-DB536408C582}"/>
              </a:ext>
            </a:extLst>
          </p:cNvPr>
          <p:cNvSpPr/>
          <p:nvPr/>
        </p:nvSpPr>
        <p:spPr>
          <a:xfrm>
            <a:off x="0" y="4706470"/>
            <a:ext cx="9144000" cy="437030"/>
          </a:xfrm>
          <a:prstGeom prst="rect">
            <a:avLst/>
          </a:prstGeom>
          <a:solidFill>
            <a:srgbClr val="2F1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91D3E7-D097-E519-5837-257DF70BBC9E}"/>
              </a:ext>
            </a:extLst>
          </p:cNvPr>
          <p:cNvSpPr txBox="1"/>
          <p:nvPr/>
        </p:nvSpPr>
        <p:spPr>
          <a:xfrm>
            <a:off x="174928" y="586591"/>
            <a:ext cx="879414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Intervention evidence is lacking for humanitarian contexts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Lack of robust evaluation studies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Unequal attention to different crises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Methodological challenges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Lag between research and practice</a:t>
            </a:r>
          </a:p>
          <a:p>
            <a:endParaRPr lang="en-GB" sz="2000" dirty="0">
              <a:solidFill>
                <a:srgbClr val="3F2288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Increase in blurring of humanitarian-development-peacebuilding contexts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Impact of climate change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Impact of prolonged displacement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Changes to the humanitarian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C9D975-5F89-2B72-34E2-975C16D88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616" y="3458817"/>
            <a:ext cx="1742030" cy="11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7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42493E-F0DB-6D4E-8380-94B3443BF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5869" r="71012" b="69621"/>
          <a:stretch/>
        </p:blipFill>
        <p:spPr>
          <a:xfrm>
            <a:off x="7407928" y="0"/>
            <a:ext cx="2046172" cy="10781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1BF375-71FA-E528-B2B2-DB536408C582}"/>
              </a:ext>
            </a:extLst>
          </p:cNvPr>
          <p:cNvSpPr/>
          <p:nvPr/>
        </p:nvSpPr>
        <p:spPr>
          <a:xfrm>
            <a:off x="0" y="4706470"/>
            <a:ext cx="9144000" cy="437030"/>
          </a:xfrm>
          <a:prstGeom prst="rect">
            <a:avLst/>
          </a:prstGeom>
          <a:solidFill>
            <a:srgbClr val="2F1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91D3E7-D097-E519-5837-257DF70BBC9E}"/>
              </a:ext>
            </a:extLst>
          </p:cNvPr>
          <p:cNvSpPr txBox="1"/>
          <p:nvPr/>
        </p:nvSpPr>
        <p:spPr>
          <a:xfrm>
            <a:off x="174928" y="624365"/>
            <a:ext cx="879414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Need for methodological innovation, flexibility and                 collaboration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Recognition of less robust forms of evidence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Forming local partnerships 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Building research capacity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More attention to humanitarian cycle/response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3F2288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More attention to the process of using research to inform practice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srgbClr val="3F2288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GB" sz="2000" dirty="0">
              <a:solidFill>
                <a:srgbClr val="3F2288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GB" sz="2000" dirty="0">
              <a:solidFill>
                <a:srgbClr val="3F2288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3F2288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7C3-4EB1-E4F6-803C-273757C6D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474" y="3578087"/>
            <a:ext cx="1532783" cy="105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16555"/>
      </p:ext>
    </p:extLst>
  </p:cSld>
  <p:clrMapOvr>
    <a:masterClrMapping/>
  </p:clrMapOvr>
</p:sld>
</file>

<file path=ppt/theme/theme1.xml><?xml version="1.0" encoding="utf-8"?>
<a:theme xmlns:a="http://schemas.openxmlformats.org/drawingml/2006/main" name="Alonso template">
  <a:themeElements>
    <a:clrScheme name="Custom 347">
      <a:dk1>
        <a:srgbClr val="410433"/>
      </a:dk1>
      <a:lt1>
        <a:srgbClr val="FFFFFF"/>
      </a:lt1>
      <a:dk2>
        <a:srgbClr val="9C9194"/>
      </a:dk2>
      <a:lt2>
        <a:srgbClr val="EBE7E4"/>
      </a:lt2>
      <a:accent1>
        <a:srgbClr val="77063F"/>
      </a:accent1>
      <a:accent2>
        <a:srgbClr val="AC0C5C"/>
      </a:accent2>
      <a:accent3>
        <a:srgbClr val="C7284F"/>
      </a:accent3>
      <a:accent4>
        <a:srgbClr val="FF7154"/>
      </a:accent4>
      <a:accent5>
        <a:srgbClr val="FF963C"/>
      </a:accent5>
      <a:accent6>
        <a:srgbClr val="FAC12B"/>
      </a:accent6>
      <a:hlink>
        <a:srgbClr val="77063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617633D9DA1429FD18118B9918E27" ma:contentTypeVersion="17" ma:contentTypeDescription="Create a new document." ma:contentTypeScope="" ma:versionID="8385da5c039aa5cb581c6b48a956774e">
  <xsd:schema xmlns:xsd="http://www.w3.org/2001/XMLSchema" xmlns:xs="http://www.w3.org/2001/XMLSchema" xmlns:p="http://schemas.microsoft.com/office/2006/metadata/properties" xmlns:ns2="deb8fe03-0a70-457d-be20-bb98c727e22e" xmlns:ns3="375af5b2-8cea-45d5-b184-d6c522a311ad" targetNamespace="http://schemas.microsoft.com/office/2006/metadata/properties" ma:root="true" ma:fieldsID="e0f0042c10f867d66c9765bd21bf56ea" ns2:_="" ns3:_="">
    <xsd:import namespace="deb8fe03-0a70-457d-be20-bb98c727e22e"/>
    <xsd:import namespace="375af5b2-8cea-45d5-b184-d6c522a311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8fe03-0a70-457d-be20-bb98c727e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e0f924-55cd-4741-8fd0-29141ff024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af5b2-8cea-45d5-b184-d6c522a311a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ce5c2b9-6574-42c6-8602-888743f17b97}" ma:internalName="TaxCatchAll" ma:showField="CatchAllData" ma:web="375af5b2-8cea-45d5-b184-d6c522a311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75af5b2-8cea-45d5-b184-d6c522a311ad">
      <UserInfo>
        <DisplayName>Hutchinson, Aisha</DisplayName>
        <AccountId>12</AccountId>
        <AccountType/>
      </UserInfo>
    </SharedWithUsers>
    <TaxCatchAll xmlns="375af5b2-8cea-45d5-b184-d6c522a311ad" xsi:nil="true"/>
    <lcf76f155ced4ddcb4097134ff3c332f xmlns="deb8fe03-0a70-457d-be20-bb98c727e2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5B4BC1-FD80-40B0-8BEC-92D43B291E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94D09A-7A59-4BFC-88F3-FC56E19DDFF8}"/>
</file>

<file path=customXml/itemProps3.xml><?xml version="1.0" encoding="utf-8"?>
<ds:datastoreItem xmlns:ds="http://schemas.openxmlformats.org/officeDocument/2006/customXml" ds:itemID="{17A06999-7163-4487-8B2A-CF9AF57A384C}">
  <ds:schemaRefs>
    <ds:schemaRef ds:uri="3e305109-10c0-42e5-a80f-01c2fa14390d"/>
    <ds:schemaRef ds:uri="417f2565-e48f-45aa-88a3-cc55d12cfec9"/>
    <ds:schemaRef ds:uri="4aaf35b1-80a8-48e7-9d03-c612add1997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20794</TotalTime>
  <Words>448</Words>
  <Application>Microsoft Office PowerPoint</Application>
  <PresentationFormat>On-screen Show (16:9)</PresentationFormat>
  <Paragraphs>58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Fira Sans SemiBold</vt:lpstr>
      <vt:lpstr>Arial</vt:lpstr>
      <vt:lpstr>Franklin Gothic Medium</vt:lpstr>
      <vt:lpstr>Fira Sans Light</vt:lpstr>
      <vt:lpstr>Alonso template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Grassroots Feminist Actors in East Africa to Enhance Integrated Responses to Child Marriage</dc:title>
  <cp:lastModifiedBy>Aisha Hutchinson</cp:lastModifiedBy>
  <cp:revision>13</cp:revision>
  <dcterms:modified xsi:type="dcterms:W3CDTF">2022-12-05T14:39:46Z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0x01010009CCD13A521FCD47888426074F078F5B</vt:lpwstr>
  </property>
  <property fmtid="{D5CDD505-2E9C-101B-9397-08002B2CF9AE}" pid="3" name="MediaServiceImageTags">
    <vt:lpwstr/>
  </property>
</Properties>
</file>