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0" r:id="rId5"/>
    <p:sldMasterId id="2147483682" r:id="rId6"/>
  </p:sldMasterIdLst>
  <p:notesMasterIdLst>
    <p:notesMasterId r:id="rId10"/>
  </p:notesMasterIdLst>
  <p:sldIdLst>
    <p:sldId id="257" r:id="rId7"/>
    <p:sldId id="270" r:id="rId8"/>
    <p:sldId id="47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jeda Amin" initials="SA" lastIdx="6" clrIdx="0">
    <p:extLst>
      <p:ext uri="{19B8F6BF-5375-455C-9EA6-DF929625EA0E}">
        <p15:presenceInfo xmlns:p15="http://schemas.microsoft.com/office/powerpoint/2012/main" userId="Sajeda Amin" providerId="None"/>
      </p:ext>
    </p:extLst>
  </p:cmAuthor>
  <p:cmAuthor id="2" name="Iqbal Ehsan" initials="IE" lastIdx="16" clrIdx="1">
    <p:extLst>
      <p:ext uri="{19B8F6BF-5375-455C-9EA6-DF929625EA0E}">
        <p15:presenceInfo xmlns:p15="http://schemas.microsoft.com/office/powerpoint/2012/main" userId="S::iehsan@popcouncil.org::b5bec21e-0522-4125-8e3d-90be261b25eb" providerId="AD"/>
      </p:ext>
    </p:extLst>
  </p:cmAuthor>
  <p:cmAuthor id="3" name="Sigma Ainul" initials="SA" lastIdx="1" clrIdx="2">
    <p:extLst>
      <p:ext uri="{19B8F6BF-5375-455C-9EA6-DF929625EA0E}">
        <p15:presenceInfo xmlns:p15="http://schemas.microsoft.com/office/powerpoint/2012/main" userId="S::sainul@popcouncil.org::d429946d-6676-40d1-81a3-761a355ff7f8" providerId="AD"/>
      </p:ext>
    </p:extLst>
  </p:cmAuthor>
  <p:cmAuthor id="4" name="Sajeda Amin" initials="SA [2]" lastIdx="1" clrIdx="3">
    <p:extLst>
      <p:ext uri="{19B8F6BF-5375-455C-9EA6-DF929625EA0E}">
        <p15:presenceInfo xmlns:p15="http://schemas.microsoft.com/office/powerpoint/2012/main" userId="92f5f10cffec04a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1" d="100"/>
          <a:sy n="91" d="100"/>
        </p:scale>
        <p:origin x="11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C73773-327E-480E-B8A1-F64882F4A978}" type="doc">
      <dgm:prSet loTypeId="urn:microsoft.com/office/officeart/2005/8/layout/hChevron3" loCatId="process" qsTypeId="urn:microsoft.com/office/officeart/2005/8/quickstyle/simple1" qsCatId="simple" csTypeId="urn:microsoft.com/office/officeart/2005/8/colors/accent5_5" csCatId="accent5" phldr="1"/>
      <dgm:spPr/>
    </dgm:pt>
    <dgm:pt modelId="{F1DB4CDA-EBAC-4503-A8D5-F99B7B3DBD14}">
      <dgm:prSet phldrT="[Text]" custT="1"/>
      <dgm:spPr/>
      <dgm:t>
        <a:bodyPr/>
        <a:lstStyle/>
        <a:p>
          <a:r>
            <a:rPr lang="en-US" sz="1800" b="1" dirty="0">
              <a:solidFill>
                <a:schemeClr val="tx1"/>
              </a:solidFill>
              <a:latin typeface="+mn-lt"/>
            </a:rPr>
            <a:t>PROGRAM</a:t>
          </a:r>
        </a:p>
      </dgm:t>
    </dgm:pt>
    <dgm:pt modelId="{228032E8-0ED2-4135-8690-38E5586EE851}" type="parTrans" cxnId="{5C236815-73CC-4F72-BF07-82BD4D745829}">
      <dgm:prSet/>
      <dgm:spPr/>
      <dgm:t>
        <a:bodyPr/>
        <a:lstStyle/>
        <a:p>
          <a:endParaRPr lang="en-US"/>
        </a:p>
      </dgm:t>
    </dgm:pt>
    <dgm:pt modelId="{37981341-D82B-4965-82B1-9963358B3FD3}" type="sibTrans" cxnId="{5C236815-73CC-4F72-BF07-82BD4D745829}">
      <dgm:prSet/>
      <dgm:spPr/>
      <dgm:t>
        <a:bodyPr/>
        <a:lstStyle/>
        <a:p>
          <a:endParaRPr lang="en-US"/>
        </a:p>
      </dgm:t>
    </dgm:pt>
    <dgm:pt modelId="{09DF5A12-DEE3-4206-9082-7CF6CC94D8E0}">
      <dgm:prSet phldrT="[Text]" custT="1"/>
      <dgm:spPr/>
      <dgm:t>
        <a:bodyPr/>
        <a:lstStyle/>
        <a:p>
          <a:pPr algn="ctr"/>
          <a:r>
            <a:rPr lang="en-US" sz="1800" b="1">
              <a:solidFill>
                <a:schemeClr val="tx1"/>
              </a:solidFill>
              <a:latin typeface="+mn-lt"/>
            </a:rPr>
            <a:t>IMPACT</a:t>
          </a:r>
          <a:r>
            <a:rPr lang="en-US" sz="4400">
              <a:solidFill>
                <a:schemeClr val="tx1"/>
              </a:solidFill>
              <a:latin typeface="Cambria" panose="02040503050406030204" pitchFamily="18" charset="0"/>
            </a:rPr>
            <a:t> </a:t>
          </a:r>
        </a:p>
      </dgm:t>
    </dgm:pt>
    <dgm:pt modelId="{F7141075-2819-40C3-B199-D4F01E800F39}" type="parTrans" cxnId="{44E246B3-560E-4304-8644-D3D3F027CF8F}">
      <dgm:prSet/>
      <dgm:spPr/>
      <dgm:t>
        <a:bodyPr/>
        <a:lstStyle/>
        <a:p>
          <a:endParaRPr lang="en-US"/>
        </a:p>
      </dgm:t>
    </dgm:pt>
    <dgm:pt modelId="{C759D61A-127F-4425-9F43-7E0971D4968E}" type="sibTrans" cxnId="{44E246B3-560E-4304-8644-D3D3F027CF8F}">
      <dgm:prSet/>
      <dgm:spPr/>
      <dgm:t>
        <a:bodyPr/>
        <a:lstStyle/>
        <a:p>
          <a:endParaRPr lang="en-US"/>
        </a:p>
      </dgm:t>
    </dgm:pt>
    <dgm:pt modelId="{79BFA5BC-8519-4753-A30C-6F6A38558BEE}">
      <dgm:prSet phldrT="[Text]" custT="1"/>
      <dgm:spPr/>
      <dgm:t>
        <a:bodyPr/>
        <a:lstStyle/>
        <a:p>
          <a:r>
            <a:rPr lang="en-US" sz="1800" b="1">
              <a:solidFill>
                <a:schemeClr val="tx1"/>
              </a:solidFill>
              <a:latin typeface="+mn-lt"/>
            </a:rPr>
            <a:t>PROCESS OUTCOME</a:t>
          </a:r>
        </a:p>
      </dgm:t>
    </dgm:pt>
    <dgm:pt modelId="{3F27B165-8B59-486F-B579-9EF9DE0DF053}" type="parTrans" cxnId="{8B91A293-89E7-4442-B09D-A1CE5DB97B6A}">
      <dgm:prSet/>
      <dgm:spPr/>
      <dgm:t>
        <a:bodyPr/>
        <a:lstStyle/>
        <a:p>
          <a:endParaRPr lang="en-US"/>
        </a:p>
      </dgm:t>
    </dgm:pt>
    <dgm:pt modelId="{494BA0B9-BB87-4927-AC84-464AA2CF9859}" type="sibTrans" cxnId="{8B91A293-89E7-4442-B09D-A1CE5DB97B6A}">
      <dgm:prSet/>
      <dgm:spPr/>
      <dgm:t>
        <a:bodyPr/>
        <a:lstStyle/>
        <a:p>
          <a:endParaRPr lang="en-US"/>
        </a:p>
      </dgm:t>
    </dgm:pt>
    <dgm:pt modelId="{83749D6C-E9F8-4EF0-BCF2-3A0262FF1776}">
      <dgm:prSet custT="1"/>
      <dgm:spPr/>
      <dgm:t>
        <a:bodyPr/>
        <a:lstStyle/>
        <a:p>
          <a:r>
            <a:rPr lang="en-US" sz="1800" b="1" dirty="0">
              <a:solidFill>
                <a:schemeClr val="tx1"/>
              </a:solidFill>
            </a:rPr>
            <a:t>IMMEDIATE OUTCOME</a:t>
          </a:r>
        </a:p>
      </dgm:t>
    </dgm:pt>
    <dgm:pt modelId="{E60E508E-33FF-4467-88E3-9764EB7A4A1C}" type="parTrans" cxnId="{359093BE-CB34-4CFB-9B38-1B1A172FCAE6}">
      <dgm:prSet/>
      <dgm:spPr/>
      <dgm:t>
        <a:bodyPr/>
        <a:lstStyle/>
        <a:p>
          <a:endParaRPr lang="en-US"/>
        </a:p>
      </dgm:t>
    </dgm:pt>
    <dgm:pt modelId="{86C781FF-5597-4D0B-BA52-6C3FBE8C825A}" type="sibTrans" cxnId="{359093BE-CB34-4CFB-9B38-1B1A172FCAE6}">
      <dgm:prSet/>
      <dgm:spPr/>
      <dgm:t>
        <a:bodyPr/>
        <a:lstStyle/>
        <a:p>
          <a:endParaRPr lang="en-US"/>
        </a:p>
      </dgm:t>
    </dgm:pt>
    <dgm:pt modelId="{5BF9251A-8F20-4AC8-A5BB-BF269504F761}" type="pres">
      <dgm:prSet presAssocID="{9BC73773-327E-480E-B8A1-F64882F4A978}" presName="Name0" presStyleCnt="0">
        <dgm:presLayoutVars>
          <dgm:dir/>
          <dgm:resizeHandles val="exact"/>
        </dgm:presLayoutVars>
      </dgm:prSet>
      <dgm:spPr/>
    </dgm:pt>
    <dgm:pt modelId="{87B621D3-F35E-4D10-A295-F6CFB3C13824}" type="pres">
      <dgm:prSet presAssocID="{F1DB4CDA-EBAC-4503-A8D5-F99B7B3DBD14}" presName="parTxOnly" presStyleLbl="node1" presStyleIdx="0" presStyleCnt="4" custScaleX="110000" custLinFactNeighborX="-572" custLinFactNeighborY="-2399">
        <dgm:presLayoutVars>
          <dgm:bulletEnabled val="1"/>
        </dgm:presLayoutVars>
      </dgm:prSet>
      <dgm:spPr/>
    </dgm:pt>
    <dgm:pt modelId="{6188A85B-967A-4CBD-A2CC-D0E932DC67A0}" type="pres">
      <dgm:prSet presAssocID="{37981341-D82B-4965-82B1-9963358B3FD3}" presName="parSpace" presStyleCnt="0"/>
      <dgm:spPr/>
    </dgm:pt>
    <dgm:pt modelId="{4794B731-D425-4287-A14E-EC7F9ED8B05A}" type="pres">
      <dgm:prSet presAssocID="{79BFA5BC-8519-4753-A30C-6F6A38558BEE}" presName="parTxOnly" presStyleLbl="node1" presStyleIdx="1" presStyleCnt="4">
        <dgm:presLayoutVars>
          <dgm:bulletEnabled val="1"/>
        </dgm:presLayoutVars>
      </dgm:prSet>
      <dgm:spPr/>
    </dgm:pt>
    <dgm:pt modelId="{1F5335DA-6EB1-452A-925F-EA189C7A0E9A}" type="pres">
      <dgm:prSet presAssocID="{494BA0B9-BB87-4927-AC84-464AA2CF9859}" presName="parSpace" presStyleCnt="0"/>
      <dgm:spPr/>
    </dgm:pt>
    <dgm:pt modelId="{1E4F43BB-8D3F-4E42-86F4-65834171AC59}" type="pres">
      <dgm:prSet presAssocID="{83749D6C-E9F8-4EF0-BCF2-3A0262FF1776}" presName="parTxOnly" presStyleLbl="node1" presStyleIdx="2" presStyleCnt="4">
        <dgm:presLayoutVars>
          <dgm:bulletEnabled val="1"/>
        </dgm:presLayoutVars>
      </dgm:prSet>
      <dgm:spPr/>
    </dgm:pt>
    <dgm:pt modelId="{B2D1E0DA-30EA-4AAB-908F-C7706ABB70B6}" type="pres">
      <dgm:prSet presAssocID="{86C781FF-5597-4D0B-BA52-6C3FBE8C825A}" presName="parSpace" presStyleCnt="0"/>
      <dgm:spPr/>
    </dgm:pt>
    <dgm:pt modelId="{4C1B13C7-9B05-409A-B8CD-FE71ED6FA548}" type="pres">
      <dgm:prSet presAssocID="{09DF5A12-DEE3-4206-9082-7CF6CC94D8E0}" presName="parTxOnly" presStyleLbl="node1" presStyleIdx="3" presStyleCnt="4" custScaleY="104750" custLinFactNeighborX="-9753" custLinFactNeighborY="5895">
        <dgm:presLayoutVars>
          <dgm:bulletEnabled val="1"/>
        </dgm:presLayoutVars>
      </dgm:prSet>
      <dgm:spPr/>
    </dgm:pt>
  </dgm:ptLst>
  <dgm:cxnLst>
    <dgm:cxn modelId="{1DB99D03-DDA9-4C2F-A921-8F7B8703B073}" type="presOf" srcId="{F1DB4CDA-EBAC-4503-A8D5-F99B7B3DBD14}" destId="{87B621D3-F35E-4D10-A295-F6CFB3C13824}" srcOrd="0" destOrd="0" presId="urn:microsoft.com/office/officeart/2005/8/layout/hChevron3"/>
    <dgm:cxn modelId="{5C236815-73CC-4F72-BF07-82BD4D745829}" srcId="{9BC73773-327E-480E-B8A1-F64882F4A978}" destId="{F1DB4CDA-EBAC-4503-A8D5-F99B7B3DBD14}" srcOrd="0" destOrd="0" parTransId="{228032E8-0ED2-4135-8690-38E5586EE851}" sibTransId="{37981341-D82B-4965-82B1-9963358B3FD3}"/>
    <dgm:cxn modelId="{67D5B54A-E3DD-4FF9-9D9D-FFA350974AF4}" type="presOf" srcId="{83749D6C-E9F8-4EF0-BCF2-3A0262FF1776}" destId="{1E4F43BB-8D3F-4E42-86F4-65834171AC59}" srcOrd="0" destOrd="0" presId="urn:microsoft.com/office/officeart/2005/8/layout/hChevron3"/>
    <dgm:cxn modelId="{5A039371-776D-4D87-B8FC-E4F0C6C2E298}" type="presOf" srcId="{79BFA5BC-8519-4753-A30C-6F6A38558BEE}" destId="{4794B731-D425-4287-A14E-EC7F9ED8B05A}" srcOrd="0" destOrd="0" presId="urn:microsoft.com/office/officeart/2005/8/layout/hChevron3"/>
    <dgm:cxn modelId="{D9259357-812B-47F2-9FA5-E4ACEDC9FA38}" type="presOf" srcId="{09DF5A12-DEE3-4206-9082-7CF6CC94D8E0}" destId="{4C1B13C7-9B05-409A-B8CD-FE71ED6FA548}" srcOrd="0" destOrd="0" presId="urn:microsoft.com/office/officeart/2005/8/layout/hChevron3"/>
    <dgm:cxn modelId="{8B91A293-89E7-4442-B09D-A1CE5DB97B6A}" srcId="{9BC73773-327E-480E-B8A1-F64882F4A978}" destId="{79BFA5BC-8519-4753-A30C-6F6A38558BEE}" srcOrd="1" destOrd="0" parTransId="{3F27B165-8B59-486F-B579-9EF9DE0DF053}" sibTransId="{494BA0B9-BB87-4927-AC84-464AA2CF9859}"/>
    <dgm:cxn modelId="{44E246B3-560E-4304-8644-D3D3F027CF8F}" srcId="{9BC73773-327E-480E-B8A1-F64882F4A978}" destId="{09DF5A12-DEE3-4206-9082-7CF6CC94D8E0}" srcOrd="3" destOrd="0" parTransId="{F7141075-2819-40C3-B199-D4F01E800F39}" sibTransId="{C759D61A-127F-4425-9F43-7E0971D4968E}"/>
    <dgm:cxn modelId="{359093BE-CB34-4CFB-9B38-1B1A172FCAE6}" srcId="{9BC73773-327E-480E-B8A1-F64882F4A978}" destId="{83749D6C-E9F8-4EF0-BCF2-3A0262FF1776}" srcOrd="2" destOrd="0" parTransId="{E60E508E-33FF-4467-88E3-9764EB7A4A1C}" sibTransId="{86C781FF-5597-4D0B-BA52-6C3FBE8C825A}"/>
    <dgm:cxn modelId="{8A856DFA-101B-4D5A-AD7C-612F28F0684E}" type="presOf" srcId="{9BC73773-327E-480E-B8A1-F64882F4A978}" destId="{5BF9251A-8F20-4AC8-A5BB-BF269504F761}" srcOrd="0" destOrd="0" presId="urn:microsoft.com/office/officeart/2005/8/layout/hChevron3"/>
    <dgm:cxn modelId="{3668C88B-E812-4CCC-A66A-6C7080FD49E8}" type="presParOf" srcId="{5BF9251A-8F20-4AC8-A5BB-BF269504F761}" destId="{87B621D3-F35E-4D10-A295-F6CFB3C13824}" srcOrd="0" destOrd="0" presId="urn:microsoft.com/office/officeart/2005/8/layout/hChevron3"/>
    <dgm:cxn modelId="{56E21B9C-2511-4665-9D83-6D12E30EE572}" type="presParOf" srcId="{5BF9251A-8F20-4AC8-A5BB-BF269504F761}" destId="{6188A85B-967A-4CBD-A2CC-D0E932DC67A0}" srcOrd="1" destOrd="0" presId="urn:microsoft.com/office/officeart/2005/8/layout/hChevron3"/>
    <dgm:cxn modelId="{569DA320-86C7-4405-B4D8-8CC9D48B00FC}" type="presParOf" srcId="{5BF9251A-8F20-4AC8-A5BB-BF269504F761}" destId="{4794B731-D425-4287-A14E-EC7F9ED8B05A}" srcOrd="2" destOrd="0" presId="urn:microsoft.com/office/officeart/2005/8/layout/hChevron3"/>
    <dgm:cxn modelId="{FD9688A3-B9DF-4C8C-98F8-AD57FA83623D}" type="presParOf" srcId="{5BF9251A-8F20-4AC8-A5BB-BF269504F761}" destId="{1F5335DA-6EB1-452A-925F-EA189C7A0E9A}" srcOrd="3" destOrd="0" presId="urn:microsoft.com/office/officeart/2005/8/layout/hChevron3"/>
    <dgm:cxn modelId="{0716DE7D-77F4-4C4E-A1E6-7EAC66E7D323}" type="presParOf" srcId="{5BF9251A-8F20-4AC8-A5BB-BF269504F761}" destId="{1E4F43BB-8D3F-4E42-86F4-65834171AC59}" srcOrd="4" destOrd="0" presId="urn:microsoft.com/office/officeart/2005/8/layout/hChevron3"/>
    <dgm:cxn modelId="{C1821A91-6A5D-47E2-AC8A-26DCEC4953EE}" type="presParOf" srcId="{5BF9251A-8F20-4AC8-A5BB-BF269504F761}" destId="{B2D1E0DA-30EA-4AAB-908F-C7706ABB70B6}" srcOrd="5" destOrd="0" presId="urn:microsoft.com/office/officeart/2005/8/layout/hChevron3"/>
    <dgm:cxn modelId="{F75E18C0-EB37-4C90-B8B1-957EF46CC9CE}" type="presParOf" srcId="{5BF9251A-8F20-4AC8-A5BB-BF269504F761}" destId="{4C1B13C7-9B05-409A-B8CD-FE71ED6FA548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B621D3-F35E-4D10-A295-F6CFB3C13824}">
      <dsp:nvSpPr>
        <dsp:cNvPr id="0" name=""/>
        <dsp:cNvSpPr/>
      </dsp:nvSpPr>
      <dsp:spPr>
        <a:xfrm>
          <a:off x="0" y="12478"/>
          <a:ext cx="2533938" cy="921432"/>
        </a:xfrm>
        <a:prstGeom prst="homePlate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48006" rIns="24003" bIns="4800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tx1"/>
              </a:solidFill>
              <a:latin typeface="+mn-lt"/>
            </a:rPr>
            <a:t>PROGRAM</a:t>
          </a:r>
        </a:p>
      </dsp:txBody>
      <dsp:txXfrm>
        <a:off x="0" y="12478"/>
        <a:ext cx="2303580" cy="921432"/>
      </dsp:txXfrm>
    </dsp:sp>
    <dsp:sp modelId="{4794B731-D425-4287-A14E-EC7F9ED8B05A}">
      <dsp:nvSpPr>
        <dsp:cNvPr id="0" name=""/>
        <dsp:cNvSpPr/>
      </dsp:nvSpPr>
      <dsp:spPr>
        <a:xfrm>
          <a:off x="2074206" y="34583"/>
          <a:ext cx="2303580" cy="921432"/>
        </a:xfrm>
        <a:prstGeom prst="chevron">
          <a:avLst/>
        </a:prstGeom>
        <a:solidFill>
          <a:schemeClr val="accent5">
            <a:alpha val="90000"/>
            <a:hueOff val="0"/>
            <a:satOff val="0"/>
            <a:lumOff val="0"/>
            <a:alphaOff val="-13333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solidFill>
                <a:schemeClr val="tx1"/>
              </a:solidFill>
              <a:latin typeface="+mn-lt"/>
            </a:rPr>
            <a:t>PROCESS OUTCOME</a:t>
          </a:r>
        </a:p>
      </dsp:txBody>
      <dsp:txXfrm>
        <a:off x="2534922" y="34583"/>
        <a:ext cx="1382148" cy="921432"/>
      </dsp:txXfrm>
    </dsp:sp>
    <dsp:sp modelId="{1E4F43BB-8D3F-4E42-86F4-65834171AC59}">
      <dsp:nvSpPr>
        <dsp:cNvPr id="0" name=""/>
        <dsp:cNvSpPr/>
      </dsp:nvSpPr>
      <dsp:spPr>
        <a:xfrm>
          <a:off x="3917070" y="34583"/>
          <a:ext cx="2303580" cy="921432"/>
        </a:xfrm>
        <a:prstGeom prst="chevron">
          <a:avLst/>
        </a:prstGeom>
        <a:solidFill>
          <a:schemeClr val="accent5">
            <a:alpha val="90000"/>
            <a:hueOff val="0"/>
            <a:satOff val="0"/>
            <a:lumOff val="0"/>
            <a:alphaOff val="-26667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tx1"/>
              </a:solidFill>
            </a:rPr>
            <a:t>IMMEDIATE OUTCOME</a:t>
          </a:r>
        </a:p>
      </dsp:txBody>
      <dsp:txXfrm>
        <a:off x="4377786" y="34583"/>
        <a:ext cx="1382148" cy="921432"/>
      </dsp:txXfrm>
    </dsp:sp>
    <dsp:sp modelId="{4C1B13C7-9B05-409A-B8CD-FE71ED6FA548}">
      <dsp:nvSpPr>
        <dsp:cNvPr id="0" name=""/>
        <dsp:cNvSpPr/>
      </dsp:nvSpPr>
      <dsp:spPr>
        <a:xfrm>
          <a:off x="5715001" y="25399"/>
          <a:ext cx="2303580" cy="965200"/>
        </a:xfrm>
        <a:prstGeom prst="chevron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solidFill>
                <a:schemeClr val="tx1"/>
              </a:solidFill>
              <a:latin typeface="+mn-lt"/>
            </a:rPr>
            <a:t>IMPACT</a:t>
          </a:r>
          <a:r>
            <a:rPr lang="en-US" sz="4400" kern="1200">
              <a:solidFill>
                <a:schemeClr val="tx1"/>
              </a:solidFill>
              <a:latin typeface="Cambria" panose="02040503050406030204" pitchFamily="18" charset="0"/>
            </a:rPr>
            <a:t> </a:t>
          </a:r>
        </a:p>
      </dsp:txBody>
      <dsp:txXfrm>
        <a:off x="6197601" y="25399"/>
        <a:ext cx="1338380" cy="9652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3F019-DFB7-4AA4-A19B-A1F8B10E26D3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0B6AF-9990-4E9F-8091-A065059CB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877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0D4408-9A9F-4997-BAF7-6BA1049F6B32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38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7325C-46A5-964F-8C2D-3FEE1B16A8F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525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828802"/>
            <a:ext cx="7391400" cy="1470025"/>
          </a:xfrm>
        </p:spPr>
        <p:txBody>
          <a:bodyPr/>
          <a:lstStyle>
            <a:lvl1pPr>
              <a:defRPr b="0" cap="all" baseline="0">
                <a:solidFill>
                  <a:srgbClr val="003A5D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5814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43933"/>
            <a:ext cx="2051050" cy="1295400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457200" y="1371600"/>
            <a:ext cx="82296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533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47B1F"/>
              </a:buClr>
              <a:buFont typeface="Arial" pitchFamily="34" charset="0"/>
              <a:buChar char="•"/>
              <a:defRPr/>
            </a:lvl1pPr>
            <a:lvl2pPr>
              <a:buClr>
                <a:srgbClr val="F47B1F"/>
              </a:buClr>
              <a:buFont typeface="Arial" pitchFamily="34" charset="0"/>
              <a:buChar char="•"/>
              <a:defRPr/>
            </a:lvl2pPr>
            <a:lvl3pPr>
              <a:buClr>
                <a:srgbClr val="F47B1F"/>
              </a:buClr>
              <a:buFont typeface="Arial" pitchFamily="34" charset="0"/>
              <a:buChar char="•"/>
              <a:defRPr/>
            </a:lvl3pPr>
            <a:lvl4pPr>
              <a:buClr>
                <a:srgbClr val="F47B1F"/>
              </a:buClr>
              <a:buFont typeface="Arial" pitchFamily="34" charset="0"/>
              <a:buChar char="•"/>
              <a:defRPr/>
            </a:lvl4pPr>
            <a:lvl5pPr>
              <a:buClr>
                <a:srgbClr val="F47B1F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62888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4D728B7-BCFE-4294-98BD-FE0ECF5D25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2C776-423B-491E-AF56-D58D8323F0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6FEC65-7E82-409F-B8FC-560FD211D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E4AC40-6FA1-43F7-99AA-1B03F5B5A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A14E1C8B-FEAE-4596-8921-F7F441817D6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62B20D0-E368-41AE-8E90-BDCA9F40F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02146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BF552-5D63-40DB-8CAE-5A8490163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8C6077-5B67-4E5B-A5AB-D22748329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935F76-6CCC-4C07-B5C6-1A00EB2BC3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166F54-7556-4367-B388-E84CA0F5D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C7EE86-9539-4FC6-97EB-583DA4B84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A14E1C8B-FEAE-4596-8921-F7F441817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2937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EF722-0233-4E2B-A0EA-99F7A673D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8D03E8-47E2-4B8E-AB1B-0029380AE2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278B22-BCFC-4767-840D-ABFF029D40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B40D57-38E8-4EA6-B5F0-61B93E7FB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7B677-CF3B-4DB3-A99D-0E62A8A1E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A14E1C8B-FEAE-4596-8921-F7F441817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335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7DD21-F75F-43AD-8745-3EE4A7B85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13AA0-3798-4324-AD6B-09F7FD9C22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A7388A-1EBD-4DBC-8231-09377A04E6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456643-A860-4D1D-A6D5-37C47EA0A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DDFD4D-048F-428E-8369-F24ECF312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20E550-4599-482F-AF75-C8AEBC640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A14E1C8B-FEAE-4596-8921-F7F441817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0846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59889-5906-47C1-9947-1EE2CFE3F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A9C9AF-E3D2-49D8-AA84-1038E6CFB5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152CA2-4762-4079-AB47-C6C9E1F69C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95EC7A-70C8-42CE-9273-95012D7CC2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79F5C8-876D-4C89-809F-FE40641A49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2BD6D2-F75B-4BC9-873E-5E46E06F6C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449BA7-DCDF-49D4-A4F2-476274770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171058-BC3B-4A36-9FC5-7FE1393A5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A14E1C8B-FEAE-4596-8921-F7F441817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4963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3258B-9596-49D9-AC76-8C9F75A2F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85949F-F93C-41EF-BBAC-C67B52DC89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F58846-CE86-4C3B-BA69-598EB79EB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F32FAE-D1ED-4918-90E7-E8EB8AE55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A14E1C8B-FEAE-4596-8921-F7F441817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415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BFBC70-F8C9-44F3-9077-84C8A696EA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7BAD48-7A91-4607-AC63-F2A9D8FD2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621885-E9B8-40E6-9316-84DAAD1B6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A14E1C8B-FEAE-4596-8921-F7F441817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9121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F6D1-3006-47C9-97D1-DE5B8432A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D2EC63-FFB5-4067-B255-80185365A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D4C38E-982D-417A-BCCD-815523EC71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6E3CBC-90DD-4B63-B0CA-C9E791B37E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10EC8F-A0D8-4653-8D25-CE357B64E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C751A9-84BF-4DBF-8EAC-360AEFAF2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A14E1C8B-FEAE-4596-8921-F7F441817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3618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76EC6-0125-48B7-9142-D8BD80724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A3981A-F394-4CB6-9DF3-C3021FF088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B8E621-D210-4A3B-A9C5-BFF7A027F7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BCE6F2-6176-45A0-917F-A88BF2D2D6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E1859D-CC54-4A77-9CEC-0054F7046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1E931A-29A7-4E46-8718-506EF6DA9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A14E1C8B-FEAE-4596-8921-F7F441817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551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>
            <a:lvl1pPr>
              <a:defRPr>
                <a:solidFill>
                  <a:srgbClr val="003A5D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43935"/>
            <a:ext cx="1174750" cy="744767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457200" y="838200"/>
            <a:ext cx="82296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27905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BC4EE-04AA-4D15-895B-E6794BC5C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15C009-CA89-4F52-9917-2B54285FC3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B24C30-CFE1-4C3C-9D8B-7EA9132CB4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9DEC43-4117-4AD9-9283-DEBD87D83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884E62-C963-4E3E-91C2-F517C262B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A14E1C8B-FEAE-4596-8921-F7F441817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4074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627050-E9DD-40D2-8611-55F905ECB3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AC48B8-A4DC-45E7-91BB-3B3766DC53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904E4-B5B8-4741-8D3C-03FEA370B7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F3F13-5440-4013-9602-29C8F6A4E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568FB0-5769-4464-9DF3-F6B98C871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A14E1C8B-FEAE-4596-8921-F7F441817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289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15352-9F05-4154-975C-BBE3D72E3C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8DE278-CCCA-4932-93DD-7741C61992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017EC7-F407-4A12-B9C1-A83909B480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A893D8-8786-4C7C-9633-25FC0C062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198A-32FC-42C1-8284-A176510CB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2628-4E0B-4688-AAEE-A5EA98FFC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3791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04FFB-A03A-4EE6-8E47-1187FAD6F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7AE4A-1055-4C22-8CB7-7E8535A57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A103E1-6D9C-4558-B866-9815E7D406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D4DCA-0519-473C-A175-C18C27491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E1D4A7-33A4-43EE-BF64-B542CB993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2628-4E0B-4688-AAEE-A5EA98FFC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6858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89036-DCEF-41E3-BB72-503723248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2FB10C-457A-448E-AA56-E38A34CD3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5A43F9-AFA8-486B-A6FE-21EA466006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A49BB8-DE19-4586-8D4E-4FE683A12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E37225-6ECD-4D4E-A684-AEF9F0339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2628-4E0B-4688-AAEE-A5EA98FFC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1872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95BBE-BBAB-4F46-8C13-C28DFC9DF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877F3-984C-4740-9D58-AF38082FDD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DACD59-C890-490A-8838-CDD5999BCE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4C69DF-09DA-4FB6-9E28-D9C52600A5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18A987-DC0E-4FB5-9002-318A4B3BE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160D28-0AC6-4742-89B4-661B2D57F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2628-4E0B-4688-AAEE-A5EA98FFC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221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00B8D-436D-490C-B185-41AE7485D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72A873-25A4-4974-83B6-84BB1AE3A7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00A2A4-FFA6-4EAB-8A59-A622DF9A4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6CB912-02BC-4726-93C5-7FF4C8C9DF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DE5171-796E-4F37-94D8-8CE8310B9E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4FE35D-0552-408F-AEE3-528215762B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145F80-301A-462F-8BA6-E2457F972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1DE8F4-0C39-4C36-BBDC-6525E53EA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2628-4E0B-4688-AAEE-A5EA98FFC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643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DDB3E-05E0-46E8-ABA5-CDA97785B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6CCB9C-5A21-4EC9-BBB2-ADFF38FB57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05D693-7CB4-4B84-9A5D-24492565F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9D53EB-8DE5-443C-A0CF-677AE3706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2628-4E0B-4688-AAEE-A5EA98FFC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2151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C3217C-167E-498E-9057-A1DD2BF81B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1F0464-B642-48DD-8734-C5F44C8F1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18D5B8-9135-4573-BAE8-EAA4418A8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2628-4E0B-4688-AAEE-A5EA98FFC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2933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9DB8D-8BDC-4CA9-B31C-5DCB6C50F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F4F0C-04B9-4F4D-9284-96C9939AC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B9BD64-45BA-4BD8-9A9C-EB48465EE3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132A51-B281-4B1C-8082-D922B9363D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18AFDC-5B56-4DA3-84E2-63F3A0C04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CD078A-BF4F-4219-A6F9-DA8E66AE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2628-4E0B-4688-AAEE-A5EA98FFC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238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withou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>
            <a:lvl1pPr>
              <a:defRPr>
                <a:solidFill>
                  <a:srgbClr val="003A5D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69742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41CB9-2176-4E88-BEC6-F63219C5E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0462C9-7F13-44DC-8BFC-9B724FFCA5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A23529-2464-4834-B49D-FB71650020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ED6273-835F-46A0-AD56-AEEE5DC590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1D005D-181D-4A8C-BC6F-CA93E3B43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C0D22C-01BE-4042-94FC-6B7F8AD5D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2628-4E0B-4688-AAEE-A5EA98FFC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1393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83BD9-3F4C-4451-A059-9E853A019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D535C6-C1D0-4AF7-A110-61C34D2417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3FE824-20F6-48A0-8E30-7C6A96CF84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C31E3-67C0-4EE7-9D5A-20D9AE49B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FF6B2D-1D8F-42CD-8D5F-8EA68E0C8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2628-4E0B-4688-AAEE-A5EA98FFC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2612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17D638-8C51-4F23-8FD0-CF48604797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8FE5ED-2B1B-4D48-9D12-F9A5116D25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C099B9-47C1-45C7-B604-22CB4FAA95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872AF-7335-46C6-B9E1-0DB0AF6DF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B7363E-B274-4C4E-9551-2A6A800DA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2628-4E0B-4688-AAEE-A5EA98FFC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877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>
            <a:lvl1pPr>
              <a:defRPr>
                <a:solidFill>
                  <a:srgbClr val="003A5D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93839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93839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23144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>
            <a:lvl1pPr>
              <a:defRPr>
                <a:solidFill>
                  <a:srgbClr val="003A5D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04950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44712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04950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44712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19046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P-COUNC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>
            <a:lvl1pPr>
              <a:defRPr>
                <a:solidFill>
                  <a:srgbClr val="003A5D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78101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>
            <a:lvl1pPr>
              <a:defRPr>
                <a:solidFill>
                  <a:srgbClr val="003A5D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447800"/>
            <a:ext cx="4038600" cy="30480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0"/>
          </p:nvPr>
        </p:nvSpPr>
        <p:spPr>
          <a:xfrm>
            <a:off x="4648200" y="1447800"/>
            <a:ext cx="4038600" cy="30480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648200"/>
            <a:ext cx="5486400" cy="804862"/>
          </a:xfrm>
        </p:spPr>
        <p:txBody>
          <a:bodyPr>
            <a:normAutofit/>
          </a:bodyPr>
          <a:lstStyle>
            <a:lvl1pPr marL="0" indent="0" algn="l">
              <a:buNone/>
              <a:defRPr sz="16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6414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>
                <a:solidFill>
                  <a:srgbClr val="003A5D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896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157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6281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94" r:id="rId10"/>
  </p:sldLayoutIdLst>
  <p:hf hdr="0" ftr="0" dt="0"/>
  <p:txStyles>
    <p:titleStyle>
      <a:lvl1pPr algn="l" defTabSz="685800" rtl="0" eaLnBrk="1" latinLnBrk="0" hangingPunct="1">
        <a:spcBef>
          <a:spcPct val="0"/>
        </a:spcBef>
        <a:buNone/>
        <a:defRPr sz="3300" b="0" kern="1200">
          <a:solidFill>
            <a:srgbClr val="003A5D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Clr>
          <a:srgbClr val="6CC04A"/>
        </a:buClr>
        <a:buFont typeface="Arial" panose="020B0604020202020204" pitchFamily="34" charset="0"/>
        <a:buChar char="•"/>
        <a:defRPr sz="2400" kern="1200">
          <a:solidFill>
            <a:schemeClr val="bg2">
              <a:lumMod val="10000"/>
            </a:schemeClr>
          </a:solidFill>
          <a:latin typeface="Franklin Gothic Book" panose="020B0503020102020204" pitchFamily="34" charset="0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bg2">
              <a:lumMod val="10000"/>
            </a:schemeClr>
          </a:solidFill>
          <a:latin typeface="Franklin Gothic Book" panose="020B0503020102020204" pitchFamily="34" charset="0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10000"/>
            </a:schemeClr>
          </a:solidFill>
          <a:latin typeface="Franklin Gothic Book" panose="020B0503020102020204" pitchFamily="34" charset="0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bg2">
              <a:lumMod val="10000"/>
            </a:schemeClr>
          </a:solidFill>
          <a:latin typeface="Franklin Gothic Book" panose="020B0503020102020204" pitchFamily="34" charset="0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bg2">
              <a:lumMod val="10000"/>
            </a:schemeClr>
          </a:solidFill>
          <a:latin typeface="Franklin Gothic Book" panose="020B050302010202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3226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D64BB9-9B47-4473-AC6F-950FCB2D62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50AD1C-E998-4A41-B749-77D85C4A60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F2628-4E0B-4688-AAEE-A5EA98FFC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319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17" y="1515741"/>
            <a:ext cx="8108674" cy="101775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000" b="1" dirty="0"/>
              <a:t>Multilevel Interventions with girls, families and communities to address child marriage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2478" y="3182419"/>
            <a:ext cx="3113149" cy="81074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Sajeda Amin 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Population Council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1DAE5B-08F3-4E8C-BD4B-8AAD93A0FC21}"/>
              </a:ext>
            </a:extLst>
          </p:cNvPr>
          <p:cNvSpPr txBox="1"/>
          <p:nvPr/>
        </p:nvSpPr>
        <p:spPr>
          <a:xfrm>
            <a:off x="7988970" y="6247539"/>
            <a:ext cx="143416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>
                <a:solidFill>
                  <a:schemeClr val="bg1"/>
                </a:solidFill>
              </a:rPr>
              <a:t>The Daily Star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9F7442-7C65-4009-9399-3F2E1AFB5FA9}"/>
              </a:ext>
            </a:extLst>
          </p:cNvPr>
          <p:cNvSpPr/>
          <p:nvPr/>
        </p:nvSpPr>
        <p:spPr>
          <a:xfrm>
            <a:off x="660775" y="4236708"/>
            <a:ext cx="268374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2400" dirty="0">
              <a:solidFill>
                <a:schemeClr val="accent2"/>
              </a:solidFill>
            </a:endParaRPr>
          </a:p>
          <a:p>
            <a:pPr algn="ctr"/>
            <a:r>
              <a:rPr lang="en-US" sz="2400" dirty="0">
                <a:solidFill>
                  <a:schemeClr val="accent2"/>
                </a:solidFill>
              </a:rPr>
              <a:t>CRANK</a:t>
            </a:r>
          </a:p>
          <a:p>
            <a:pPr algn="ctr"/>
            <a:r>
              <a:rPr lang="en-US" sz="2400" dirty="0">
                <a:solidFill>
                  <a:schemeClr val="accent2"/>
                </a:solidFill>
              </a:rPr>
              <a:t>December 6, 2022</a:t>
            </a:r>
          </a:p>
        </p:txBody>
      </p:sp>
      <p:pic>
        <p:nvPicPr>
          <p:cNvPr id="8" name="Picture 7" descr="A group of people sitting posing for the camera&#10;&#10;Description automatically generated">
            <a:extLst>
              <a:ext uri="{FF2B5EF4-FFF2-40B4-BE49-F238E27FC236}">
                <a16:creationId xmlns:a16="http://schemas.microsoft.com/office/drawing/2014/main" id="{3F9ECC41-CB3B-495C-99F0-809D8F4739C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1152" y="2618260"/>
            <a:ext cx="4718222" cy="314548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F63C061-3D79-41E8-B6C7-3AB54B6FB7CC}"/>
              </a:ext>
            </a:extLst>
          </p:cNvPr>
          <p:cNvSpPr/>
          <p:nvPr/>
        </p:nvSpPr>
        <p:spPr>
          <a:xfrm>
            <a:off x="550868" y="6085956"/>
            <a:ext cx="80067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808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4638"/>
            <a:ext cx="7975600" cy="1143000"/>
          </a:xfrm>
        </p:spPr>
        <p:txBody>
          <a:bodyPr>
            <a:noAutofit/>
          </a:bodyPr>
          <a:lstStyle/>
          <a:p>
            <a:pPr algn="l"/>
            <a:r>
              <a:rPr lang="en-US" sz="3600" b="1" dirty="0"/>
              <a:t>Synthesis of Evidence</a:t>
            </a:r>
            <a:br>
              <a:rPr lang="en-US" sz="3600" b="1" dirty="0"/>
            </a:br>
            <a:endParaRPr lang="en-US" sz="3600" b="1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762000" y="762000"/>
          <a:ext cx="8064500" cy="99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 Box 36"/>
          <p:cNvSpPr txBox="1">
            <a:spLocks noChangeArrowheads="1"/>
          </p:cNvSpPr>
          <p:nvPr/>
        </p:nvSpPr>
        <p:spPr bwMode="auto">
          <a:xfrm>
            <a:off x="3302000" y="2566459"/>
            <a:ext cx="24257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/>
              <a:t>…</a:t>
            </a:r>
          </a:p>
        </p:txBody>
      </p:sp>
      <p:sp>
        <p:nvSpPr>
          <p:cNvPr id="8" name="Text Box 36"/>
          <p:cNvSpPr txBox="1">
            <a:spLocks noChangeArrowheads="1"/>
          </p:cNvSpPr>
          <p:nvPr/>
        </p:nvSpPr>
        <p:spPr bwMode="auto">
          <a:xfrm>
            <a:off x="5994400" y="2540514"/>
            <a:ext cx="24257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/>
              <a:t>…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016102"/>
              </p:ext>
            </p:extLst>
          </p:nvPr>
        </p:nvGraphicFramePr>
        <p:xfrm>
          <a:off x="762000" y="1645921"/>
          <a:ext cx="8153399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931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Empower Girls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Treat the community: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Engage gatekeepers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Two adult mentors  </a:t>
                      </a:r>
                      <a:endParaRPr lang="en-US" sz="16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A safe space for girls to meet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Weekly</a:t>
                      </a: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 sessions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US" sz="16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Expand Opportunities for girls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600" b="0" baseline="0" dirty="0">
                          <a:solidFill>
                            <a:schemeClr val="accent1"/>
                          </a:solidFill>
                        </a:rPr>
                        <a:t>Opportunities meet in a space of their own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600" b="0" baseline="0" dirty="0">
                          <a:solidFill>
                            <a:schemeClr val="accent1"/>
                          </a:solidFill>
                        </a:rPr>
                        <a:t>A dedicated time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600" b="0" baseline="0" dirty="0">
                          <a:solidFill>
                            <a:schemeClr val="accent1"/>
                          </a:solidFill>
                        </a:rPr>
                        <a:t>Exposure to new activities (music, dance, sports, community activities)</a:t>
                      </a:r>
                      <a:endParaRPr lang="en-US" sz="16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opportunities to learn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baseline="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</a:rPr>
                        <a:t>Spend more time learning 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baseline="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</a:rPr>
                        <a:t>Have more friends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baseline="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</a:rPr>
                        <a:t>More time spent socializing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baseline="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</a:rPr>
                        <a:t>Learn about planning and budgeting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baseline="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</a:rPr>
                        <a:t>Acquire specific skills for income earning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baseline="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</a:rPr>
                        <a:t>Acquire knowledge about sexual and reproductive health and rights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baseline="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</a:rPr>
                        <a:t>Improved math and reading skills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New ways of learning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Improved school performance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Livelihood skills developed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Aspirations raised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Better negotiation skills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Ability to negotiate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Status in family improves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Improved awareness about marriage and related rights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Improved critical thinking abilities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6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Increased retention in school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Girls’ income earning power increased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Reduced</a:t>
                      </a: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 marriage of girls before 18 years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b="1" baseline="0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b="1" baseline="0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b="1" baseline="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600" b="1" baseline="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4157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C7C40-506C-4F01-A5A8-D52A4452A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 forward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B5CF1-B40F-2DA7-32FB-CDDC1E11D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Empowerment approaches that expand opportunities</a:t>
            </a:r>
          </a:p>
          <a:p>
            <a:r>
              <a:rPr lang="en-US" dirty="0"/>
              <a:t>Beware of constraining choices</a:t>
            </a:r>
          </a:p>
          <a:p>
            <a:endParaRPr lang="en-US" dirty="0"/>
          </a:p>
          <a:p>
            <a:r>
              <a:rPr lang="en-US" dirty="0"/>
              <a:t>Important to focus on girls while engaging community (beware of the equation of balance of power)</a:t>
            </a:r>
          </a:p>
          <a:p>
            <a:endParaRPr lang="en-US" dirty="0"/>
          </a:p>
          <a:p>
            <a:r>
              <a:rPr lang="en-US" dirty="0"/>
              <a:t>New strategic ideas </a:t>
            </a:r>
          </a:p>
          <a:p>
            <a:pPr lvl="1"/>
            <a:r>
              <a:rPr lang="en-US" dirty="0"/>
              <a:t>Recognize what motivates child marriage and address those</a:t>
            </a:r>
          </a:p>
          <a:p>
            <a:pPr lvl="2"/>
            <a:r>
              <a:rPr lang="en-US" dirty="0"/>
              <a:t>Address insecurity  as a driver</a:t>
            </a:r>
          </a:p>
          <a:p>
            <a:pPr lvl="2"/>
            <a:r>
              <a:rPr lang="en-US" dirty="0"/>
              <a:t>Cultivate a supportive community (trusted adults, </a:t>
            </a:r>
            <a:r>
              <a:rPr lang="en-US" b="1" dirty="0"/>
              <a:t>mentors</a:t>
            </a:r>
            <a:r>
              <a:rPr lang="en-US" dirty="0"/>
              <a:t>, safe spaces)</a:t>
            </a:r>
          </a:p>
          <a:p>
            <a:pPr lvl="2"/>
            <a:r>
              <a:rPr lang="en-US" dirty="0"/>
              <a:t>Strategically utilize the expressive impact of </a:t>
            </a:r>
            <a:r>
              <a:rPr lang="en-US"/>
              <a:t>legal changes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12940"/>
      </p:ext>
    </p:extLst>
  </p:cSld>
  <p:clrMapOvr>
    <a:masterClrMapping/>
  </p:clrMapOvr>
</p:sld>
</file>

<file path=ppt/theme/theme1.xml><?xml version="1.0" encoding="utf-8"?>
<a:theme xmlns:a="http://schemas.openxmlformats.org/drawingml/2006/main" name="White background (Presentations, Handout)">
  <a:themeElements>
    <a:clrScheme name="NEW POPCOUNCIL">
      <a:dk1>
        <a:srgbClr val="333333"/>
      </a:dk1>
      <a:lt1>
        <a:srgbClr val="FFFFFF"/>
      </a:lt1>
      <a:dk2>
        <a:srgbClr val="333333"/>
      </a:dk2>
      <a:lt2>
        <a:srgbClr val="FFFFFF"/>
      </a:lt2>
      <a:accent1>
        <a:srgbClr val="6CC04A"/>
      </a:accent1>
      <a:accent2>
        <a:srgbClr val="033C5A"/>
      </a:accent2>
      <a:accent3>
        <a:srgbClr val="818284"/>
      </a:accent3>
      <a:accent4>
        <a:srgbClr val="00A7E0"/>
      </a:accent4>
      <a:accent5>
        <a:srgbClr val="F47B1F"/>
      </a:accent5>
      <a:accent6>
        <a:srgbClr val="A8D597"/>
      </a:accent6>
      <a:hlink>
        <a:srgbClr val="0000FF"/>
      </a:hlink>
      <a:folHlink>
        <a:srgbClr val="80008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eb8fe03-0a70-457d-be20-bb98c727e22e">
      <Terms xmlns="http://schemas.microsoft.com/office/infopath/2007/PartnerControls"/>
    </lcf76f155ced4ddcb4097134ff3c332f>
    <TaxCatchAll xmlns="375af5b2-8cea-45d5-b184-d6c522a311ad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C617633D9DA1429FD18118B9918E27" ma:contentTypeVersion="17" ma:contentTypeDescription="Create a new document." ma:contentTypeScope="" ma:versionID="8385da5c039aa5cb581c6b48a956774e">
  <xsd:schema xmlns:xsd="http://www.w3.org/2001/XMLSchema" xmlns:xs="http://www.w3.org/2001/XMLSchema" xmlns:p="http://schemas.microsoft.com/office/2006/metadata/properties" xmlns:ns2="deb8fe03-0a70-457d-be20-bb98c727e22e" xmlns:ns3="375af5b2-8cea-45d5-b184-d6c522a311ad" targetNamespace="http://schemas.microsoft.com/office/2006/metadata/properties" ma:root="true" ma:fieldsID="e0f0042c10f867d66c9765bd21bf56ea" ns2:_="" ns3:_="">
    <xsd:import namespace="deb8fe03-0a70-457d-be20-bb98c727e22e"/>
    <xsd:import namespace="375af5b2-8cea-45d5-b184-d6c522a311a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b8fe03-0a70-457d-be20-bb98c727e2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eae0f924-55cd-4741-8fd0-29141ff024c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5af5b2-8cea-45d5-b184-d6c522a311a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bce5c2b9-6574-42c6-8602-888743f17b97}" ma:internalName="TaxCatchAll" ma:showField="CatchAllData" ma:web="375af5b2-8cea-45d5-b184-d6c522a311a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7B8DF07-CA70-42DE-BEB7-A8092555A89F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594960bb-b021-4144-981a-8cafb5f3f591"/>
    <ds:schemaRef ds:uri="c08e0cdf-5d3c-4226-8676-38fb220e9b78"/>
  </ds:schemaRefs>
</ds:datastoreItem>
</file>

<file path=customXml/itemProps2.xml><?xml version="1.0" encoding="utf-8"?>
<ds:datastoreItem xmlns:ds="http://schemas.openxmlformats.org/officeDocument/2006/customXml" ds:itemID="{AF3F872C-5722-4B65-AF7D-D8321C60C663}"/>
</file>

<file path=customXml/itemProps3.xml><?xml version="1.0" encoding="utf-8"?>
<ds:datastoreItem xmlns:ds="http://schemas.openxmlformats.org/officeDocument/2006/customXml" ds:itemID="{CC593885-F354-4736-82C7-AF82758945D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243</Words>
  <Application>Microsoft Office PowerPoint</Application>
  <PresentationFormat>On-screen Show (4:3)</PresentationFormat>
  <Paragraphs>68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Calibri Light</vt:lpstr>
      <vt:lpstr>Cambria</vt:lpstr>
      <vt:lpstr>Franklin Gothic Book</vt:lpstr>
      <vt:lpstr>Franklin Gothic Medium</vt:lpstr>
      <vt:lpstr>White background (Presentations, Handout)</vt:lpstr>
      <vt:lpstr>Custom Design</vt:lpstr>
      <vt:lpstr>1_Custom Design</vt:lpstr>
      <vt:lpstr>Multilevel Interventions with girls, families and communities to address child marriage</vt:lpstr>
      <vt:lpstr>Synthesis of Evidence </vt:lpstr>
      <vt:lpstr>Moving forward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Skills that Empower</dc:title>
  <dc:creator>Eashita Haque</dc:creator>
  <cp:lastModifiedBy>Sajeda Amin</cp:lastModifiedBy>
  <cp:revision>5</cp:revision>
  <dcterms:created xsi:type="dcterms:W3CDTF">2020-09-08T21:27:26Z</dcterms:created>
  <dcterms:modified xsi:type="dcterms:W3CDTF">2022-12-05T05:36:31Z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0x010100E3A6E0B28B39224880FE9BF967C7D308</vt:lpwstr>
  </property>
</Properties>
</file>