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590CC9-2E38-42CD-A89C-41663441C373}" v="4" dt="2022-12-02T14:56:00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GIL GONZALEZ" userId="f9f7dcec-636b-4508-aba2-1f07be98f142" providerId="ADAL" clId="{84590CC9-2E38-42CD-A89C-41663441C373}"/>
    <pc:docChg chg="undo custSel addSld delSld modSld">
      <pc:chgData name="Marta GIL GONZALEZ" userId="f9f7dcec-636b-4508-aba2-1f07be98f142" providerId="ADAL" clId="{84590CC9-2E38-42CD-A89C-41663441C373}" dt="2022-12-02T15:00:51.890" v="167" actId="1076"/>
      <pc:docMkLst>
        <pc:docMk/>
      </pc:docMkLst>
      <pc:sldChg chg="del">
        <pc:chgData name="Marta GIL GONZALEZ" userId="f9f7dcec-636b-4508-aba2-1f07be98f142" providerId="ADAL" clId="{84590CC9-2E38-42CD-A89C-41663441C373}" dt="2022-12-02T07:15:42.130" v="2" actId="47"/>
        <pc:sldMkLst>
          <pc:docMk/>
          <pc:sldMk cId="364355678" sldId="256"/>
        </pc:sldMkLst>
      </pc:sldChg>
      <pc:sldChg chg="delSp mod">
        <pc:chgData name="Marta GIL GONZALEZ" userId="f9f7dcec-636b-4508-aba2-1f07be98f142" providerId="ADAL" clId="{84590CC9-2E38-42CD-A89C-41663441C373}" dt="2022-12-02T07:15:35.589" v="1"/>
        <pc:sldMkLst>
          <pc:docMk/>
          <pc:sldMk cId="529586010" sldId="257"/>
        </pc:sldMkLst>
        <pc:spChg chg="del">
          <ac:chgData name="Marta GIL GONZALEZ" userId="f9f7dcec-636b-4508-aba2-1f07be98f142" providerId="ADAL" clId="{84590CC9-2E38-42CD-A89C-41663441C373}" dt="2022-12-02T07:15:35.589" v="1"/>
          <ac:spMkLst>
            <pc:docMk/>
            <pc:sldMk cId="529586010" sldId="257"/>
            <ac:spMk id="17" creationId="{F6A57A9D-9E82-414B-BD1C-E88F9430019C}"/>
          </ac:spMkLst>
        </pc:spChg>
      </pc:sldChg>
      <pc:sldChg chg="del">
        <pc:chgData name="Marta GIL GONZALEZ" userId="f9f7dcec-636b-4508-aba2-1f07be98f142" providerId="ADAL" clId="{84590CC9-2E38-42CD-A89C-41663441C373}" dt="2022-12-02T07:15:53.041" v="3" actId="47"/>
        <pc:sldMkLst>
          <pc:docMk/>
          <pc:sldMk cId="2401434233" sldId="258"/>
        </pc:sldMkLst>
      </pc:sldChg>
      <pc:sldChg chg="del">
        <pc:chgData name="Marta GIL GONZALEZ" userId="f9f7dcec-636b-4508-aba2-1f07be98f142" providerId="ADAL" clId="{84590CC9-2E38-42CD-A89C-41663441C373}" dt="2022-12-02T07:15:55.053" v="4" actId="47"/>
        <pc:sldMkLst>
          <pc:docMk/>
          <pc:sldMk cId="1609803286" sldId="259"/>
        </pc:sldMkLst>
      </pc:sldChg>
      <pc:sldChg chg="del">
        <pc:chgData name="Marta GIL GONZALEZ" userId="f9f7dcec-636b-4508-aba2-1f07be98f142" providerId="ADAL" clId="{84590CC9-2E38-42CD-A89C-41663441C373}" dt="2022-12-02T07:15:55.225" v="5" actId="47"/>
        <pc:sldMkLst>
          <pc:docMk/>
          <pc:sldMk cId="2288736662" sldId="260"/>
        </pc:sldMkLst>
      </pc:sldChg>
      <pc:sldChg chg="del">
        <pc:chgData name="Marta GIL GONZALEZ" userId="f9f7dcec-636b-4508-aba2-1f07be98f142" providerId="ADAL" clId="{84590CC9-2E38-42CD-A89C-41663441C373}" dt="2022-12-02T07:15:55.382" v="6" actId="47"/>
        <pc:sldMkLst>
          <pc:docMk/>
          <pc:sldMk cId="441363200" sldId="261"/>
        </pc:sldMkLst>
      </pc:sldChg>
      <pc:sldChg chg="del">
        <pc:chgData name="Marta GIL GONZALEZ" userId="f9f7dcec-636b-4508-aba2-1f07be98f142" providerId="ADAL" clId="{84590CC9-2E38-42CD-A89C-41663441C373}" dt="2022-12-02T07:15:55.529" v="7" actId="47"/>
        <pc:sldMkLst>
          <pc:docMk/>
          <pc:sldMk cId="1443796345" sldId="262"/>
        </pc:sldMkLst>
      </pc:sldChg>
      <pc:sldChg chg="add del">
        <pc:chgData name="Marta GIL GONZALEZ" userId="f9f7dcec-636b-4508-aba2-1f07be98f142" providerId="ADAL" clId="{84590CC9-2E38-42CD-A89C-41663441C373}" dt="2022-12-02T07:17:33.274" v="28" actId="47"/>
        <pc:sldMkLst>
          <pc:docMk/>
          <pc:sldMk cId="4220512369" sldId="263"/>
        </pc:sldMkLst>
      </pc:sldChg>
      <pc:sldChg chg="addSp delSp modSp add del mod">
        <pc:chgData name="Marta GIL GONZALEZ" userId="f9f7dcec-636b-4508-aba2-1f07be98f142" providerId="ADAL" clId="{84590CC9-2E38-42CD-A89C-41663441C373}" dt="2022-12-02T15:00:51.890" v="167" actId="1076"/>
        <pc:sldMkLst>
          <pc:docMk/>
          <pc:sldMk cId="2853131382" sldId="264"/>
        </pc:sldMkLst>
        <pc:spChg chg="del">
          <ac:chgData name="Marta GIL GONZALEZ" userId="f9f7dcec-636b-4508-aba2-1f07be98f142" providerId="ADAL" clId="{84590CC9-2E38-42CD-A89C-41663441C373}" dt="2022-12-02T07:16:45.196" v="16" actId="478"/>
          <ac:spMkLst>
            <pc:docMk/>
            <pc:sldMk cId="2853131382" sldId="264"/>
            <ac:spMk id="2" creationId="{2D764CB8-F005-47ED-9878-C58190777D44}"/>
          </ac:spMkLst>
        </pc:spChg>
        <pc:spChg chg="del">
          <ac:chgData name="Marta GIL GONZALEZ" userId="f9f7dcec-636b-4508-aba2-1f07be98f142" providerId="ADAL" clId="{84590CC9-2E38-42CD-A89C-41663441C373}" dt="2022-12-02T07:16:41.006" v="15" actId="478"/>
          <ac:spMkLst>
            <pc:docMk/>
            <pc:sldMk cId="2853131382" sldId="264"/>
            <ac:spMk id="5" creationId="{69FE84D8-C897-416A-B441-91BF2AC69DDB}"/>
          </ac:spMkLst>
        </pc:spChg>
        <pc:spChg chg="del">
          <ac:chgData name="Marta GIL GONZALEZ" userId="f9f7dcec-636b-4508-aba2-1f07be98f142" providerId="ADAL" clId="{84590CC9-2E38-42CD-A89C-41663441C373}" dt="2022-12-02T07:16:49.401" v="18" actId="478"/>
          <ac:spMkLst>
            <pc:docMk/>
            <pc:sldMk cId="2853131382" sldId="264"/>
            <ac:spMk id="7" creationId="{B93148E3-583D-4620-802A-5BC574D57544}"/>
          </ac:spMkLst>
        </pc:spChg>
        <pc:spChg chg="del">
          <ac:chgData name="Marta GIL GONZALEZ" userId="f9f7dcec-636b-4508-aba2-1f07be98f142" providerId="ADAL" clId="{84590CC9-2E38-42CD-A89C-41663441C373}" dt="2022-12-02T07:16:53.234" v="20" actId="478"/>
          <ac:spMkLst>
            <pc:docMk/>
            <pc:sldMk cId="2853131382" sldId="264"/>
            <ac:spMk id="9" creationId="{20F46168-AEED-499A-8447-E65BBF74B224}"/>
          </ac:spMkLst>
        </pc:spChg>
        <pc:spChg chg="del">
          <ac:chgData name="Marta GIL GONZALEZ" userId="f9f7dcec-636b-4508-aba2-1f07be98f142" providerId="ADAL" clId="{84590CC9-2E38-42CD-A89C-41663441C373}" dt="2022-12-02T07:16:57.444" v="22" actId="478"/>
          <ac:spMkLst>
            <pc:docMk/>
            <pc:sldMk cId="2853131382" sldId="264"/>
            <ac:spMk id="15" creationId="{06AFA9A8-FEB7-4358-B3B8-DB3F8E152294}"/>
          </ac:spMkLst>
        </pc:spChg>
        <pc:spChg chg="del">
          <ac:chgData name="Marta GIL GONZALEZ" userId="f9f7dcec-636b-4508-aba2-1f07be98f142" providerId="ADAL" clId="{84590CC9-2E38-42CD-A89C-41663441C373}" dt="2022-12-02T07:17:01.526" v="24" actId="478"/>
          <ac:spMkLst>
            <pc:docMk/>
            <pc:sldMk cId="2853131382" sldId="264"/>
            <ac:spMk id="17" creationId="{4C9396C6-228A-4CBE-B600-3BF6439F4C2C}"/>
          </ac:spMkLst>
        </pc:spChg>
        <pc:spChg chg="add mod">
          <ac:chgData name="Marta GIL GONZALEZ" userId="f9f7dcec-636b-4508-aba2-1f07be98f142" providerId="ADAL" clId="{84590CC9-2E38-42CD-A89C-41663441C373}" dt="2022-12-02T15:00:51.890" v="167" actId="1076"/>
          <ac:spMkLst>
            <pc:docMk/>
            <pc:sldMk cId="2853131382" sldId="264"/>
            <ac:spMk id="25" creationId="{2A50A4FA-E910-4BD8-900A-A9D827EC6108}"/>
          </ac:spMkLst>
        </pc:spChg>
        <pc:spChg chg="add mod">
          <ac:chgData name="Marta GIL GONZALEZ" userId="f9f7dcec-636b-4508-aba2-1f07be98f142" providerId="ADAL" clId="{84590CC9-2E38-42CD-A89C-41663441C373}" dt="2022-12-02T15:00:49.425" v="166" actId="1076"/>
          <ac:spMkLst>
            <pc:docMk/>
            <pc:sldMk cId="2853131382" sldId="264"/>
            <ac:spMk id="26" creationId="{A8174A95-783E-4540-AFD5-1CE2121FE1AA}"/>
          </ac:spMkLst>
        </pc:spChg>
        <pc:spChg chg="add mod">
          <ac:chgData name="Marta GIL GONZALEZ" userId="f9f7dcec-636b-4508-aba2-1f07be98f142" providerId="ADAL" clId="{84590CC9-2E38-42CD-A89C-41663441C373}" dt="2022-12-02T15:00:47.231" v="165" actId="1076"/>
          <ac:spMkLst>
            <pc:docMk/>
            <pc:sldMk cId="2853131382" sldId="264"/>
            <ac:spMk id="27" creationId="{EEF8461D-778E-427F-B63E-564BE5719C77}"/>
          </ac:spMkLst>
        </pc:spChg>
        <pc:picChg chg="add mod">
          <ac:chgData name="Marta GIL GONZALEZ" userId="f9f7dcec-636b-4508-aba2-1f07be98f142" providerId="ADAL" clId="{84590CC9-2E38-42CD-A89C-41663441C373}" dt="2022-12-02T14:59:03.237" v="160" actId="1076"/>
          <ac:picMkLst>
            <pc:docMk/>
            <pc:sldMk cId="2853131382" sldId="264"/>
            <ac:picMk id="6" creationId="{41162491-B88A-4E6E-B38A-CDCB553CFAD5}"/>
          </ac:picMkLst>
        </pc:picChg>
        <pc:picChg chg="add mod">
          <ac:chgData name="Marta GIL GONZALEZ" userId="f9f7dcec-636b-4508-aba2-1f07be98f142" providerId="ADAL" clId="{84590CC9-2E38-42CD-A89C-41663441C373}" dt="2022-12-02T07:18:22.514" v="30" actId="1076"/>
          <ac:picMkLst>
            <pc:docMk/>
            <pc:sldMk cId="2853131382" sldId="264"/>
            <ac:picMk id="11" creationId="{E239F468-0C52-4A19-A3D4-DF3110E39B3E}"/>
          </ac:picMkLst>
        </pc:picChg>
        <pc:picChg chg="add mod">
          <ac:chgData name="Marta GIL GONZALEZ" userId="f9f7dcec-636b-4508-aba2-1f07be98f142" providerId="ADAL" clId="{84590CC9-2E38-42CD-A89C-41663441C373}" dt="2022-12-02T14:53:24.107" v="48" actId="14100"/>
          <ac:picMkLst>
            <pc:docMk/>
            <pc:sldMk cId="2853131382" sldId="264"/>
            <ac:picMk id="14" creationId="{461B3277-DC8B-4609-A8EE-632110563065}"/>
          </ac:picMkLst>
        </pc:picChg>
        <pc:picChg chg="add mod">
          <ac:chgData name="Marta GIL GONZALEZ" userId="f9f7dcec-636b-4508-aba2-1f07be98f142" providerId="ADAL" clId="{84590CC9-2E38-42CD-A89C-41663441C373}" dt="2022-12-02T14:53:13.285" v="45" actId="1076"/>
          <ac:picMkLst>
            <pc:docMk/>
            <pc:sldMk cId="2853131382" sldId="264"/>
            <ac:picMk id="18" creationId="{90802DE4-BE56-4170-A1E0-1A8AF7CF3AD9}"/>
          </ac:picMkLst>
        </pc:picChg>
        <pc:picChg chg="add mod">
          <ac:chgData name="Marta GIL GONZALEZ" userId="f9f7dcec-636b-4508-aba2-1f07be98f142" providerId="ADAL" clId="{84590CC9-2E38-42CD-A89C-41663441C373}" dt="2022-12-02T14:53:31.676" v="49" actId="1076"/>
          <ac:picMkLst>
            <pc:docMk/>
            <pc:sldMk cId="2853131382" sldId="264"/>
            <ac:picMk id="22" creationId="{7662937A-95DF-4319-9C62-9134CCDB62E2}"/>
          </ac:picMkLst>
        </pc:picChg>
        <pc:picChg chg="add del mod">
          <ac:chgData name="Marta GIL GONZALEZ" userId="f9f7dcec-636b-4508-aba2-1f07be98f142" providerId="ADAL" clId="{84590CC9-2E38-42CD-A89C-41663441C373}" dt="2022-12-02T14:59:04.486" v="161" actId="478"/>
          <ac:picMkLst>
            <pc:docMk/>
            <pc:sldMk cId="2853131382" sldId="264"/>
            <ac:picMk id="29" creationId="{824C1908-5436-482F-80B1-94022A208865}"/>
          </ac:picMkLst>
        </pc:picChg>
        <pc:picChg chg="add mod">
          <ac:chgData name="Marta GIL GONZALEZ" userId="f9f7dcec-636b-4508-aba2-1f07be98f142" providerId="ADAL" clId="{84590CC9-2E38-42CD-A89C-41663441C373}" dt="2022-12-02T15:00:30.556" v="164" actId="1076"/>
          <ac:picMkLst>
            <pc:docMk/>
            <pc:sldMk cId="2853131382" sldId="264"/>
            <ac:picMk id="31" creationId="{745546C0-730C-43FE-9FB0-B9F4CEA1CF92}"/>
          </ac:picMkLst>
        </pc:picChg>
        <pc:cxnChg chg="del mod">
          <ac:chgData name="Marta GIL GONZALEZ" userId="f9f7dcec-636b-4508-aba2-1f07be98f142" providerId="ADAL" clId="{84590CC9-2E38-42CD-A89C-41663441C373}" dt="2022-12-02T07:16:47.061" v="17" actId="478"/>
          <ac:cxnSpMkLst>
            <pc:docMk/>
            <pc:sldMk cId="2853131382" sldId="264"/>
            <ac:cxnSpMk id="19" creationId="{8ED973F9-DC2D-4BB6-91E4-78C3FB56091E}"/>
          </ac:cxnSpMkLst>
        </pc:cxnChg>
        <pc:cxnChg chg="del mod">
          <ac:chgData name="Marta GIL GONZALEZ" userId="f9f7dcec-636b-4508-aba2-1f07be98f142" providerId="ADAL" clId="{84590CC9-2E38-42CD-A89C-41663441C373}" dt="2022-12-02T07:16:51.120" v="19" actId="478"/>
          <ac:cxnSpMkLst>
            <pc:docMk/>
            <pc:sldMk cId="2853131382" sldId="264"/>
            <ac:cxnSpMk id="20" creationId="{CAC5C285-D896-4B84-B175-3F78C6035188}"/>
          </ac:cxnSpMkLst>
        </pc:cxnChg>
        <pc:cxnChg chg="del">
          <ac:chgData name="Marta GIL GONZALEZ" userId="f9f7dcec-636b-4508-aba2-1f07be98f142" providerId="ADAL" clId="{84590CC9-2E38-42CD-A89C-41663441C373}" dt="2022-12-02T07:16:54.881" v="21" actId="478"/>
          <ac:cxnSpMkLst>
            <pc:docMk/>
            <pc:sldMk cId="2853131382" sldId="264"/>
            <ac:cxnSpMk id="23" creationId="{922E1DAC-FE65-46FA-A011-AA9F7781E988}"/>
          </ac:cxnSpMkLst>
        </pc:cxnChg>
        <pc:cxnChg chg="del">
          <ac:chgData name="Marta GIL GONZALEZ" userId="f9f7dcec-636b-4508-aba2-1f07be98f142" providerId="ADAL" clId="{84590CC9-2E38-42CD-A89C-41663441C373}" dt="2022-12-02T07:16:59.196" v="23" actId="478"/>
          <ac:cxnSpMkLst>
            <pc:docMk/>
            <pc:sldMk cId="2853131382" sldId="264"/>
            <ac:cxnSpMk id="24" creationId="{1CB7B741-FD50-42A0-A9A9-4C5F5D3490C6}"/>
          </ac:cxnSpMkLst>
        </pc:cxnChg>
      </pc:sldChg>
      <pc:sldChg chg="del">
        <pc:chgData name="Marta GIL GONZALEZ" userId="f9f7dcec-636b-4508-aba2-1f07be98f142" providerId="ADAL" clId="{84590CC9-2E38-42CD-A89C-41663441C373}" dt="2022-12-02T07:15:55.653" v="8" actId="47"/>
        <pc:sldMkLst>
          <pc:docMk/>
          <pc:sldMk cId="4088529722" sldId="265"/>
        </pc:sldMkLst>
      </pc:sldChg>
      <pc:sldChg chg="del">
        <pc:chgData name="Marta GIL GONZALEZ" userId="f9f7dcec-636b-4508-aba2-1f07be98f142" providerId="ADAL" clId="{84590CC9-2E38-42CD-A89C-41663441C373}" dt="2022-12-02T07:15:55.750" v="9" actId="47"/>
        <pc:sldMkLst>
          <pc:docMk/>
          <pc:sldMk cId="4148054566" sldId="266"/>
        </pc:sldMkLst>
      </pc:sldChg>
      <pc:sldChg chg="del">
        <pc:chgData name="Marta GIL GONZALEZ" userId="f9f7dcec-636b-4508-aba2-1f07be98f142" providerId="ADAL" clId="{84590CC9-2E38-42CD-A89C-41663441C373}" dt="2022-12-02T07:15:55.882" v="10" actId="47"/>
        <pc:sldMkLst>
          <pc:docMk/>
          <pc:sldMk cId="2809797902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680F4-1B5D-4317-93F5-60FB5F585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41764E-4EE9-4458-822F-61F70B368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C47CB-E09A-4939-9D02-71451633D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C4D5-672C-4D23-ACCA-6F1B8000FC15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0EFE8-5A99-4755-9F57-F55DB0F4A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F4669-8DFF-4D24-ADA3-A282C6B3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22D3-A45F-4F5D-A2F3-37B9554B3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68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DCF8F-945C-420D-8809-AA0368236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C2295-039C-4B97-AD16-D9D92A66F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700D7-C76D-46B1-B249-EE93DB991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C4D5-672C-4D23-ACCA-6F1B8000FC15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76BA4-AB89-4705-9B7B-90B479D7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F6490-D71A-4B46-B6DB-3ED5DB3F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22D3-A45F-4F5D-A2F3-37B9554B3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4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317344-6D24-4F58-926F-72E09E4EF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58BA29-F616-49A8-BB1C-7FE957B5F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1318C-546C-41A3-AEE5-3DCB82E57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C4D5-672C-4D23-ACCA-6F1B8000FC15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305C3-2DF3-42D4-8D09-0F5B53B67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59393-32F3-4735-BDB2-10EE9445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22D3-A45F-4F5D-A2F3-37B9554B3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67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A5366-0B52-40F8-86E9-DB26FC1F9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074B-C4F7-4840-9B4D-15E3C7712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67C5C-AC92-45F2-953E-E056F2CF9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C4D5-672C-4D23-ACCA-6F1B8000FC15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5A876-01BD-4081-807A-41BD8510E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FF8D4-A5CB-432A-AF37-3EB9AF66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22D3-A45F-4F5D-A2F3-37B9554B3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08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91397-AB2B-490F-A328-9F66A39D3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37E37-13F9-4503-A32D-003291D46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12C63-35BA-4931-8C7A-819EF09B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C4D5-672C-4D23-ACCA-6F1B8000FC15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83514-B230-4265-BA22-CE0C4F65A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9E0F2-0E12-4E79-B589-FB5F11E9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22D3-A45F-4F5D-A2F3-37B9554B3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92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54BCA-9375-41EC-9BC6-8247BCE10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FE4B5-F6EF-4E1A-AC9B-BD9C4A00F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C32913-7AFE-4B9A-87FE-104E507D9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8F1AA-C8C0-4FB7-AE76-948B09598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C4D5-672C-4D23-ACCA-6F1B8000FC15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77542-7B1E-404D-809F-34C8804E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F5B60-5D96-437D-A16A-FD27957C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22D3-A45F-4F5D-A2F3-37B9554B3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07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38D8D-9055-4327-B677-8EF5A0ED6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505C8-5DB1-49BD-A79B-1678D8241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567CE-653E-45B1-9FE5-2363A26F0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DF8403-609A-42F8-93A4-74C8D18B6A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8A4CDF-9BC9-4DE1-ADC3-25426A4E5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2F214D-DAA8-4E76-A4E6-2A10B90DB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C4D5-672C-4D23-ACCA-6F1B8000FC15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E6C187-BA74-4D6E-984D-FD8219B92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26393C-F1B2-486D-B206-9AFA9B37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22D3-A45F-4F5D-A2F3-37B9554B3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78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2399-5205-4BD2-A0FA-8091E0E56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C1FBED-4DCD-4B09-8756-903F7A98D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C4D5-672C-4D23-ACCA-6F1B8000FC15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00E21-4A5A-4AF7-B9CF-70F3CECEA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9EB3EA-A029-4ACA-9AA6-36D56E7B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22D3-A45F-4F5D-A2F3-37B9554B3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51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799474-F78B-4974-8B2F-D24F0EEDA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C4D5-672C-4D23-ACCA-6F1B8000FC15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3C18B1-6561-4476-A5BC-ADD0054B7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CB0DE-A2FA-44E0-A0F0-13DA93CC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22D3-A45F-4F5D-A2F3-37B9554B3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23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A5F6-96B8-4746-A905-F2F2A36B1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B06D1-00AF-49F0-AD73-9D81238FF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1E3F7-CF66-4A06-B283-DD69672B9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CF381-D9F8-4085-A6F5-CC5FF2B6D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C4D5-672C-4D23-ACCA-6F1B8000FC15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E8FAF-197F-4040-9BE7-BF8CB01DB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99560-2E8C-4D73-B124-9379E4546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22D3-A45F-4F5D-A2F3-37B9554B3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90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75E3E-C553-4963-A78D-C7411620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F57FA9-2351-49A8-847A-B1508A0F2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D09A2-AEB3-42D1-8D99-BAD50D9B9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E1141-87C5-4546-B290-3B2E5A86F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C4D5-672C-4D23-ACCA-6F1B8000FC15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F8BC5-06D3-4AA3-836B-835482532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F52CA-4DA9-4B0B-8C1A-11ECB00E5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222D3-A45F-4F5D-A2F3-37B9554B3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91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BDF236-509F-4AB7-9E48-5295781B4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56DA5-C0AC-4591-B38C-8728F2BA5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727AD-6765-4F3A-B7BD-F4AD10094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C4D5-672C-4D23-ACCA-6F1B8000FC15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70A02-42BB-4701-87CB-BBDC81451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536AC-919A-4896-A9BB-4D93620AE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222D3-A45F-4F5D-A2F3-37B9554B3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34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1E1098-CDFF-45E0-A7D4-76975BB6071D}"/>
              </a:ext>
            </a:extLst>
          </p:cNvPr>
          <p:cNvSpPr txBox="1"/>
          <p:nvPr/>
        </p:nvSpPr>
        <p:spPr>
          <a:xfrm>
            <a:off x="-695325" y="405130"/>
            <a:ext cx="11753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7964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‘Grounded in their lives’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60C5A1-86CF-49E1-9E92-F23771A828F7}"/>
              </a:ext>
            </a:extLst>
          </p:cNvPr>
          <p:cNvPicPr/>
          <p:nvPr/>
        </p:nvPicPr>
        <p:blipFill rotWithShape="1">
          <a:blip r:embed="rId2"/>
          <a:srcRect l="18798" t="14744" r="18251" b="14744"/>
          <a:stretch/>
        </p:blipFill>
        <p:spPr bwMode="auto">
          <a:xfrm>
            <a:off x="161289" y="134302"/>
            <a:ext cx="1267459" cy="10591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4">
            <a:extLst>
              <a:ext uri="{FF2B5EF4-FFF2-40B4-BE49-F238E27FC236}">
                <a16:creationId xmlns:a16="http://schemas.microsoft.com/office/drawing/2014/main" id="{8592A453-6FE4-4D78-8D43-02CC2B9F74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80" y="256539"/>
            <a:ext cx="3159760" cy="9368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FE84D8-C897-416A-B441-91BF2AC69DDB}"/>
              </a:ext>
            </a:extLst>
          </p:cNvPr>
          <p:cNvSpPr txBox="1"/>
          <p:nvPr/>
        </p:nvSpPr>
        <p:spPr>
          <a:xfrm>
            <a:off x="3962400" y="1476589"/>
            <a:ext cx="7965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7964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 undertaken 2017-2020</a:t>
            </a:r>
          </a:p>
          <a:p>
            <a:endParaRPr lang="en-GB" sz="1400" dirty="0">
              <a:solidFill>
                <a:srgbClr val="F7964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F7964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FF908-B124-4D9D-9069-4EF398881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767" y="2096164"/>
            <a:ext cx="5162550" cy="2085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B95205-530A-415F-B822-B8F46E3901A3}"/>
              </a:ext>
            </a:extLst>
          </p:cNvPr>
          <p:cNvSpPr txBox="1"/>
          <p:nvPr/>
        </p:nvSpPr>
        <p:spPr>
          <a:xfrm>
            <a:off x="3825761" y="4427305"/>
            <a:ext cx="548656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7964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Six</a:t>
            </a:r>
            <a:r>
              <a:rPr lang="en-GB" dirty="0">
                <a:solidFill>
                  <a:srgbClr val="F7964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month project to ensure the research </a:t>
            </a:r>
          </a:p>
          <a:p>
            <a:pPr algn="ctr"/>
            <a:r>
              <a:rPr lang="en-GB" dirty="0">
                <a:solidFill>
                  <a:srgbClr val="F7964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doesn’t ‘</a:t>
            </a:r>
            <a:r>
              <a:rPr lang="en-GB" i="1" dirty="0">
                <a:solidFill>
                  <a:srgbClr val="F7964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 on the shelf</a:t>
            </a:r>
            <a:r>
              <a:rPr lang="en-GB" dirty="0">
                <a:solidFill>
                  <a:srgbClr val="F7964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 and actually makes </a:t>
            </a:r>
          </a:p>
          <a:p>
            <a:pPr algn="ctr"/>
            <a:r>
              <a:rPr lang="en-GB" dirty="0">
                <a:solidFill>
                  <a:srgbClr val="F7964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difference in the lives of adolescent girls </a:t>
            </a:r>
          </a:p>
          <a:p>
            <a:pPr algn="ctr"/>
            <a:r>
              <a:rPr lang="en-GB" dirty="0">
                <a:solidFill>
                  <a:srgbClr val="F7964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through changes to policy, advocacy and programmes</a:t>
            </a:r>
          </a:p>
          <a:p>
            <a:pPr algn="ctr"/>
            <a:endParaRPr lang="en-GB" dirty="0">
              <a:solidFill>
                <a:srgbClr val="F79646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rgbClr val="F7964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Hand-by-hand partnership: co-creation, co-decision, </a:t>
            </a:r>
          </a:p>
          <a:p>
            <a:pPr algn="ctr"/>
            <a:r>
              <a:rPr lang="en-GB" dirty="0">
                <a:solidFill>
                  <a:srgbClr val="F7964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Openness to try to do something else, something </a:t>
            </a:r>
          </a:p>
          <a:p>
            <a:pPr algn="ctr"/>
            <a:r>
              <a:rPr lang="en-GB" dirty="0">
                <a:solidFill>
                  <a:srgbClr val="F7964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ultimately useful, transformative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A5B268-83B4-43AD-B89A-7C57ADC64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050" y="3847606"/>
            <a:ext cx="2532657" cy="24463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D5D00B-C13B-49EC-B2E5-930005F6E8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9035" y="2033443"/>
            <a:ext cx="1971676" cy="19669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16AE86-DC40-4208-B478-1515678249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160" y="1587906"/>
            <a:ext cx="3286836" cy="45193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085AAE-DAAB-41D7-AD3F-088AFBBE2B5E}"/>
              </a:ext>
            </a:extLst>
          </p:cNvPr>
          <p:cNvSpPr txBox="1"/>
          <p:nvPr/>
        </p:nvSpPr>
        <p:spPr>
          <a:xfrm>
            <a:off x="185337" y="6161914"/>
            <a:ext cx="350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 b="1" dirty="0">
                <a:solidFill>
                  <a:schemeClr val="accent1"/>
                </a:solidFill>
              </a:rPr>
              <a:t>https://</a:t>
            </a:r>
            <a:r>
              <a:rPr lang="fr-CH" sz="1000" b="1" dirty="0" err="1">
                <a:solidFill>
                  <a:schemeClr val="accent1"/>
                </a:solidFill>
              </a:rPr>
              <a:t>www.tdh.ch</a:t>
            </a:r>
            <a:r>
              <a:rPr lang="fr-CH" sz="1000" b="1" dirty="0">
                <a:solidFill>
                  <a:schemeClr val="accent1"/>
                </a:solidFill>
              </a:rPr>
              <a:t>/en/media-</a:t>
            </a:r>
            <a:r>
              <a:rPr lang="fr-CH" sz="1000" b="1" dirty="0" err="1">
                <a:solidFill>
                  <a:schemeClr val="accent1"/>
                </a:solidFill>
              </a:rPr>
              <a:t>library</a:t>
            </a:r>
            <a:r>
              <a:rPr lang="fr-CH" sz="1000" b="1" dirty="0">
                <a:solidFill>
                  <a:schemeClr val="accent1"/>
                </a:solidFill>
              </a:rPr>
              <a:t>/documents/</a:t>
            </a:r>
            <a:r>
              <a:rPr lang="fr-CH" sz="1000" b="1" dirty="0" err="1">
                <a:solidFill>
                  <a:schemeClr val="accent1"/>
                </a:solidFill>
              </a:rPr>
              <a:t>research-child-marriage</a:t>
            </a:r>
            <a:endParaRPr lang="fr-CH" sz="1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86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1E1098-CDFF-45E0-A7D4-76975BB6071D}"/>
              </a:ext>
            </a:extLst>
          </p:cNvPr>
          <p:cNvSpPr txBox="1"/>
          <p:nvPr/>
        </p:nvSpPr>
        <p:spPr>
          <a:xfrm>
            <a:off x="-695325" y="405130"/>
            <a:ext cx="11753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7964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Grounded in their lives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60C5A1-86CF-49E1-9E92-F23771A828F7}"/>
              </a:ext>
            </a:extLst>
          </p:cNvPr>
          <p:cNvPicPr/>
          <p:nvPr/>
        </p:nvPicPr>
        <p:blipFill rotWithShape="1">
          <a:blip r:embed="rId2"/>
          <a:srcRect l="18798" t="14744" r="18251" b="14744"/>
          <a:stretch/>
        </p:blipFill>
        <p:spPr bwMode="auto">
          <a:xfrm>
            <a:off x="161289" y="134302"/>
            <a:ext cx="1267459" cy="10591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4">
            <a:extLst>
              <a:ext uri="{FF2B5EF4-FFF2-40B4-BE49-F238E27FC236}">
                <a16:creationId xmlns:a16="http://schemas.microsoft.com/office/drawing/2014/main" id="{8592A453-6FE4-4D78-8D43-02CC2B9F74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80" y="256539"/>
            <a:ext cx="3159760" cy="936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162491-B88A-4E6E-B38A-CDCB553CF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508" y="1160872"/>
            <a:ext cx="5825538" cy="26710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39F468-0C52-4A19-A3D4-DF3110E39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4149" y="1722293"/>
            <a:ext cx="2076450" cy="29146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1B3277-DC8B-4609-A8EE-6321105630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806" y="4511120"/>
            <a:ext cx="1480457" cy="19728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0802DE4-BE56-4170-A1E0-1A8AF7CF3A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133" y="4511120"/>
            <a:ext cx="1540782" cy="19904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662937A-95DF-4319-9C62-9134CCDB62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7724" y="2450044"/>
            <a:ext cx="1680029" cy="2186899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2A50A4FA-E910-4BD8-900A-A9D827EC6108}"/>
              </a:ext>
            </a:extLst>
          </p:cNvPr>
          <p:cNvSpPr/>
          <p:nvPr/>
        </p:nvSpPr>
        <p:spPr>
          <a:xfrm>
            <a:off x="140474" y="3604505"/>
            <a:ext cx="1576291" cy="824709"/>
          </a:xfrm>
          <a:prstGeom prst="ellipse">
            <a:avLst/>
          </a:prstGeom>
          <a:solidFill>
            <a:schemeClr val="bg1"/>
          </a:solidFill>
          <a:ln>
            <a:solidFill>
              <a:srgbClr val="EE7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79646"/>
                </a:solidFill>
                <a:latin typeface="+mj-lt"/>
              </a:rPr>
              <a:t>POLICY</a:t>
            </a:r>
            <a:r>
              <a:rPr lang="en-US" sz="1100" b="1" dirty="0">
                <a:solidFill>
                  <a:schemeClr val="tx1"/>
                </a:solidFill>
                <a:latin typeface="+mj-lt"/>
              </a:rPr>
              <a:t> 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8174A95-783E-4540-AFD5-1CE2121FE1AA}"/>
              </a:ext>
            </a:extLst>
          </p:cNvPr>
          <p:cNvSpPr/>
          <p:nvPr/>
        </p:nvSpPr>
        <p:spPr>
          <a:xfrm>
            <a:off x="7293734" y="1453990"/>
            <a:ext cx="2212217" cy="824709"/>
          </a:xfrm>
          <a:prstGeom prst="ellipse">
            <a:avLst/>
          </a:prstGeom>
          <a:solidFill>
            <a:schemeClr val="bg1"/>
          </a:solidFill>
          <a:ln>
            <a:solidFill>
              <a:srgbClr val="EE7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79646"/>
                </a:solidFill>
                <a:latin typeface="+mj-lt"/>
              </a:rPr>
              <a:t>PROGRAMME</a:t>
            </a:r>
            <a:r>
              <a:rPr lang="en-US" sz="1100" b="1" dirty="0">
                <a:solidFill>
                  <a:schemeClr val="tx1"/>
                </a:solidFill>
                <a:latin typeface="+mj-lt"/>
              </a:rPr>
              <a:t> 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EF8461D-778E-427F-B63E-564BE5719C77}"/>
              </a:ext>
            </a:extLst>
          </p:cNvPr>
          <p:cNvSpPr/>
          <p:nvPr/>
        </p:nvSpPr>
        <p:spPr>
          <a:xfrm>
            <a:off x="7205536" y="5378883"/>
            <a:ext cx="2212217" cy="824709"/>
          </a:xfrm>
          <a:prstGeom prst="ellipse">
            <a:avLst/>
          </a:prstGeom>
          <a:solidFill>
            <a:schemeClr val="bg1"/>
          </a:solidFill>
          <a:ln>
            <a:solidFill>
              <a:srgbClr val="EE7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79646"/>
                </a:solidFill>
                <a:latin typeface="+mj-lt"/>
              </a:rPr>
              <a:t>THEM: GIRLS AND YOUNG FEMALE</a:t>
            </a:r>
            <a:r>
              <a:rPr lang="en-US" sz="1100" b="1" dirty="0">
                <a:solidFill>
                  <a:schemeClr val="tx1"/>
                </a:solidFill>
                <a:latin typeface="+mj-lt"/>
              </a:rPr>
              <a:t> 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45546C0-730C-43FE-9FB0-B9F4CEA1CF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1599" y="4115183"/>
            <a:ext cx="1976438" cy="25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31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617633D9DA1429FD18118B9918E27" ma:contentTypeVersion="17" ma:contentTypeDescription="Create a new document." ma:contentTypeScope="" ma:versionID="8385da5c039aa5cb581c6b48a956774e">
  <xsd:schema xmlns:xsd="http://www.w3.org/2001/XMLSchema" xmlns:xs="http://www.w3.org/2001/XMLSchema" xmlns:p="http://schemas.microsoft.com/office/2006/metadata/properties" xmlns:ns2="deb8fe03-0a70-457d-be20-bb98c727e22e" xmlns:ns3="375af5b2-8cea-45d5-b184-d6c522a311ad" targetNamespace="http://schemas.microsoft.com/office/2006/metadata/properties" ma:root="true" ma:fieldsID="e0f0042c10f867d66c9765bd21bf56ea" ns2:_="" ns3:_="">
    <xsd:import namespace="deb8fe03-0a70-457d-be20-bb98c727e22e"/>
    <xsd:import namespace="375af5b2-8cea-45d5-b184-d6c522a311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8fe03-0a70-457d-be20-bb98c727e2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ae0f924-55cd-4741-8fd0-29141ff024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af5b2-8cea-45d5-b184-d6c522a311a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ce5c2b9-6574-42c6-8602-888743f17b97}" ma:internalName="TaxCatchAll" ma:showField="CatchAllData" ma:web="375af5b2-8cea-45d5-b184-d6c522a311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8444B3-F270-406D-B6DB-26E90DD626C4}"/>
</file>

<file path=customXml/itemProps2.xml><?xml version="1.0" encoding="utf-8"?>
<ds:datastoreItem xmlns:ds="http://schemas.openxmlformats.org/officeDocument/2006/customXml" ds:itemID="{591288FF-013C-4963-A7D2-DFBA56F7BA6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Widescreen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Hutchinson, Aisha</dc:creator>
  <cp:lastModifiedBy>Marta GIL GONZALEZ</cp:lastModifiedBy>
  <cp:revision>19</cp:revision>
  <dcterms:created xsi:type="dcterms:W3CDTF">2020-09-04T09:06:47Z</dcterms:created>
  <dcterms:modified xsi:type="dcterms:W3CDTF">2022-12-02T15:00:54Z</dcterms:modified>
</cp:coreProperties>
</file>