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2A5_2BD00942.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724" r:id="rId6"/>
    <p:sldMasterId id="2147483754" r:id="rId7"/>
  </p:sldMasterIdLst>
  <p:notesMasterIdLst>
    <p:notesMasterId r:id="rId35"/>
  </p:notesMasterIdLst>
  <p:handoutMasterIdLst>
    <p:handoutMasterId r:id="rId36"/>
  </p:handoutMasterIdLst>
  <p:sldIdLst>
    <p:sldId id="279" r:id="rId8"/>
    <p:sldId id="679" r:id="rId9"/>
    <p:sldId id="324" r:id="rId10"/>
    <p:sldId id="261" r:id="rId11"/>
    <p:sldId id="647" r:id="rId12"/>
    <p:sldId id="680" r:id="rId13"/>
    <p:sldId id="642" r:id="rId14"/>
    <p:sldId id="671" r:id="rId15"/>
    <p:sldId id="669" r:id="rId16"/>
    <p:sldId id="672" r:id="rId17"/>
    <p:sldId id="316" r:id="rId18"/>
    <p:sldId id="640" r:id="rId19"/>
    <p:sldId id="681" r:id="rId20"/>
    <p:sldId id="682" r:id="rId21"/>
    <p:sldId id="641" r:id="rId22"/>
    <p:sldId id="677" r:id="rId23"/>
    <p:sldId id="317" r:id="rId24"/>
    <p:sldId id="649" r:id="rId25"/>
    <p:sldId id="666" r:id="rId26"/>
    <p:sldId id="683" r:id="rId27"/>
    <p:sldId id="684" r:id="rId28"/>
    <p:sldId id="654" r:id="rId29"/>
    <p:sldId id="304" r:id="rId30"/>
    <p:sldId id="326" r:id="rId31"/>
    <p:sldId id="323" r:id="rId32"/>
    <p:sldId id="678" r:id="rId33"/>
    <p:sldId id="270" r:id="rId34"/>
  </p:sldIdLst>
  <p:sldSz cx="9144000" cy="6858000" type="screen4x3"/>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41648-EE6F-B363-DB93-378596B2D3C5}" name="Jess crombie" initials="Jc" userId="b1f9cef6209211ec" providerId="Windows Live"/>
  <p188:author id="{095C8F74-19E1-0DB9-E454-2A094035594F}" name="Jacky Repila" initials="JR" userId="S::Jacky.Repila@girlsnotbrides.org::4ca51b3e-ab00-47a5-bd95-c10ac19393ad" providerId="AD"/>
  <p188:author id="{91C81F7F-0B64-3927-76AE-1DFF81CED6CF}" name="Emma Sadd" initials="ES" userId="S::Emma.Sadd@girlsnotbrides.org::beaba22d-3bb8-46f6-b923-cd5867a2efac" providerId="AD"/>
  <p188:author id="{E8FED382-D361-ADC9-BA18-B156D6C84D4B}" name="Mercy Okeke" initials="MO" userId="S::Mercy.Okeke@girlsnotbrides.org::a8808afb-7c05-432e-b698-6aa80d68e9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F9F5"/>
    <a:srgbClr val="A0CE80"/>
    <a:srgbClr val="FFFFFF"/>
    <a:srgbClr val="FAA819"/>
    <a:srgbClr val="66CBE1"/>
    <a:srgbClr val="8393CE"/>
    <a:srgbClr val="E7EDEF"/>
    <a:srgbClr val="707CC2"/>
    <a:srgbClr val="6C3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1BDA7-5AA1-4953-BDA7-F7B08A1FFB5F}" v="534" dt="2023-02-14T18:03:59.301"/>
    <p1510:client id="{B608562A-ADAA-47C0-B96A-BA6B6A7C889D}" v="76" dt="2023-02-15T18:23:29.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69" autoAdjust="0"/>
  </p:normalViewPr>
  <p:slideViewPr>
    <p:cSldViewPr snapToGrid="0">
      <p:cViewPr varScale="1">
        <p:scale>
          <a:sx n="47" d="100"/>
          <a:sy n="47" d="100"/>
        </p:scale>
        <p:origin x="1840" y="3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irlsnotbridesglobal-my.sharepoint.com/personal/mercy_okeke_girlsnotbrides_org/Documents/Desktop/GTA%20Project%20Documents/NG/Self%20Assessment%20Scorecard/Copy%20of%20GNB%20Scorecard%20Summary%20-%20Nigeria%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GNB Scorecard Summary - Nigeria .xlsx]Overall Results!PivotTable1</c:name>
    <c:fmtId val="8"/>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'Overall Results'!$C$7</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Results'!$B$8:$B$16</c:f>
              <c:strCache>
                <c:ptCount val="8"/>
                <c:pt idx="0">
                  <c:v>8. Financial sustainability</c:v>
                </c:pt>
                <c:pt idx="1">
                  <c:v>7. Reflection and Learning</c:v>
                </c:pt>
                <c:pt idx="2">
                  <c:v>6. External communications</c:v>
                </c:pt>
                <c:pt idx="3">
                  <c:v>5. Collective advocacy</c:v>
                </c:pt>
                <c:pt idx="4">
                  <c:v>4. Shared collective agenda</c:v>
                </c:pt>
                <c:pt idx="5">
                  <c:v>3. Strong collaboration with other networks</c:v>
                </c:pt>
                <c:pt idx="6">
                  <c:v>2.Consultative leadership</c:v>
                </c:pt>
                <c:pt idx="7">
                  <c:v>1. Sustained, diverse and inclusive membership</c:v>
                </c:pt>
              </c:strCache>
            </c:strRef>
          </c:cat>
          <c:val>
            <c:numRef>
              <c:f>'Overall Results'!$C$8:$C$16</c:f>
              <c:numCache>
                <c:formatCode>#,##0.0</c:formatCode>
                <c:ptCount val="8"/>
                <c:pt idx="0">
                  <c:v>2.0217391304347827</c:v>
                </c:pt>
                <c:pt idx="1">
                  <c:v>1.9710144927536233</c:v>
                </c:pt>
                <c:pt idx="2">
                  <c:v>2.1739130434782608</c:v>
                </c:pt>
                <c:pt idx="3">
                  <c:v>2.0434782608695654</c:v>
                </c:pt>
                <c:pt idx="4">
                  <c:v>2</c:v>
                </c:pt>
                <c:pt idx="5">
                  <c:v>2.2391304347826089</c:v>
                </c:pt>
                <c:pt idx="6">
                  <c:v>2.36231884057971</c:v>
                </c:pt>
                <c:pt idx="7">
                  <c:v>2.1413043478260869</c:v>
                </c:pt>
              </c:numCache>
            </c:numRef>
          </c:val>
          <c:extLst>
            <c:ext xmlns:c16="http://schemas.microsoft.com/office/drawing/2014/chart" uri="{C3380CC4-5D6E-409C-BE32-E72D297353CC}">
              <c16:uniqueId val="{00000000-D35D-4515-BE6E-ACDACE466EB5}"/>
            </c:ext>
          </c:extLst>
        </c:ser>
        <c:dLbls>
          <c:dLblPos val="outEnd"/>
          <c:showLegendKey val="0"/>
          <c:showVal val="1"/>
          <c:showCatName val="0"/>
          <c:showSerName val="0"/>
          <c:showPercent val="0"/>
          <c:showBubbleSize val="0"/>
        </c:dLbls>
        <c:gapWidth val="219"/>
        <c:axId val="151123968"/>
        <c:axId val="151106912"/>
      </c:barChart>
      <c:catAx>
        <c:axId val="15112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106912"/>
        <c:crosses val="autoZero"/>
        <c:auto val="1"/>
        <c:lblAlgn val="ctr"/>
        <c:lblOffset val="100"/>
        <c:noMultiLvlLbl val="0"/>
      </c:catAx>
      <c:valAx>
        <c:axId val="151106912"/>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12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A5_2BD00942.xml><?xml version="1.0" encoding="utf-8"?>
<p188:cmLst xmlns:a="http://schemas.openxmlformats.org/drawingml/2006/main" xmlns:r="http://schemas.openxmlformats.org/officeDocument/2006/relationships" xmlns:p188="http://schemas.microsoft.com/office/powerpoint/2018/8/main">
  <p188:cm id="{207996E2-8BC6-401B-A715-0DF34DD107F0}" authorId="{095C8F74-19E1-0DB9-E454-2A094035594F}" created="2023-02-14T18:03:59.181">
    <pc:sldMkLst xmlns:pc="http://schemas.microsoft.com/office/powerpoint/2013/main/command">
      <pc:docMk/>
      <pc:sldMk cId="735054146" sldId="677"/>
    </pc:sldMkLst>
    <p188:replyLst>
      <p188:reply id="{FB6D1E5B-0AD8-4728-91EB-F16868A9FF09}" authorId="{E8FED382-D361-ADC9-BA18-B156D6C84D4B}" created="2023-02-14T20:27:48.757">
        <p188:txBody>
          <a:bodyPr/>
          <a:lstStyle/>
          <a:p>
            <a:r>
              <a:rPr lang="en-GB"/>
              <a:t>I do not have any idea where to get GTA promising practice from West Africa. I asked someone (can't) remember who and didn’t get any response. If you point me in the direction of getting this, I'd appreciate it.</a:t>
            </a:r>
          </a:p>
        </p188:txBody>
      </p188:reply>
    </p188:replyLst>
    <p188:txBody>
      <a:bodyPr/>
      <a:lstStyle/>
      <a:p>
        <a:r>
          <a:rPr lang="en-GB"/>
          <a:t>[@Mercy Okeke] is it planned to reference the Uganda experience. I know we did for the global convening but on balance I would keep the focus here on WACA </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A31B5-E68C-42D6-A720-B56408EA9D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FDAE925-86E5-49A0-A28C-BF37C5E76104}">
      <dgm:prSet/>
      <dgm:spPr/>
      <dgm:t>
        <a:bodyPr/>
        <a:lstStyle/>
        <a:p>
          <a:r>
            <a:rPr lang="en-GB" b="0"/>
            <a:t>Ecosystem approach</a:t>
          </a:r>
          <a:endParaRPr lang="en-US" b="0"/>
        </a:p>
      </dgm:t>
    </dgm:pt>
    <dgm:pt modelId="{DD5721FB-07AC-43FC-B786-5CE4A99D08CE}" type="parTrans" cxnId="{A0982292-8BF0-4BAE-BDE5-3E3194BFDE08}">
      <dgm:prSet/>
      <dgm:spPr/>
      <dgm:t>
        <a:bodyPr/>
        <a:lstStyle/>
        <a:p>
          <a:endParaRPr lang="en-US"/>
        </a:p>
      </dgm:t>
    </dgm:pt>
    <dgm:pt modelId="{3BAC1F3D-1178-43F1-ADEB-6C12605B8446}" type="sibTrans" cxnId="{A0982292-8BF0-4BAE-BDE5-3E3194BFDE08}">
      <dgm:prSet/>
      <dgm:spPr/>
      <dgm:t>
        <a:bodyPr/>
        <a:lstStyle/>
        <a:p>
          <a:endParaRPr lang="en-US"/>
        </a:p>
      </dgm:t>
    </dgm:pt>
    <dgm:pt modelId="{F228DA8A-A047-43DB-896C-101FB0F9E8F2}">
      <dgm:prSet/>
      <dgm:spPr/>
      <dgm:t>
        <a:bodyPr/>
        <a:lstStyle/>
        <a:p>
          <a:r>
            <a:rPr lang="en-GB"/>
            <a:t>Rights Based Approach</a:t>
          </a:r>
          <a:endParaRPr lang="en-US"/>
        </a:p>
      </dgm:t>
    </dgm:pt>
    <dgm:pt modelId="{1BE835E9-376F-4F53-9170-DF78BF8FAC64}" type="parTrans" cxnId="{6CF3F7E8-23F1-40FE-AE61-95CD708D982E}">
      <dgm:prSet/>
      <dgm:spPr/>
      <dgm:t>
        <a:bodyPr/>
        <a:lstStyle/>
        <a:p>
          <a:endParaRPr lang="en-US"/>
        </a:p>
      </dgm:t>
    </dgm:pt>
    <dgm:pt modelId="{BA210F2A-BEFC-46BD-8C0E-A3A6CFCDD95D}" type="sibTrans" cxnId="{6CF3F7E8-23F1-40FE-AE61-95CD708D982E}">
      <dgm:prSet/>
      <dgm:spPr/>
      <dgm:t>
        <a:bodyPr/>
        <a:lstStyle/>
        <a:p>
          <a:endParaRPr lang="en-US"/>
        </a:p>
      </dgm:t>
    </dgm:pt>
    <dgm:pt modelId="{608DEAD0-390D-4840-9B8B-D0904E476B9E}">
      <dgm:prSet/>
      <dgm:spPr/>
      <dgm:t>
        <a:bodyPr/>
        <a:lstStyle/>
        <a:p>
          <a:r>
            <a:rPr lang="en-GB"/>
            <a:t>Girl Centred Approach</a:t>
          </a:r>
          <a:endParaRPr lang="en-US"/>
        </a:p>
      </dgm:t>
    </dgm:pt>
    <dgm:pt modelId="{8CBBC6E8-CFF1-4F2A-B68D-4F7A6CA351C1}" type="parTrans" cxnId="{338EE141-6EA5-4802-B63D-A637DD035F8C}">
      <dgm:prSet/>
      <dgm:spPr/>
      <dgm:t>
        <a:bodyPr/>
        <a:lstStyle/>
        <a:p>
          <a:endParaRPr lang="en-US"/>
        </a:p>
      </dgm:t>
    </dgm:pt>
    <dgm:pt modelId="{4070539E-D57D-402B-9FC0-529E13D93F3D}" type="sibTrans" cxnId="{338EE141-6EA5-4802-B63D-A637DD035F8C}">
      <dgm:prSet/>
      <dgm:spPr/>
      <dgm:t>
        <a:bodyPr/>
        <a:lstStyle/>
        <a:p>
          <a:endParaRPr lang="en-US"/>
        </a:p>
      </dgm:t>
    </dgm:pt>
    <dgm:pt modelId="{0841FC72-BFEE-4E49-B8DF-E46056591CB0}">
      <dgm:prSet/>
      <dgm:spPr/>
      <dgm:t>
        <a:bodyPr/>
        <a:lstStyle/>
        <a:p>
          <a:r>
            <a:rPr lang="en-GB"/>
            <a:t>Engagement with religious and cultural leaders </a:t>
          </a:r>
          <a:endParaRPr lang="en-US"/>
        </a:p>
      </dgm:t>
    </dgm:pt>
    <dgm:pt modelId="{8EC12F29-752E-489D-BD60-354281344AC0}" type="parTrans" cxnId="{99A07498-BD29-4AEA-9D09-C884400AE23B}">
      <dgm:prSet/>
      <dgm:spPr/>
      <dgm:t>
        <a:bodyPr/>
        <a:lstStyle/>
        <a:p>
          <a:endParaRPr lang="en-US"/>
        </a:p>
      </dgm:t>
    </dgm:pt>
    <dgm:pt modelId="{3CB9580F-0D1F-4C50-8B29-46355B2AE411}" type="sibTrans" cxnId="{99A07498-BD29-4AEA-9D09-C884400AE23B}">
      <dgm:prSet/>
      <dgm:spPr/>
      <dgm:t>
        <a:bodyPr/>
        <a:lstStyle/>
        <a:p>
          <a:endParaRPr lang="en-US"/>
        </a:p>
      </dgm:t>
    </dgm:pt>
    <dgm:pt modelId="{5A7AF3E5-2E86-4712-BC12-36AD19A04824}">
      <dgm:prSet/>
      <dgm:spPr/>
      <dgm:t>
        <a:bodyPr/>
        <a:lstStyle/>
        <a:p>
          <a:r>
            <a:rPr lang="en-GB"/>
            <a:t>Collective advocacy for policy change </a:t>
          </a:r>
          <a:endParaRPr lang="en-US"/>
        </a:p>
      </dgm:t>
    </dgm:pt>
    <dgm:pt modelId="{F03FD279-6ECE-44F0-8F34-BE95D7EB4108}" type="parTrans" cxnId="{BA764C81-2183-4B6D-BD3C-EC9EDC1D11E2}">
      <dgm:prSet/>
      <dgm:spPr/>
      <dgm:t>
        <a:bodyPr/>
        <a:lstStyle/>
        <a:p>
          <a:endParaRPr lang="en-US"/>
        </a:p>
      </dgm:t>
    </dgm:pt>
    <dgm:pt modelId="{1E2D61AC-3BF0-4771-B170-601C7E43E297}" type="sibTrans" cxnId="{BA764C81-2183-4B6D-BD3C-EC9EDC1D11E2}">
      <dgm:prSet/>
      <dgm:spPr/>
      <dgm:t>
        <a:bodyPr/>
        <a:lstStyle/>
        <a:p>
          <a:endParaRPr lang="en-US"/>
        </a:p>
      </dgm:t>
    </dgm:pt>
    <dgm:pt modelId="{8837D93C-8067-4C84-9337-E5FBC4573159}">
      <dgm:prSet/>
      <dgm:spPr/>
      <dgm:t>
        <a:bodyPr/>
        <a:lstStyle/>
        <a:p>
          <a:r>
            <a:rPr lang="en-GB"/>
            <a:t>Youth Engagement </a:t>
          </a:r>
          <a:endParaRPr lang="en-US"/>
        </a:p>
      </dgm:t>
    </dgm:pt>
    <dgm:pt modelId="{F3C99021-35C6-4D73-B0BD-9F7FB5B14A6C}" type="parTrans" cxnId="{76303E0B-FDB1-4EB8-8A54-1521B713CB01}">
      <dgm:prSet/>
      <dgm:spPr/>
      <dgm:t>
        <a:bodyPr/>
        <a:lstStyle/>
        <a:p>
          <a:endParaRPr lang="en-US"/>
        </a:p>
      </dgm:t>
    </dgm:pt>
    <dgm:pt modelId="{D45549C8-8C11-469F-A9F7-5521D7321146}" type="sibTrans" cxnId="{76303E0B-FDB1-4EB8-8A54-1521B713CB01}">
      <dgm:prSet/>
      <dgm:spPr/>
      <dgm:t>
        <a:bodyPr/>
        <a:lstStyle/>
        <a:p>
          <a:endParaRPr lang="en-US"/>
        </a:p>
      </dgm:t>
    </dgm:pt>
    <dgm:pt modelId="{5D83894A-EB8A-4A2C-A4BA-28CC77112C49}">
      <dgm:prSet/>
      <dgm:spPr/>
      <dgm:t>
        <a:bodyPr/>
        <a:lstStyle/>
        <a:p>
          <a:r>
            <a:rPr lang="en-GB"/>
            <a:t>Media engagement </a:t>
          </a:r>
          <a:endParaRPr lang="en-US"/>
        </a:p>
      </dgm:t>
    </dgm:pt>
    <dgm:pt modelId="{80F67770-2378-49DA-AD5D-D193FA0CE16D}" type="parTrans" cxnId="{D5CB73A8-9D5E-4712-9CF8-3B884A6F2A8C}">
      <dgm:prSet/>
      <dgm:spPr/>
      <dgm:t>
        <a:bodyPr/>
        <a:lstStyle/>
        <a:p>
          <a:endParaRPr lang="en-US"/>
        </a:p>
      </dgm:t>
    </dgm:pt>
    <dgm:pt modelId="{FABC60CB-B47B-4782-9153-E2581917D830}" type="sibTrans" cxnId="{D5CB73A8-9D5E-4712-9CF8-3B884A6F2A8C}">
      <dgm:prSet/>
      <dgm:spPr/>
      <dgm:t>
        <a:bodyPr/>
        <a:lstStyle/>
        <a:p>
          <a:endParaRPr lang="en-US"/>
        </a:p>
      </dgm:t>
    </dgm:pt>
    <dgm:pt modelId="{FA7B750E-82C7-43F2-ACCB-2E2B30CFCDE4}" type="pres">
      <dgm:prSet presAssocID="{0B6A31B5-E68C-42D6-A720-B56408EA9DA4}" presName="diagram" presStyleCnt="0">
        <dgm:presLayoutVars>
          <dgm:dir/>
          <dgm:resizeHandles val="exact"/>
        </dgm:presLayoutVars>
      </dgm:prSet>
      <dgm:spPr/>
    </dgm:pt>
    <dgm:pt modelId="{A753DDAF-79A0-48B6-AD51-4A227C901A07}" type="pres">
      <dgm:prSet presAssocID="{1FDAE925-86E5-49A0-A28C-BF37C5E76104}" presName="node" presStyleLbl="node1" presStyleIdx="0" presStyleCnt="7">
        <dgm:presLayoutVars>
          <dgm:bulletEnabled val="1"/>
        </dgm:presLayoutVars>
      </dgm:prSet>
      <dgm:spPr/>
    </dgm:pt>
    <dgm:pt modelId="{1C14D6C8-16A0-414C-ACEE-F33D48D5E515}" type="pres">
      <dgm:prSet presAssocID="{3BAC1F3D-1178-43F1-ADEB-6C12605B8446}" presName="sibTrans" presStyleCnt="0"/>
      <dgm:spPr/>
    </dgm:pt>
    <dgm:pt modelId="{DE8A8324-25CC-40EF-92E4-601E4569E49D}" type="pres">
      <dgm:prSet presAssocID="{F228DA8A-A047-43DB-896C-101FB0F9E8F2}" presName="node" presStyleLbl="node1" presStyleIdx="1" presStyleCnt="7">
        <dgm:presLayoutVars>
          <dgm:bulletEnabled val="1"/>
        </dgm:presLayoutVars>
      </dgm:prSet>
      <dgm:spPr/>
    </dgm:pt>
    <dgm:pt modelId="{23BF3D34-1190-4DA8-BEAB-CFFE13F9B568}" type="pres">
      <dgm:prSet presAssocID="{BA210F2A-BEFC-46BD-8C0E-A3A6CFCDD95D}" presName="sibTrans" presStyleCnt="0"/>
      <dgm:spPr/>
    </dgm:pt>
    <dgm:pt modelId="{91721ECC-EAEB-44A8-8CBA-811CD060C25D}" type="pres">
      <dgm:prSet presAssocID="{608DEAD0-390D-4840-9B8B-D0904E476B9E}" presName="node" presStyleLbl="node1" presStyleIdx="2" presStyleCnt="7">
        <dgm:presLayoutVars>
          <dgm:bulletEnabled val="1"/>
        </dgm:presLayoutVars>
      </dgm:prSet>
      <dgm:spPr/>
    </dgm:pt>
    <dgm:pt modelId="{DC99B7FE-C1C0-48D9-905B-A181D22EC830}" type="pres">
      <dgm:prSet presAssocID="{4070539E-D57D-402B-9FC0-529E13D93F3D}" presName="sibTrans" presStyleCnt="0"/>
      <dgm:spPr/>
    </dgm:pt>
    <dgm:pt modelId="{408AB959-9612-4262-B446-405310ECF4C3}" type="pres">
      <dgm:prSet presAssocID="{0841FC72-BFEE-4E49-B8DF-E46056591CB0}" presName="node" presStyleLbl="node1" presStyleIdx="3" presStyleCnt="7">
        <dgm:presLayoutVars>
          <dgm:bulletEnabled val="1"/>
        </dgm:presLayoutVars>
      </dgm:prSet>
      <dgm:spPr/>
    </dgm:pt>
    <dgm:pt modelId="{CC8709E8-3C0D-414B-82B8-0CA6C9606662}" type="pres">
      <dgm:prSet presAssocID="{3CB9580F-0D1F-4C50-8B29-46355B2AE411}" presName="sibTrans" presStyleCnt="0"/>
      <dgm:spPr/>
    </dgm:pt>
    <dgm:pt modelId="{AC3B9EA1-7EE9-4DEF-9128-EF5FB43C5739}" type="pres">
      <dgm:prSet presAssocID="{5A7AF3E5-2E86-4712-BC12-36AD19A04824}" presName="node" presStyleLbl="node1" presStyleIdx="4" presStyleCnt="7">
        <dgm:presLayoutVars>
          <dgm:bulletEnabled val="1"/>
        </dgm:presLayoutVars>
      </dgm:prSet>
      <dgm:spPr/>
    </dgm:pt>
    <dgm:pt modelId="{D4E8C48A-B36D-44EC-A2BC-650192E68FF8}" type="pres">
      <dgm:prSet presAssocID="{1E2D61AC-3BF0-4771-B170-601C7E43E297}" presName="sibTrans" presStyleCnt="0"/>
      <dgm:spPr/>
    </dgm:pt>
    <dgm:pt modelId="{CA9158AF-FE12-42D5-AC80-C10C7FC6E445}" type="pres">
      <dgm:prSet presAssocID="{8837D93C-8067-4C84-9337-E5FBC4573159}" presName="node" presStyleLbl="node1" presStyleIdx="5" presStyleCnt="7">
        <dgm:presLayoutVars>
          <dgm:bulletEnabled val="1"/>
        </dgm:presLayoutVars>
      </dgm:prSet>
      <dgm:spPr/>
    </dgm:pt>
    <dgm:pt modelId="{351EE8A0-A874-4CDA-803C-3E92E0E29802}" type="pres">
      <dgm:prSet presAssocID="{D45549C8-8C11-469F-A9F7-5521D7321146}" presName="sibTrans" presStyleCnt="0"/>
      <dgm:spPr/>
    </dgm:pt>
    <dgm:pt modelId="{B7FE1CC1-7943-4D9E-A2E4-AFAB2D661A31}" type="pres">
      <dgm:prSet presAssocID="{5D83894A-EB8A-4A2C-A4BA-28CC77112C49}" presName="node" presStyleLbl="node1" presStyleIdx="6" presStyleCnt="7">
        <dgm:presLayoutVars>
          <dgm:bulletEnabled val="1"/>
        </dgm:presLayoutVars>
      </dgm:prSet>
      <dgm:spPr/>
    </dgm:pt>
  </dgm:ptLst>
  <dgm:cxnLst>
    <dgm:cxn modelId="{76303E0B-FDB1-4EB8-8A54-1521B713CB01}" srcId="{0B6A31B5-E68C-42D6-A720-B56408EA9DA4}" destId="{8837D93C-8067-4C84-9337-E5FBC4573159}" srcOrd="5" destOrd="0" parTransId="{F3C99021-35C6-4D73-B0BD-9F7FB5B14A6C}" sibTransId="{D45549C8-8C11-469F-A9F7-5521D7321146}"/>
    <dgm:cxn modelId="{13BDE827-581A-46C7-B840-C2D357BFC2C3}" type="presOf" srcId="{5A7AF3E5-2E86-4712-BC12-36AD19A04824}" destId="{AC3B9EA1-7EE9-4DEF-9128-EF5FB43C5739}" srcOrd="0" destOrd="0" presId="urn:microsoft.com/office/officeart/2005/8/layout/default"/>
    <dgm:cxn modelId="{2B7DDF31-D4D3-4E25-A23D-D33015C4C504}" type="presOf" srcId="{1FDAE925-86E5-49A0-A28C-BF37C5E76104}" destId="{A753DDAF-79A0-48B6-AD51-4A227C901A07}" srcOrd="0" destOrd="0" presId="urn:microsoft.com/office/officeart/2005/8/layout/default"/>
    <dgm:cxn modelId="{338EE141-6EA5-4802-B63D-A637DD035F8C}" srcId="{0B6A31B5-E68C-42D6-A720-B56408EA9DA4}" destId="{608DEAD0-390D-4840-9B8B-D0904E476B9E}" srcOrd="2" destOrd="0" parTransId="{8CBBC6E8-CFF1-4F2A-B68D-4F7A6CA351C1}" sibTransId="{4070539E-D57D-402B-9FC0-529E13D93F3D}"/>
    <dgm:cxn modelId="{A343704B-9874-44FA-BFC1-ACBAB4CFF2EE}" type="presOf" srcId="{8837D93C-8067-4C84-9337-E5FBC4573159}" destId="{CA9158AF-FE12-42D5-AC80-C10C7FC6E445}" srcOrd="0" destOrd="0" presId="urn:microsoft.com/office/officeart/2005/8/layout/default"/>
    <dgm:cxn modelId="{EAD8324F-69EA-4133-BB52-5676A2E66BC7}" type="presOf" srcId="{0B6A31B5-E68C-42D6-A720-B56408EA9DA4}" destId="{FA7B750E-82C7-43F2-ACCB-2E2B30CFCDE4}" srcOrd="0" destOrd="0" presId="urn:microsoft.com/office/officeart/2005/8/layout/default"/>
    <dgm:cxn modelId="{F4FA0D56-812E-4B20-B168-CE009994406D}" type="presOf" srcId="{608DEAD0-390D-4840-9B8B-D0904E476B9E}" destId="{91721ECC-EAEB-44A8-8CBA-811CD060C25D}" srcOrd="0" destOrd="0" presId="urn:microsoft.com/office/officeart/2005/8/layout/default"/>
    <dgm:cxn modelId="{2D3C2158-F04A-4224-9763-FD4BF8D53FE1}" type="presOf" srcId="{0841FC72-BFEE-4E49-B8DF-E46056591CB0}" destId="{408AB959-9612-4262-B446-405310ECF4C3}" srcOrd="0" destOrd="0" presId="urn:microsoft.com/office/officeart/2005/8/layout/default"/>
    <dgm:cxn modelId="{8D499179-A43B-4FE3-81E8-0E6DA0ED8108}" type="presOf" srcId="{5D83894A-EB8A-4A2C-A4BA-28CC77112C49}" destId="{B7FE1CC1-7943-4D9E-A2E4-AFAB2D661A31}" srcOrd="0" destOrd="0" presId="urn:microsoft.com/office/officeart/2005/8/layout/default"/>
    <dgm:cxn modelId="{D323A17C-3D0B-44FE-8C7E-B7347EBADF0E}" type="presOf" srcId="{F228DA8A-A047-43DB-896C-101FB0F9E8F2}" destId="{DE8A8324-25CC-40EF-92E4-601E4569E49D}" srcOrd="0" destOrd="0" presId="urn:microsoft.com/office/officeart/2005/8/layout/default"/>
    <dgm:cxn modelId="{BA764C81-2183-4B6D-BD3C-EC9EDC1D11E2}" srcId="{0B6A31B5-E68C-42D6-A720-B56408EA9DA4}" destId="{5A7AF3E5-2E86-4712-BC12-36AD19A04824}" srcOrd="4" destOrd="0" parTransId="{F03FD279-6ECE-44F0-8F34-BE95D7EB4108}" sibTransId="{1E2D61AC-3BF0-4771-B170-601C7E43E297}"/>
    <dgm:cxn modelId="{A0982292-8BF0-4BAE-BDE5-3E3194BFDE08}" srcId="{0B6A31B5-E68C-42D6-A720-B56408EA9DA4}" destId="{1FDAE925-86E5-49A0-A28C-BF37C5E76104}" srcOrd="0" destOrd="0" parTransId="{DD5721FB-07AC-43FC-B786-5CE4A99D08CE}" sibTransId="{3BAC1F3D-1178-43F1-ADEB-6C12605B8446}"/>
    <dgm:cxn modelId="{99A07498-BD29-4AEA-9D09-C884400AE23B}" srcId="{0B6A31B5-E68C-42D6-A720-B56408EA9DA4}" destId="{0841FC72-BFEE-4E49-B8DF-E46056591CB0}" srcOrd="3" destOrd="0" parTransId="{8EC12F29-752E-489D-BD60-354281344AC0}" sibTransId="{3CB9580F-0D1F-4C50-8B29-46355B2AE411}"/>
    <dgm:cxn modelId="{D5CB73A8-9D5E-4712-9CF8-3B884A6F2A8C}" srcId="{0B6A31B5-E68C-42D6-A720-B56408EA9DA4}" destId="{5D83894A-EB8A-4A2C-A4BA-28CC77112C49}" srcOrd="6" destOrd="0" parTransId="{80F67770-2378-49DA-AD5D-D193FA0CE16D}" sibTransId="{FABC60CB-B47B-4782-9153-E2581917D830}"/>
    <dgm:cxn modelId="{6CF3F7E8-23F1-40FE-AE61-95CD708D982E}" srcId="{0B6A31B5-E68C-42D6-A720-B56408EA9DA4}" destId="{F228DA8A-A047-43DB-896C-101FB0F9E8F2}" srcOrd="1" destOrd="0" parTransId="{1BE835E9-376F-4F53-9170-DF78BF8FAC64}" sibTransId="{BA210F2A-BEFC-46BD-8C0E-A3A6CFCDD95D}"/>
    <dgm:cxn modelId="{B4CA2A99-183E-4968-855B-7C7917E680B8}" type="presParOf" srcId="{FA7B750E-82C7-43F2-ACCB-2E2B30CFCDE4}" destId="{A753DDAF-79A0-48B6-AD51-4A227C901A07}" srcOrd="0" destOrd="0" presId="urn:microsoft.com/office/officeart/2005/8/layout/default"/>
    <dgm:cxn modelId="{BC4C0978-31FF-4A84-95FA-F5A4D9DA0320}" type="presParOf" srcId="{FA7B750E-82C7-43F2-ACCB-2E2B30CFCDE4}" destId="{1C14D6C8-16A0-414C-ACEE-F33D48D5E515}" srcOrd="1" destOrd="0" presId="urn:microsoft.com/office/officeart/2005/8/layout/default"/>
    <dgm:cxn modelId="{B7E3F09E-C94B-4364-966B-0722E131BAC1}" type="presParOf" srcId="{FA7B750E-82C7-43F2-ACCB-2E2B30CFCDE4}" destId="{DE8A8324-25CC-40EF-92E4-601E4569E49D}" srcOrd="2" destOrd="0" presId="urn:microsoft.com/office/officeart/2005/8/layout/default"/>
    <dgm:cxn modelId="{9C0B7495-5431-4EF7-9604-3180C490F2E5}" type="presParOf" srcId="{FA7B750E-82C7-43F2-ACCB-2E2B30CFCDE4}" destId="{23BF3D34-1190-4DA8-BEAB-CFFE13F9B568}" srcOrd="3" destOrd="0" presId="urn:microsoft.com/office/officeart/2005/8/layout/default"/>
    <dgm:cxn modelId="{49C67386-5C28-46CB-B360-55D9E7321F26}" type="presParOf" srcId="{FA7B750E-82C7-43F2-ACCB-2E2B30CFCDE4}" destId="{91721ECC-EAEB-44A8-8CBA-811CD060C25D}" srcOrd="4" destOrd="0" presId="urn:microsoft.com/office/officeart/2005/8/layout/default"/>
    <dgm:cxn modelId="{66250EF2-1AB2-471B-A9BA-5B85587D2F98}" type="presParOf" srcId="{FA7B750E-82C7-43F2-ACCB-2E2B30CFCDE4}" destId="{DC99B7FE-C1C0-48D9-905B-A181D22EC830}" srcOrd="5" destOrd="0" presId="urn:microsoft.com/office/officeart/2005/8/layout/default"/>
    <dgm:cxn modelId="{D3636E48-750A-444D-81C4-C23897ECF019}" type="presParOf" srcId="{FA7B750E-82C7-43F2-ACCB-2E2B30CFCDE4}" destId="{408AB959-9612-4262-B446-405310ECF4C3}" srcOrd="6" destOrd="0" presId="urn:microsoft.com/office/officeart/2005/8/layout/default"/>
    <dgm:cxn modelId="{A8645F9B-0212-4603-8A79-89A05E71A159}" type="presParOf" srcId="{FA7B750E-82C7-43F2-ACCB-2E2B30CFCDE4}" destId="{CC8709E8-3C0D-414B-82B8-0CA6C9606662}" srcOrd="7" destOrd="0" presId="urn:microsoft.com/office/officeart/2005/8/layout/default"/>
    <dgm:cxn modelId="{65E4ECFF-FEDC-48A1-AFA5-5EE7FEF28ADF}" type="presParOf" srcId="{FA7B750E-82C7-43F2-ACCB-2E2B30CFCDE4}" destId="{AC3B9EA1-7EE9-4DEF-9128-EF5FB43C5739}" srcOrd="8" destOrd="0" presId="urn:microsoft.com/office/officeart/2005/8/layout/default"/>
    <dgm:cxn modelId="{60F2A11E-1CC8-43CB-B402-09EAB79C183D}" type="presParOf" srcId="{FA7B750E-82C7-43F2-ACCB-2E2B30CFCDE4}" destId="{D4E8C48A-B36D-44EC-A2BC-650192E68FF8}" srcOrd="9" destOrd="0" presId="urn:microsoft.com/office/officeart/2005/8/layout/default"/>
    <dgm:cxn modelId="{6F77BB32-AB6E-4C78-880F-16BE752B0930}" type="presParOf" srcId="{FA7B750E-82C7-43F2-ACCB-2E2B30CFCDE4}" destId="{CA9158AF-FE12-42D5-AC80-C10C7FC6E445}" srcOrd="10" destOrd="0" presId="urn:microsoft.com/office/officeart/2005/8/layout/default"/>
    <dgm:cxn modelId="{1AFEBCD8-83F7-4B7B-9C66-D3781F16CE5A}" type="presParOf" srcId="{FA7B750E-82C7-43F2-ACCB-2E2B30CFCDE4}" destId="{351EE8A0-A874-4CDA-803C-3E92E0E29802}" srcOrd="11" destOrd="0" presId="urn:microsoft.com/office/officeart/2005/8/layout/default"/>
    <dgm:cxn modelId="{C1A1E855-43E4-44FE-B78B-C4ADAD2D39BA}" type="presParOf" srcId="{FA7B750E-82C7-43F2-ACCB-2E2B30CFCDE4}" destId="{B7FE1CC1-7943-4D9E-A2E4-AFAB2D661A31}"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C3FC2F-D22E-4D05-A9CF-310A0368C401}" type="doc">
      <dgm:prSet loTypeId="urn:microsoft.com/office/officeart/2008/layout/HexagonCluster" loCatId="picture" qsTypeId="urn:microsoft.com/office/officeart/2005/8/quickstyle/simple1" qsCatId="simple" csTypeId="urn:microsoft.com/office/officeart/2005/8/colors/accent1_2" csCatId="accent1" phldr="1"/>
      <dgm:spPr/>
    </dgm:pt>
    <dgm:pt modelId="{FCA9DA76-FE73-4F8A-B4CA-9D1E29B1929C}">
      <dgm:prSet phldrT="[Text]" phldr="1"/>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t>
        <a:bodyPr/>
        <a:lstStyle/>
        <a:p>
          <a:endParaRPr lang="en-GB"/>
        </a:p>
      </dgm:t>
    </dgm:pt>
    <dgm:pt modelId="{A3B71C53-069E-47EF-B865-E7794FC7163F}" type="parTrans" cxnId="{445BE049-648D-44B9-A042-13EA81584AE3}">
      <dgm:prSet/>
      <dgm:spPr/>
      <dgm:t>
        <a:bodyPr/>
        <a:lstStyle/>
        <a:p>
          <a:endParaRPr lang="en-GB"/>
        </a:p>
      </dgm:t>
    </dgm:pt>
    <dgm:pt modelId="{3BE10325-8785-414D-AD8D-B14F02F5578C}" type="sibTrans" cxnId="{445BE049-648D-44B9-A042-13EA81584AE3}">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t>
        <a:bodyPr/>
        <a:lstStyle/>
        <a:p>
          <a:endParaRPr lang="en-GB"/>
        </a:p>
      </dgm:t>
      <dgm:extLst>
        <a:ext uri="{E40237B7-FDA0-4F09-8148-C483321AD2D9}">
          <dgm14:cNvPr xmlns:dgm14="http://schemas.microsoft.com/office/drawing/2010/diagram" id="0" name="" descr="A picture containing person&#10;&#10;Description automatically generated">
            <a:extLst>
              <a:ext uri="{FF2B5EF4-FFF2-40B4-BE49-F238E27FC236}">
                <a16:creationId xmlns:a16="http://schemas.microsoft.com/office/drawing/2014/main" id="{C3C7CE46-17A7-067E-82A0-24ACFDFACCDF}"/>
              </a:ext>
            </a:extLst>
          </dgm14:cNvPr>
        </a:ext>
      </dgm:extLst>
    </dgm:pt>
    <dgm:pt modelId="{CFD18AF8-AD1E-4C69-BEF2-660E0899A3BE}">
      <dgm:prSet/>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F026CAA9-9530-4BCB-A05C-6A0F8FF9B463}" type="parTrans" cxnId="{0183D847-F838-414A-B663-2AB946AFD9AB}">
      <dgm:prSet/>
      <dgm:spPr/>
      <dgm:t>
        <a:bodyPr/>
        <a:lstStyle/>
        <a:p>
          <a:endParaRPr lang="en-GB"/>
        </a:p>
      </dgm:t>
    </dgm:pt>
    <dgm:pt modelId="{ADFDDF8C-2D6B-44B0-8FC9-5E3E127C43FD}" type="sibTrans" cxnId="{0183D847-F838-414A-B663-2AB946AFD9AB}">
      <dgm:prSet/>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00" b="-2000"/>
          </a:stretch>
        </a:blipFill>
      </dgm:spPr>
      <dgm:t>
        <a:bodyPr/>
        <a:lstStyle/>
        <a:p>
          <a:endParaRPr lang="en-GB"/>
        </a:p>
      </dgm:t>
    </dgm:pt>
    <dgm:pt modelId="{D6746D6F-6C34-47D9-ABFC-45E4BF6C2032}">
      <dgm:prSet/>
      <dgm:spPr>
        <a:blipFill rotWithShape="0">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dgm:spPr>
      <dgm:t>
        <a:bodyPr/>
        <a:lstStyle/>
        <a:p>
          <a:endParaRPr lang="en-GB"/>
        </a:p>
      </dgm:t>
    </dgm:pt>
    <dgm:pt modelId="{C296E321-E8F3-4246-AFDE-58ACE0410679}" type="parTrans" cxnId="{6EE4975D-E94F-4EB3-82EF-6DDB1C5455F3}">
      <dgm:prSet/>
      <dgm:spPr/>
      <dgm:t>
        <a:bodyPr/>
        <a:lstStyle/>
        <a:p>
          <a:endParaRPr lang="en-GB"/>
        </a:p>
      </dgm:t>
    </dgm:pt>
    <dgm:pt modelId="{7900B76E-81F6-43B7-B141-B63E68D86537}" type="sibTrans" cxnId="{6EE4975D-E94F-4EB3-82EF-6DDB1C5455F3}">
      <dgm:prSet/>
      <dgm:spPr>
        <a:blipFill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564E57B0-4636-43BE-820A-5DA8C71FE380}" type="pres">
      <dgm:prSet presAssocID="{6EC3FC2F-D22E-4D05-A9CF-310A0368C401}" presName="Name0" presStyleCnt="0">
        <dgm:presLayoutVars>
          <dgm:chMax val="21"/>
          <dgm:chPref val="21"/>
        </dgm:presLayoutVars>
      </dgm:prSet>
      <dgm:spPr/>
    </dgm:pt>
    <dgm:pt modelId="{F004E3FC-CDF9-4BB7-8F5C-605E9C78F3C1}" type="pres">
      <dgm:prSet presAssocID="{FCA9DA76-FE73-4F8A-B4CA-9D1E29B1929C}" presName="text1" presStyleCnt="0"/>
      <dgm:spPr/>
    </dgm:pt>
    <dgm:pt modelId="{D16F7327-F7CA-4851-AC85-6E77A35A538D}" type="pres">
      <dgm:prSet presAssocID="{FCA9DA76-FE73-4F8A-B4CA-9D1E29B1929C}" presName="textRepeatNode" presStyleLbl="alignNode1" presStyleIdx="0" presStyleCnt="3">
        <dgm:presLayoutVars>
          <dgm:chMax val="0"/>
          <dgm:chPref val="0"/>
          <dgm:bulletEnabled val="1"/>
        </dgm:presLayoutVars>
      </dgm:prSet>
      <dgm:spPr/>
    </dgm:pt>
    <dgm:pt modelId="{2C680E5E-2FB8-41E3-BBC5-4964D5946E4B}" type="pres">
      <dgm:prSet presAssocID="{FCA9DA76-FE73-4F8A-B4CA-9D1E29B1929C}" presName="textaccent1" presStyleCnt="0"/>
      <dgm:spPr/>
    </dgm:pt>
    <dgm:pt modelId="{AA402685-0275-4802-A48F-62EFE142D9E8}" type="pres">
      <dgm:prSet presAssocID="{FCA9DA76-FE73-4F8A-B4CA-9D1E29B1929C}" presName="accentRepeatNode" presStyleLbl="solidAlignAcc1" presStyleIdx="0" presStyleCnt="6"/>
      <dgm:spPr/>
    </dgm:pt>
    <dgm:pt modelId="{2BAAC867-D272-4230-AC58-8E49988F95D0}" type="pres">
      <dgm:prSet presAssocID="{3BE10325-8785-414D-AD8D-B14F02F5578C}" presName="image1" presStyleCnt="0"/>
      <dgm:spPr/>
    </dgm:pt>
    <dgm:pt modelId="{43112950-DDF0-4F5D-9FE4-CE9D355AF5B5}" type="pres">
      <dgm:prSet presAssocID="{3BE10325-8785-414D-AD8D-B14F02F5578C}" presName="imageRepeatNode" presStyleLbl="alignAcc1" presStyleIdx="0" presStyleCnt="3"/>
      <dgm:spPr/>
    </dgm:pt>
    <dgm:pt modelId="{E44D7859-D06A-498A-B69D-A07DC5CD36FB}" type="pres">
      <dgm:prSet presAssocID="{3BE10325-8785-414D-AD8D-B14F02F5578C}" presName="imageaccent1" presStyleCnt="0"/>
      <dgm:spPr/>
    </dgm:pt>
    <dgm:pt modelId="{E7528B1E-5492-4958-BF8D-C92DFB642FE4}" type="pres">
      <dgm:prSet presAssocID="{3BE10325-8785-414D-AD8D-B14F02F5578C}" presName="accentRepeatNode" presStyleLbl="solidAlignAcc1" presStyleIdx="1" presStyleCnt="6"/>
      <dgm:spPr/>
    </dgm:pt>
    <dgm:pt modelId="{96F5684B-FF8E-4FD3-A157-9B906F319BA9}" type="pres">
      <dgm:prSet presAssocID="{CFD18AF8-AD1E-4C69-BEF2-660E0899A3BE}" presName="text2" presStyleCnt="0"/>
      <dgm:spPr/>
    </dgm:pt>
    <dgm:pt modelId="{EB745EB6-BD2F-489D-8E0E-42F08B2988D0}" type="pres">
      <dgm:prSet presAssocID="{CFD18AF8-AD1E-4C69-BEF2-660E0899A3BE}" presName="textRepeatNode" presStyleLbl="alignNode1" presStyleIdx="1" presStyleCnt="3">
        <dgm:presLayoutVars>
          <dgm:chMax val="0"/>
          <dgm:chPref val="0"/>
          <dgm:bulletEnabled val="1"/>
        </dgm:presLayoutVars>
      </dgm:prSet>
      <dgm:spPr/>
    </dgm:pt>
    <dgm:pt modelId="{887180EA-0820-4F57-A036-DE6E08FE3D2D}" type="pres">
      <dgm:prSet presAssocID="{CFD18AF8-AD1E-4C69-BEF2-660E0899A3BE}" presName="textaccent2" presStyleCnt="0"/>
      <dgm:spPr/>
    </dgm:pt>
    <dgm:pt modelId="{B8F1E798-34E0-4C28-99BC-2AD742266DD5}" type="pres">
      <dgm:prSet presAssocID="{CFD18AF8-AD1E-4C69-BEF2-660E0899A3BE}" presName="accentRepeatNode" presStyleLbl="solidAlignAcc1" presStyleIdx="2" presStyleCnt="6"/>
      <dgm:spPr/>
    </dgm:pt>
    <dgm:pt modelId="{26E40EDE-8FFE-499A-AA11-E97550BD3A06}" type="pres">
      <dgm:prSet presAssocID="{ADFDDF8C-2D6B-44B0-8FC9-5E3E127C43FD}" presName="image2" presStyleCnt="0"/>
      <dgm:spPr/>
    </dgm:pt>
    <dgm:pt modelId="{B88B1EA4-01CE-4703-8451-64473FAFD0C4}" type="pres">
      <dgm:prSet presAssocID="{ADFDDF8C-2D6B-44B0-8FC9-5E3E127C43FD}" presName="imageRepeatNode" presStyleLbl="alignAcc1" presStyleIdx="1" presStyleCnt="3"/>
      <dgm:spPr/>
    </dgm:pt>
    <dgm:pt modelId="{1432882A-3CAE-4A15-8A6D-F81484756FB5}" type="pres">
      <dgm:prSet presAssocID="{ADFDDF8C-2D6B-44B0-8FC9-5E3E127C43FD}" presName="imageaccent2" presStyleCnt="0"/>
      <dgm:spPr/>
    </dgm:pt>
    <dgm:pt modelId="{94D4D8B8-C4AC-41F2-9D74-B6471DF20D8F}" type="pres">
      <dgm:prSet presAssocID="{ADFDDF8C-2D6B-44B0-8FC9-5E3E127C43FD}" presName="accentRepeatNode" presStyleLbl="solidAlignAcc1" presStyleIdx="3" presStyleCnt="6"/>
      <dgm:spPr/>
    </dgm:pt>
    <dgm:pt modelId="{32C0A2DE-BD75-4CD6-AC98-2A75B8DD98D9}" type="pres">
      <dgm:prSet presAssocID="{D6746D6F-6C34-47D9-ABFC-45E4BF6C2032}" presName="text3" presStyleCnt="0"/>
      <dgm:spPr/>
    </dgm:pt>
    <dgm:pt modelId="{EE1E3C80-0B73-4E54-8D23-F43A971D36D3}" type="pres">
      <dgm:prSet presAssocID="{D6746D6F-6C34-47D9-ABFC-45E4BF6C2032}" presName="textRepeatNode" presStyleLbl="alignNode1" presStyleIdx="2" presStyleCnt="3">
        <dgm:presLayoutVars>
          <dgm:chMax val="0"/>
          <dgm:chPref val="0"/>
          <dgm:bulletEnabled val="1"/>
        </dgm:presLayoutVars>
      </dgm:prSet>
      <dgm:spPr/>
    </dgm:pt>
    <dgm:pt modelId="{14F66CDB-A395-4809-AB56-23CE6D2E5103}" type="pres">
      <dgm:prSet presAssocID="{D6746D6F-6C34-47D9-ABFC-45E4BF6C2032}" presName="textaccent3" presStyleCnt="0"/>
      <dgm:spPr/>
    </dgm:pt>
    <dgm:pt modelId="{74759A01-051B-4F78-B511-07709897961A}" type="pres">
      <dgm:prSet presAssocID="{D6746D6F-6C34-47D9-ABFC-45E4BF6C2032}" presName="accentRepeatNode" presStyleLbl="solidAlignAcc1" presStyleIdx="4" presStyleCnt="6"/>
      <dgm:spPr/>
    </dgm:pt>
    <dgm:pt modelId="{D5D9FBD9-8C98-44AD-A19E-8785F30FEFFB}" type="pres">
      <dgm:prSet presAssocID="{7900B76E-81F6-43B7-B141-B63E68D86537}" presName="image3" presStyleCnt="0"/>
      <dgm:spPr/>
    </dgm:pt>
    <dgm:pt modelId="{93B1B13D-70CD-463A-AF0A-1766E4CB97DB}" type="pres">
      <dgm:prSet presAssocID="{7900B76E-81F6-43B7-B141-B63E68D86537}" presName="imageRepeatNode" presStyleLbl="alignAcc1" presStyleIdx="2" presStyleCnt="3"/>
      <dgm:spPr/>
    </dgm:pt>
    <dgm:pt modelId="{7F94D97E-2FBE-489A-BFE4-32643BF23CFA}" type="pres">
      <dgm:prSet presAssocID="{7900B76E-81F6-43B7-B141-B63E68D86537}" presName="imageaccent3" presStyleCnt="0"/>
      <dgm:spPr/>
    </dgm:pt>
    <dgm:pt modelId="{D9D4B58C-B0E6-4F25-8CB2-59A185E39B29}" type="pres">
      <dgm:prSet presAssocID="{7900B76E-81F6-43B7-B141-B63E68D86537}" presName="accentRepeatNode" presStyleLbl="solidAlignAcc1" presStyleIdx="5" presStyleCnt="6"/>
      <dgm:spPr/>
    </dgm:pt>
  </dgm:ptLst>
  <dgm:cxnLst>
    <dgm:cxn modelId="{9B856B00-6D11-4CA2-B197-DE23BF079592}" type="presOf" srcId="{6EC3FC2F-D22E-4D05-A9CF-310A0368C401}" destId="{564E57B0-4636-43BE-820A-5DA8C71FE380}" srcOrd="0" destOrd="0" presId="urn:microsoft.com/office/officeart/2008/layout/HexagonCluster"/>
    <dgm:cxn modelId="{5D073308-04DA-44B5-A88B-F07A60AB667F}" type="presOf" srcId="{3BE10325-8785-414D-AD8D-B14F02F5578C}" destId="{43112950-DDF0-4F5D-9FE4-CE9D355AF5B5}" srcOrd="0" destOrd="0" presId="urn:microsoft.com/office/officeart/2008/layout/HexagonCluster"/>
    <dgm:cxn modelId="{6EE4975D-E94F-4EB3-82EF-6DDB1C5455F3}" srcId="{6EC3FC2F-D22E-4D05-A9CF-310A0368C401}" destId="{D6746D6F-6C34-47D9-ABFC-45E4BF6C2032}" srcOrd="2" destOrd="0" parTransId="{C296E321-E8F3-4246-AFDE-58ACE0410679}" sibTransId="{7900B76E-81F6-43B7-B141-B63E68D86537}"/>
    <dgm:cxn modelId="{9C3C3063-5062-4CCB-AD73-668C22630C32}" type="presOf" srcId="{ADFDDF8C-2D6B-44B0-8FC9-5E3E127C43FD}" destId="{B88B1EA4-01CE-4703-8451-64473FAFD0C4}" srcOrd="0" destOrd="0" presId="urn:microsoft.com/office/officeart/2008/layout/HexagonCluster"/>
    <dgm:cxn modelId="{DB259C64-9203-4C01-B99E-C6DB21161E9F}" type="presOf" srcId="{FCA9DA76-FE73-4F8A-B4CA-9D1E29B1929C}" destId="{D16F7327-F7CA-4851-AC85-6E77A35A538D}" srcOrd="0" destOrd="0" presId="urn:microsoft.com/office/officeart/2008/layout/HexagonCluster"/>
    <dgm:cxn modelId="{0183D847-F838-414A-B663-2AB946AFD9AB}" srcId="{6EC3FC2F-D22E-4D05-A9CF-310A0368C401}" destId="{CFD18AF8-AD1E-4C69-BEF2-660E0899A3BE}" srcOrd="1" destOrd="0" parTransId="{F026CAA9-9530-4BCB-A05C-6A0F8FF9B463}" sibTransId="{ADFDDF8C-2D6B-44B0-8FC9-5E3E127C43FD}"/>
    <dgm:cxn modelId="{445BE049-648D-44B9-A042-13EA81584AE3}" srcId="{6EC3FC2F-D22E-4D05-A9CF-310A0368C401}" destId="{FCA9DA76-FE73-4F8A-B4CA-9D1E29B1929C}" srcOrd="0" destOrd="0" parTransId="{A3B71C53-069E-47EF-B865-E7794FC7163F}" sibTransId="{3BE10325-8785-414D-AD8D-B14F02F5578C}"/>
    <dgm:cxn modelId="{315A1AA4-3D39-40D5-B83E-983D88A9FECE}" type="presOf" srcId="{D6746D6F-6C34-47D9-ABFC-45E4BF6C2032}" destId="{EE1E3C80-0B73-4E54-8D23-F43A971D36D3}" srcOrd="0" destOrd="0" presId="urn:microsoft.com/office/officeart/2008/layout/HexagonCluster"/>
    <dgm:cxn modelId="{72C80CAE-C314-4EED-84B9-D489AE4446B6}" type="presOf" srcId="{CFD18AF8-AD1E-4C69-BEF2-660E0899A3BE}" destId="{EB745EB6-BD2F-489D-8E0E-42F08B2988D0}" srcOrd="0" destOrd="0" presId="urn:microsoft.com/office/officeart/2008/layout/HexagonCluster"/>
    <dgm:cxn modelId="{21E61FC9-75CD-4A2A-A684-990B3792C283}" type="presOf" srcId="{7900B76E-81F6-43B7-B141-B63E68D86537}" destId="{93B1B13D-70CD-463A-AF0A-1766E4CB97DB}" srcOrd="0" destOrd="0" presId="urn:microsoft.com/office/officeart/2008/layout/HexagonCluster"/>
    <dgm:cxn modelId="{C4FB729F-6129-47CA-BF85-6A6F6B9D9B13}" type="presParOf" srcId="{564E57B0-4636-43BE-820A-5DA8C71FE380}" destId="{F004E3FC-CDF9-4BB7-8F5C-605E9C78F3C1}" srcOrd="0" destOrd="0" presId="urn:microsoft.com/office/officeart/2008/layout/HexagonCluster"/>
    <dgm:cxn modelId="{7CD610C1-1F3F-4E5C-84A5-091DCFD170BF}" type="presParOf" srcId="{F004E3FC-CDF9-4BB7-8F5C-605E9C78F3C1}" destId="{D16F7327-F7CA-4851-AC85-6E77A35A538D}" srcOrd="0" destOrd="0" presId="urn:microsoft.com/office/officeart/2008/layout/HexagonCluster"/>
    <dgm:cxn modelId="{604B2FBD-7067-421A-A738-2592CF6DD751}" type="presParOf" srcId="{564E57B0-4636-43BE-820A-5DA8C71FE380}" destId="{2C680E5E-2FB8-41E3-BBC5-4964D5946E4B}" srcOrd="1" destOrd="0" presId="urn:microsoft.com/office/officeart/2008/layout/HexagonCluster"/>
    <dgm:cxn modelId="{88B323DC-340C-464C-BAB4-80A4FA66143A}" type="presParOf" srcId="{2C680E5E-2FB8-41E3-BBC5-4964D5946E4B}" destId="{AA402685-0275-4802-A48F-62EFE142D9E8}" srcOrd="0" destOrd="0" presId="urn:microsoft.com/office/officeart/2008/layout/HexagonCluster"/>
    <dgm:cxn modelId="{D5CCC0D3-C1F3-469D-A004-52C1C745B3D3}" type="presParOf" srcId="{564E57B0-4636-43BE-820A-5DA8C71FE380}" destId="{2BAAC867-D272-4230-AC58-8E49988F95D0}" srcOrd="2" destOrd="0" presId="urn:microsoft.com/office/officeart/2008/layout/HexagonCluster"/>
    <dgm:cxn modelId="{10975153-1955-4917-9A30-B607DC424B9F}" type="presParOf" srcId="{2BAAC867-D272-4230-AC58-8E49988F95D0}" destId="{43112950-DDF0-4F5D-9FE4-CE9D355AF5B5}" srcOrd="0" destOrd="0" presId="urn:microsoft.com/office/officeart/2008/layout/HexagonCluster"/>
    <dgm:cxn modelId="{1993E844-6EF9-41EF-B4AB-CD4EAC4767F4}" type="presParOf" srcId="{564E57B0-4636-43BE-820A-5DA8C71FE380}" destId="{E44D7859-D06A-498A-B69D-A07DC5CD36FB}" srcOrd="3" destOrd="0" presId="urn:microsoft.com/office/officeart/2008/layout/HexagonCluster"/>
    <dgm:cxn modelId="{DE6E90D5-338E-43D7-9F4D-2B2BA3A8F266}" type="presParOf" srcId="{E44D7859-D06A-498A-B69D-A07DC5CD36FB}" destId="{E7528B1E-5492-4958-BF8D-C92DFB642FE4}" srcOrd="0" destOrd="0" presId="urn:microsoft.com/office/officeart/2008/layout/HexagonCluster"/>
    <dgm:cxn modelId="{FDCF5710-05A0-4BF6-88A1-30F94D05A332}" type="presParOf" srcId="{564E57B0-4636-43BE-820A-5DA8C71FE380}" destId="{96F5684B-FF8E-4FD3-A157-9B906F319BA9}" srcOrd="4" destOrd="0" presId="urn:microsoft.com/office/officeart/2008/layout/HexagonCluster"/>
    <dgm:cxn modelId="{FE61B0D5-44D4-47BF-8973-364D2A9768D9}" type="presParOf" srcId="{96F5684B-FF8E-4FD3-A157-9B906F319BA9}" destId="{EB745EB6-BD2F-489D-8E0E-42F08B2988D0}" srcOrd="0" destOrd="0" presId="urn:microsoft.com/office/officeart/2008/layout/HexagonCluster"/>
    <dgm:cxn modelId="{EB9ACBCA-AE1F-4443-A7A4-F0A50771749B}" type="presParOf" srcId="{564E57B0-4636-43BE-820A-5DA8C71FE380}" destId="{887180EA-0820-4F57-A036-DE6E08FE3D2D}" srcOrd="5" destOrd="0" presId="urn:microsoft.com/office/officeart/2008/layout/HexagonCluster"/>
    <dgm:cxn modelId="{20628B78-C1FE-44C8-A6ED-44D2E382612B}" type="presParOf" srcId="{887180EA-0820-4F57-A036-DE6E08FE3D2D}" destId="{B8F1E798-34E0-4C28-99BC-2AD742266DD5}" srcOrd="0" destOrd="0" presId="urn:microsoft.com/office/officeart/2008/layout/HexagonCluster"/>
    <dgm:cxn modelId="{88B8DE8C-D7E6-4FEE-B55E-0EA8BA94E029}" type="presParOf" srcId="{564E57B0-4636-43BE-820A-5DA8C71FE380}" destId="{26E40EDE-8FFE-499A-AA11-E97550BD3A06}" srcOrd="6" destOrd="0" presId="urn:microsoft.com/office/officeart/2008/layout/HexagonCluster"/>
    <dgm:cxn modelId="{A2C661BE-1864-4CC7-B88B-558C1F120781}" type="presParOf" srcId="{26E40EDE-8FFE-499A-AA11-E97550BD3A06}" destId="{B88B1EA4-01CE-4703-8451-64473FAFD0C4}" srcOrd="0" destOrd="0" presId="urn:microsoft.com/office/officeart/2008/layout/HexagonCluster"/>
    <dgm:cxn modelId="{5EF7B762-3236-4F31-AB4E-15D8ED91C88C}" type="presParOf" srcId="{564E57B0-4636-43BE-820A-5DA8C71FE380}" destId="{1432882A-3CAE-4A15-8A6D-F81484756FB5}" srcOrd="7" destOrd="0" presId="urn:microsoft.com/office/officeart/2008/layout/HexagonCluster"/>
    <dgm:cxn modelId="{A24EEB26-938F-4EE6-A615-CB6354BE3F29}" type="presParOf" srcId="{1432882A-3CAE-4A15-8A6D-F81484756FB5}" destId="{94D4D8B8-C4AC-41F2-9D74-B6471DF20D8F}" srcOrd="0" destOrd="0" presId="urn:microsoft.com/office/officeart/2008/layout/HexagonCluster"/>
    <dgm:cxn modelId="{443611ED-A473-4173-8BC2-0B2EBA2EAF58}" type="presParOf" srcId="{564E57B0-4636-43BE-820A-5DA8C71FE380}" destId="{32C0A2DE-BD75-4CD6-AC98-2A75B8DD98D9}" srcOrd="8" destOrd="0" presId="urn:microsoft.com/office/officeart/2008/layout/HexagonCluster"/>
    <dgm:cxn modelId="{A8BE95A5-4404-488F-97DE-26537AE18F73}" type="presParOf" srcId="{32C0A2DE-BD75-4CD6-AC98-2A75B8DD98D9}" destId="{EE1E3C80-0B73-4E54-8D23-F43A971D36D3}" srcOrd="0" destOrd="0" presId="urn:microsoft.com/office/officeart/2008/layout/HexagonCluster"/>
    <dgm:cxn modelId="{5556276B-282C-42E0-A644-65D2B2D43621}" type="presParOf" srcId="{564E57B0-4636-43BE-820A-5DA8C71FE380}" destId="{14F66CDB-A395-4809-AB56-23CE6D2E5103}" srcOrd="9" destOrd="0" presId="urn:microsoft.com/office/officeart/2008/layout/HexagonCluster"/>
    <dgm:cxn modelId="{5F059D24-7378-4143-A0AF-3F3DF297B02F}" type="presParOf" srcId="{14F66CDB-A395-4809-AB56-23CE6D2E5103}" destId="{74759A01-051B-4F78-B511-07709897961A}" srcOrd="0" destOrd="0" presId="urn:microsoft.com/office/officeart/2008/layout/HexagonCluster"/>
    <dgm:cxn modelId="{7874CA15-2522-432A-8192-ABCF9D56836E}" type="presParOf" srcId="{564E57B0-4636-43BE-820A-5DA8C71FE380}" destId="{D5D9FBD9-8C98-44AD-A19E-8785F30FEFFB}" srcOrd="10" destOrd="0" presId="urn:microsoft.com/office/officeart/2008/layout/HexagonCluster"/>
    <dgm:cxn modelId="{1D2C72E1-DDE8-4392-8F91-4DAA0E44D040}" type="presParOf" srcId="{D5D9FBD9-8C98-44AD-A19E-8785F30FEFFB}" destId="{93B1B13D-70CD-463A-AF0A-1766E4CB97DB}" srcOrd="0" destOrd="0" presId="urn:microsoft.com/office/officeart/2008/layout/HexagonCluster"/>
    <dgm:cxn modelId="{557A2CAD-27DC-4DA9-AA59-584E4881550D}" type="presParOf" srcId="{564E57B0-4636-43BE-820A-5DA8C71FE380}" destId="{7F94D97E-2FBE-489A-BFE4-32643BF23CFA}" srcOrd="11" destOrd="0" presId="urn:microsoft.com/office/officeart/2008/layout/HexagonCluster"/>
    <dgm:cxn modelId="{2CEE9694-08C7-402D-AFB1-3876AB8873DA}" type="presParOf" srcId="{7F94D97E-2FBE-489A-BFE4-32643BF23CFA}" destId="{D9D4B58C-B0E6-4F25-8CB2-59A185E39B29}" srcOrd="0" destOrd="0" presId="urn:microsoft.com/office/officeart/2008/layout/HexagonCluster"/>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3DDAF-79A0-48B6-AD51-4A227C901A07}">
      <dsp:nvSpPr>
        <dsp:cNvPr id="0" name=""/>
        <dsp:cNvSpPr/>
      </dsp:nvSpPr>
      <dsp:spPr>
        <a:xfrm>
          <a:off x="10779" y="189"/>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a:t>Ecosystem approach</a:t>
          </a:r>
          <a:endParaRPr lang="en-US" sz="1400" b="0" kern="1200"/>
        </a:p>
      </dsp:txBody>
      <dsp:txXfrm>
        <a:off x="10779" y="189"/>
        <a:ext cx="1594743" cy="956845"/>
      </dsp:txXfrm>
    </dsp:sp>
    <dsp:sp modelId="{DE8A8324-25CC-40EF-92E4-601E4569E49D}">
      <dsp:nvSpPr>
        <dsp:cNvPr id="0" name=""/>
        <dsp:cNvSpPr/>
      </dsp:nvSpPr>
      <dsp:spPr>
        <a:xfrm>
          <a:off x="1764997" y="189"/>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Rights Based Approach</a:t>
          </a:r>
          <a:endParaRPr lang="en-US" sz="1400" kern="1200"/>
        </a:p>
      </dsp:txBody>
      <dsp:txXfrm>
        <a:off x="1764997" y="189"/>
        <a:ext cx="1594743" cy="956845"/>
      </dsp:txXfrm>
    </dsp:sp>
    <dsp:sp modelId="{91721ECC-EAEB-44A8-8CBA-811CD060C25D}">
      <dsp:nvSpPr>
        <dsp:cNvPr id="0" name=""/>
        <dsp:cNvSpPr/>
      </dsp:nvSpPr>
      <dsp:spPr>
        <a:xfrm>
          <a:off x="10779" y="1116509"/>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Girl Centred Approach</a:t>
          </a:r>
          <a:endParaRPr lang="en-US" sz="1400" kern="1200"/>
        </a:p>
      </dsp:txBody>
      <dsp:txXfrm>
        <a:off x="10779" y="1116509"/>
        <a:ext cx="1594743" cy="956845"/>
      </dsp:txXfrm>
    </dsp:sp>
    <dsp:sp modelId="{408AB959-9612-4262-B446-405310ECF4C3}">
      <dsp:nvSpPr>
        <dsp:cNvPr id="0" name=""/>
        <dsp:cNvSpPr/>
      </dsp:nvSpPr>
      <dsp:spPr>
        <a:xfrm>
          <a:off x="1764997" y="1116509"/>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Engagement with religious and cultural leaders </a:t>
          </a:r>
          <a:endParaRPr lang="en-US" sz="1400" kern="1200"/>
        </a:p>
      </dsp:txBody>
      <dsp:txXfrm>
        <a:off x="1764997" y="1116509"/>
        <a:ext cx="1594743" cy="956845"/>
      </dsp:txXfrm>
    </dsp:sp>
    <dsp:sp modelId="{AC3B9EA1-7EE9-4DEF-9128-EF5FB43C5739}">
      <dsp:nvSpPr>
        <dsp:cNvPr id="0" name=""/>
        <dsp:cNvSpPr/>
      </dsp:nvSpPr>
      <dsp:spPr>
        <a:xfrm>
          <a:off x="10779" y="2232830"/>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Collective advocacy for policy change </a:t>
          </a:r>
          <a:endParaRPr lang="en-US" sz="1400" kern="1200"/>
        </a:p>
      </dsp:txBody>
      <dsp:txXfrm>
        <a:off x="10779" y="2232830"/>
        <a:ext cx="1594743" cy="956845"/>
      </dsp:txXfrm>
    </dsp:sp>
    <dsp:sp modelId="{CA9158AF-FE12-42D5-AC80-C10C7FC6E445}">
      <dsp:nvSpPr>
        <dsp:cNvPr id="0" name=""/>
        <dsp:cNvSpPr/>
      </dsp:nvSpPr>
      <dsp:spPr>
        <a:xfrm>
          <a:off x="1764997" y="2232830"/>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Youth Engagement </a:t>
          </a:r>
          <a:endParaRPr lang="en-US" sz="1400" kern="1200"/>
        </a:p>
      </dsp:txBody>
      <dsp:txXfrm>
        <a:off x="1764997" y="2232830"/>
        <a:ext cx="1594743" cy="956845"/>
      </dsp:txXfrm>
    </dsp:sp>
    <dsp:sp modelId="{B7FE1CC1-7943-4D9E-A2E4-AFAB2D661A31}">
      <dsp:nvSpPr>
        <dsp:cNvPr id="0" name=""/>
        <dsp:cNvSpPr/>
      </dsp:nvSpPr>
      <dsp:spPr>
        <a:xfrm>
          <a:off x="887888" y="3349150"/>
          <a:ext cx="1594743" cy="956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Media engagement </a:t>
          </a:r>
          <a:endParaRPr lang="en-US" sz="1400" kern="1200"/>
        </a:p>
      </dsp:txBody>
      <dsp:txXfrm>
        <a:off x="887888" y="3349150"/>
        <a:ext cx="1594743" cy="956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F7327-F7CA-4851-AC85-6E77A35A538D}">
      <dsp:nvSpPr>
        <dsp:cNvPr id="0" name=""/>
        <dsp:cNvSpPr/>
      </dsp:nvSpPr>
      <dsp:spPr>
        <a:xfrm>
          <a:off x="1198667" y="2014557"/>
          <a:ext cx="1402271" cy="1209002"/>
        </a:xfrm>
        <a:prstGeom prst="hexagon">
          <a:avLst>
            <a:gd name="adj" fmla="val 25000"/>
            <a:gd name="vf" fmla="val 115470"/>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830" rIns="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1416273" y="2202171"/>
        <a:ext cx="967059" cy="833774"/>
      </dsp:txXfrm>
    </dsp:sp>
    <dsp:sp modelId="{AA402685-0275-4802-A48F-62EFE142D9E8}">
      <dsp:nvSpPr>
        <dsp:cNvPr id="0" name=""/>
        <dsp:cNvSpPr/>
      </dsp:nvSpPr>
      <dsp:spPr>
        <a:xfrm>
          <a:off x="1235097" y="2548307"/>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12950-DDF0-4F5D-9FE4-CE9D355AF5B5}">
      <dsp:nvSpPr>
        <dsp:cNvPr id="0" name=""/>
        <dsp:cNvSpPr/>
      </dsp:nvSpPr>
      <dsp:spPr>
        <a:xfrm>
          <a:off x="0" y="1365177"/>
          <a:ext cx="1402271" cy="1209002"/>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528B1E-5492-4958-BF8D-C92DFB642FE4}">
      <dsp:nvSpPr>
        <dsp:cNvPr id="0" name=""/>
        <dsp:cNvSpPr/>
      </dsp:nvSpPr>
      <dsp:spPr>
        <a:xfrm>
          <a:off x="954642" y="2414470"/>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745EB6-BD2F-489D-8E0E-42F08B2988D0}">
      <dsp:nvSpPr>
        <dsp:cNvPr id="0" name=""/>
        <dsp:cNvSpPr/>
      </dsp:nvSpPr>
      <dsp:spPr>
        <a:xfrm>
          <a:off x="2393343" y="1350803"/>
          <a:ext cx="1402271" cy="1209002"/>
        </a:xfrm>
        <a:prstGeom prst="hexagon">
          <a:avLst>
            <a:gd name="adj" fmla="val 25000"/>
            <a:gd name="vf" fmla="val 115470"/>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2133600">
            <a:lnSpc>
              <a:spcPct val="90000"/>
            </a:lnSpc>
            <a:spcBef>
              <a:spcPct val="0"/>
            </a:spcBef>
            <a:spcAft>
              <a:spcPct val="35000"/>
            </a:spcAft>
            <a:buNone/>
          </a:pPr>
          <a:endParaRPr lang="en-GB" sz="4800" kern="1200"/>
        </a:p>
      </dsp:txBody>
      <dsp:txXfrm>
        <a:off x="2610949" y="1538417"/>
        <a:ext cx="967059" cy="833774"/>
      </dsp:txXfrm>
    </dsp:sp>
    <dsp:sp modelId="{B8F1E798-34E0-4C28-99BC-2AD742266DD5}">
      <dsp:nvSpPr>
        <dsp:cNvPr id="0" name=""/>
        <dsp:cNvSpPr/>
      </dsp:nvSpPr>
      <dsp:spPr>
        <a:xfrm>
          <a:off x="3351978" y="2398818"/>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8B1EA4-01CE-4703-8451-64473FAFD0C4}">
      <dsp:nvSpPr>
        <dsp:cNvPr id="0" name=""/>
        <dsp:cNvSpPr/>
      </dsp:nvSpPr>
      <dsp:spPr>
        <a:xfrm>
          <a:off x="3588019" y="2014557"/>
          <a:ext cx="1402271" cy="1209002"/>
        </a:xfrm>
        <a:prstGeom prst="hexagon">
          <a:avLst>
            <a:gd name="adj" fmla="val 25000"/>
            <a:gd name="vf" fmla="val 115470"/>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2000" b="-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D4D8B8-C4AC-41F2-9D74-B6471DF20D8F}">
      <dsp:nvSpPr>
        <dsp:cNvPr id="0" name=""/>
        <dsp:cNvSpPr/>
      </dsp:nvSpPr>
      <dsp:spPr>
        <a:xfrm>
          <a:off x="3624448" y="2548307"/>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3C80-0B73-4E54-8D23-F43A971D36D3}">
      <dsp:nvSpPr>
        <dsp:cNvPr id="0" name=""/>
        <dsp:cNvSpPr/>
      </dsp:nvSpPr>
      <dsp:spPr>
        <a:xfrm>
          <a:off x="1198667" y="689924"/>
          <a:ext cx="1402271" cy="1209002"/>
        </a:xfrm>
        <a:prstGeom prst="hexagon">
          <a:avLst>
            <a:gd name="adj" fmla="val 25000"/>
            <a:gd name="vf" fmla="val 115470"/>
          </a:avLst>
        </a:prstGeom>
        <a:blipFill rotWithShape="0">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2133600">
            <a:lnSpc>
              <a:spcPct val="90000"/>
            </a:lnSpc>
            <a:spcBef>
              <a:spcPct val="0"/>
            </a:spcBef>
            <a:spcAft>
              <a:spcPct val="35000"/>
            </a:spcAft>
            <a:buNone/>
          </a:pPr>
          <a:endParaRPr lang="en-GB" sz="4800" kern="1200"/>
        </a:p>
      </dsp:txBody>
      <dsp:txXfrm>
        <a:off x="1416273" y="877538"/>
        <a:ext cx="967059" cy="833774"/>
      </dsp:txXfrm>
    </dsp:sp>
    <dsp:sp modelId="{74759A01-051B-4F78-B511-07709897961A}">
      <dsp:nvSpPr>
        <dsp:cNvPr id="0" name=""/>
        <dsp:cNvSpPr/>
      </dsp:nvSpPr>
      <dsp:spPr>
        <a:xfrm>
          <a:off x="2149318" y="716116"/>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B1B13D-70CD-463A-AF0A-1766E4CB97DB}">
      <dsp:nvSpPr>
        <dsp:cNvPr id="0" name=""/>
        <dsp:cNvSpPr/>
      </dsp:nvSpPr>
      <dsp:spPr>
        <a:xfrm>
          <a:off x="2393343" y="29364"/>
          <a:ext cx="1402271" cy="1209002"/>
        </a:xfrm>
        <a:prstGeom prst="hexagon">
          <a:avLst>
            <a:gd name="adj" fmla="val 25000"/>
            <a:gd name="vf" fmla="val 115470"/>
          </a:avLst>
        </a:prstGeom>
        <a:blipFill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4B58C-B0E6-4F25-8CB2-59A185E39B29}">
      <dsp:nvSpPr>
        <dsp:cNvPr id="0" name=""/>
        <dsp:cNvSpPr/>
      </dsp:nvSpPr>
      <dsp:spPr>
        <a:xfrm>
          <a:off x="2434762" y="560240"/>
          <a:ext cx="164180" cy="14150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D448E9-2D2A-10C3-044D-8F24E2895DB9}"/>
              </a:ext>
            </a:extLst>
          </p:cNvPr>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8D00889-BBAF-42CD-2F63-D7BDADC6C16C}"/>
              </a:ext>
            </a:extLst>
          </p:cNvPr>
          <p:cNvSpPr>
            <a:spLocks noGrp="1"/>
          </p:cNvSpPr>
          <p:nvPr>
            <p:ph type="dt" sz="quarter" idx="1"/>
          </p:nvPr>
        </p:nvSpPr>
        <p:spPr>
          <a:xfrm>
            <a:off x="5625495" y="0"/>
            <a:ext cx="4303607" cy="340905"/>
          </a:xfrm>
          <a:prstGeom prst="rect">
            <a:avLst/>
          </a:prstGeom>
        </p:spPr>
        <p:txBody>
          <a:bodyPr vert="horz" lIns="91440" tIns="45720" rIns="91440" bIns="45720" rtlCol="0"/>
          <a:lstStyle>
            <a:lvl1pPr algn="r">
              <a:defRPr sz="1200"/>
            </a:lvl1pPr>
          </a:lstStyle>
          <a:p>
            <a:fld id="{BADC7A1F-117B-4C3B-9149-705088D517E6}" type="datetimeFigureOut">
              <a:rPr lang="en-GB" smtClean="0"/>
              <a:t>21/02/2023</a:t>
            </a:fld>
            <a:endParaRPr lang="en-GB"/>
          </a:p>
        </p:txBody>
      </p:sp>
      <p:sp>
        <p:nvSpPr>
          <p:cNvPr id="4" name="Footer Placeholder 3">
            <a:extLst>
              <a:ext uri="{FF2B5EF4-FFF2-40B4-BE49-F238E27FC236}">
                <a16:creationId xmlns:a16="http://schemas.microsoft.com/office/drawing/2014/main" id="{C60F23A2-6D77-C591-C086-DA4B2D367588}"/>
              </a:ext>
            </a:extLst>
          </p:cNvPr>
          <p:cNvSpPr>
            <a:spLocks noGrp="1"/>
          </p:cNvSpPr>
          <p:nvPr>
            <p:ph type="ftr" sz="quarter" idx="2"/>
          </p:nvPr>
        </p:nvSpPr>
        <p:spPr>
          <a:xfrm>
            <a:off x="0" y="6453596"/>
            <a:ext cx="4303607" cy="34090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E8A965F-6774-58B0-A5FA-7092B0F547B8}"/>
              </a:ext>
            </a:extLst>
          </p:cNvPr>
          <p:cNvSpPr>
            <a:spLocks noGrp="1"/>
          </p:cNvSpPr>
          <p:nvPr>
            <p:ph type="sldNum" sz="quarter" idx="3"/>
          </p:nvPr>
        </p:nvSpPr>
        <p:spPr>
          <a:xfrm>
            <a:off x="5625495" y="6453596"/>
            <a:ext cx="4303607" cy="340904"/>
          </a:xfrm>
          <a:prstGeom prst="rect">
            <a:avLst/>
          </a:prstGeom>
        </p:spPr>
        <p:txBody>
          <a:bodyPr vert="horz" lIns="91440" tIns="45720" rIns="91440" bIns="45720" rtlCol="0" anchor="b"/>
          <a:lstStyle>
            <a:lvl1pPr algn="r">
              <a:defRPr sz="1200"/>
            </a:lvl1pPr>
          </a:lstStyle>
          <a:p>
            <a:fld id="{D25A80CA-3616-4CB8-8C3F-F0E525553AAA}" type="slidenum">
              <a:rPr lang="en-GB" smtClean="0"/>
              <a:t>‹#›</a:t>
            </a:fld>
            <a:endParaRPr lang="en-GB"/>
          </a:p>
        </p:txBody>
      </p:sp>
    </p:spTree>
    <p:extLst>
      <p:ext uri="{BB962C8B-B14F-4D97-AF65-F5344CB8AC3E}">
        <p14:creationId xmlns:p14="http://schemas.microsoft.com/office/powerpoint/2010/main" val="3782539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5495" y="0"/>
            <a:ext cx="4303607" cy="340905"/>
          </a:xfrm>
          <a:prstGeom prst="rect">
            <a:avLst/>
          </a:prstGeom>
        </p:spPr>
        <p:txBody>
          <a:bodyPr vert="horz" lIns="91440" tIns="45720" rIns="91440" bIns="45720" rtlCol="0"/>
          <a:lstStyle>
            <a:lvl1pPr algn="r">
              <a:defRPr sz="1200"/>
            </a:lvl1pPr>
          </a:lstStyle>
          <a:p>
            <a:fld id="{9BA69E6F-5ED0-4517-AA81-AB2FDD615552}" type="datetimeFigureOut">
              <a:rPr lang="en-GB" smtClean="0"/>
              <a:t>21/02/2023</a:t>
            </a:fld>
            <a:endParaRPr lang="en-GB"/>
          </a:p>
        </p:txBody>
      </p:sp>
      <p:sp>
        <p:nvSpPr>
          <p:cNvPr id="4" name="Slide Image Placeholder 3"/>
          <p:cNvSpPr>
            <a:spLocks noGrp="1" noRot="1" noChangeAspect="1"/>
          </p:cNvSpPr>
          <p:nvPr>
            <p:ph type="sldImg" idx="2"/>
          </p:nvPr>
        </p:nvSpPr>
        <p:spPr>
          <a:xfrm>
            <a:off x="3436938" y="849313"/>
            <a:ext cx="3057525"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69853"/>
            <a:ext cx="7945120" cy="26753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3596"/>
            <a:ext cx="4303607" cy="34090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5495" y="6453596"/>
            <a:ext cx="4303607" cy="340904"/>
          </a:xfrm>
          <a:prstGeom prst="rect">
            <a:avLst/>
          </a:prstGeom>
        </p:spPr>
        <p:txBody>
          <a:bodyPr vert="horz" lIns="91440" tIns="45720" rIns="91440" bIns="45720" rtlCol="0" anchor="b"/>
          <a:lstStyle>
            <a:lvl1pPr algn="r">
              <a:defRPr sz="1200"/>
            </a:lvl1pPr>
          </a:lstStyle>
          <a:p>
            <a:fld id="{1BD7776B-E7D7-4D58-8998-0583436867E4}" type="slidenum">
              <a:rPr lang="en-GB" smtClean="0"/>
              <a:t>‹#›</a:t>
            </a:fld>
            <a:endParaRPr lang="en-GB"/>
          </a:p>
        </p:txBody>
      </p:sp>
    </p:spTree>
    <p:extLst>
      <p:ext uri="{BB962C8B-B14F-4D97-AF65-F5344CB8AC3E}">
        <p14:creationId xmlns:p14="http://schemas.microsoft.com/office/powerpoint/2010/main" val="120121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nicef.org/wca/media/1021/file/Achieving%20a%20future%20without%20child%20marriag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nicef.org/wca/media/1021/file/Achieving%20a%20future%20without%20child%20marriage.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nicef.org/media/113101/file/GTA-facilitator-guide-2021.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a:t>
            </a:fld>
            <a:endParaRPr lang="en-GB"/>
          </a:p>
        </p:txBody>
      </p:sp>
    </p:spTree>
    <p:extLst>
      <p:ext uri="{BB962C8B-B14F-4D97-AF65-F5344CB8AC3E}">
        <p14:creationId xmlns:p14="http://schemas.microsoft.com/office/powerpoint/2010/main" val="225873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800"/>
              </a:spcAft>
              <a:buFont typeface="Arial" panose="020B0604020202020204" pitchFamily="34" charset="0"/>
              <a:buNone/>
            </a:pPr>
            <a:r>
              <a:rPr lang="en-GB" sz="1200" b="1" err="1">
                <a:effectLst/>
                <a:latin typeface="Calibri" panose="020F0502020204030204" pitchFamily="34" charset="0"/>
                <a:ea typeface="Calibri" panose="020F0502020204030204" pitchFamily="34" charset="0"/>
                <a:cs typeface="Arial" panose="020B0604020202020204" pitchFamily="34" charset="0"/>
              </a:rPr>
              <a:t>Huseina</a:t>
            </a:r>
            <a:endParaRPr lang="en-GB" sz="1200" b="1">
              <a:effectLst/>
              <a:latin typeface="Calibri" panose="020F0502020204030204" pitchFamily="34" charset="0"/>
              <a:ea typeface="Calibri" panose="020F0502020204030204" pitchFamily="34" charset="0"/>
              <a:cs typeface="Arial" panose="020B0604020202020204" pitchFamily="34" charset="0"/>
            </a:endParaRPr>
          </a:p>
          <a:p>
            <a:pPr marL="0" indent="0">
              <a:spcAft>
                <a:spcPts val="800"/>
              </a:spcAft>
              <a:buFont typeface="Arial" panose="020B0604020202020204" pitchFamily="34" charset="0"/>
              <a:buNone/>
            </a:pPr>
            <a:r>
              <a:rPr lang="en-GB" sz="1200" b="1">
                <a:effectLst/>
                <a:latin typeface="Calibri" panose="020F0502020204030204" pitchFamily="34" charset="0"/>
                <a:ea typeface="Calibri" panose="020F0502020204030204" pitchFamily="34" charset="0"/>
                <a:cs typeface="Arial" panose="020B0604020202020204" pitchFamily="34" charset="0"/>
              </a:rPr>
              <a:t>The consequences of not taking a gender-transformative approach</a:t>
            </a:r>
            <a:endParaRPr lang="en-GB" sz="1200" b="0">
              <a:effectLst/>
              <a:latin typeface="Calibri" panose="020F0502020204030204" pitchFamily="34" charset="0"/>
              <a:ea typeface="Calibri" panose="020F0502020204030204" pitchFamily="34" charset="0"/>
              <a:cs typeface="Arial" panose="020B0604020202020204" pitchFamily="34" charset="0"/>
            </a:endParaRPr>
          </a:p>
          <a:p>
            <a:r>
              <a:rPr lang="en-GB" sz="1000" u="sng">
                <a:effectLst/>
                <a:latin typeface="Calibri" panose="020F0502020204030204" pitchFamily="34" charset="0"/>
                <a:ea typeface="Calibri" panose="020F0502020204030204" pitchFamily="34" charset="0"/>
                <a:cs typeface="Arial" panose="020B0604020202020204" pitchFamily="34" charset="0"/>
              </a:rPr>
              <a:t>Speaking notes </a:t>
            </a:r>
            <a:endParaRPr lang="en-GB" sz="1000" u="none">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To strengthen the case </a:t>
            </a:r>
            <a:r>
              <a:rPr lang="en-GB" sz="1200" b="1" i="1">
                <a:effectLst/>
                <a:latin typeface="Calibri" panose="020F0502020204030204" pitchFamily="34" charset="0"/>
                <a:ea typeface="Calibri" panose="020F0502020204030204" pitchFamily="34" charset="0"/>
                <a:cs typeface="Calibri" panose="020F0502020204030204" pitchFamily="34" charset="0"/>
              </a:rPr>
              <a:t>for</a:t>
            </a:r>
            <a:r>
              <a:rPr lang="en-GB" sz="1200" i="1">
                <a:effectLst/>
                <a:latin typeface="Calibri" panose="020F0502020204030204" pitchFamily="34" charset="0"/>
                <a:ea typeface="Calibri" panose="020F0502020204030204" pitchFamily="34" charset="0"/>
                <a:cs typeface="Calibri" panose="020F0502020204030204" pitchFamily="34" charset="0"/>
              </a:rPr>
              <a:t> gender-transformative action here are some consequences of NOT using gender transformative approaches.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The quote on the left is from a Girls Not Brides member, to summarise: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Some members have been able to rescue girls from forced marriages but what is the point if we can’t support them afterwards?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Without systems and services in place what is the future for girls who courageously go against the wishes of family and social norms? And what are the alternatives to child marriage?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This was the same for a girl who I heard said, given her time again she would choose the cut – FGM, </a:t>
            </a:r>
            <a:r>
              <a:rPr lang="en-GB" sz="1200">
                <a:effectLst/>
                <a:latin typeface="Calibri" panose="020F0502020204030204" pitchFamily="34" charset="0"/>
                <a:ea typeface="Calibri" panose="020F0502020204030204" pitchFamily="34" charset="0"/>
                <a:cs typeface="Times New Roman" panose="02020603050405020304" pitchFamily="18" charset="0"/>
              </a:rPr>
              <a:t> </a:t>
            </a:r>
            <a:r>
              <a:rPr lang="en-GB" sz="1200" i="1">
                <a:effectLst/>
                <a:latin typeface="Calibri" panose="020F0502020204030204" pitchFamily="34" charset="0"/>
                <a:ea typeface="Calibri" panose="020F0502020204030204" pitchFamily="34" charset="0"/>
                <a:cs typeface="Calibri" panose="020F0502020204030204" pitchFamily="34" charset="0"/>
              </a:rPr>
              <a:t>in preference to the isolation, poverty and indignity of her daily life since being forced to leave family and home following her refusal to have her genitals mutilated in line with the norm.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Raising the legal minimum age of marriage in isolation can drive the practice underground, replace formal marriage with informal unions (where girls might have fewer rights), delay the age of marriage, possibly, but with little change to the empowerment (economic and life skills such as decision-making power), status and safety of girls and adolescents.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And we know that those challenging the status quo are put at risk without the enabling environment and support needed for activism and advocacy.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u="sng">
              <a:effectLst/>
              <a:latin typeface="Calibri" panose="020F0502020204030204" pitchFamily="34" charset="0"/>
              <a:ea typeface="Calibri" panose="020F0502020204030204" pitchFamily="34" charset="0"/>
              <a:cs typeface="Arial" panose="020B0604020202020204" pitchFamily="34" charset="0"/>
            </a:endParaRPr>
          </a:p>
          <a:p>
            <a:endParaRPr lang="en-GB" sz="12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10</a:t>
            </a:fld>
            <a:endParaRPr lang="en-GB"/>
          </a:p>
        </p:txBody>
      </p:sp>
    </p:spTree>
    <p:extLst>
      <p:ext uri="{BB962C8B-B14F-4D97-AF65-F5344CB8AC3E}">
        <p14:creationId xmlns:p14="http://schemas.microsoft.com/office/powerpoint/2010/main" val="131786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Mercy </a:t>
            </a:r>
            <a:endParaRPr lang="en-GB" b="0"/>
          </a:p>
          <a:p>
            <a:r>
              <a:rPr lang="en-GB" b="0" u="sng"/>
              <a:t>Speaking Notes</a:t>
            </a:r>
          </a:p>
          <a:p>
            <a:r>
              <a:rPr lang="en-GB"/>
              <a:t>There are a few slides from the Nigeria evidence review that follow.</a:t>
            </a:r>
          </a:p>
        </p:txBody>
      </p:sp>
      <p:sp>
        <p:nvSpPr>
          <p:cNvPr id="4" name="Slide Number Placeholder 3"/>
          <p:cNvSpPr>
            <a:spLocks noGrp="1"/>
          </p:cNvSpPr>
          <p:nvPr>
            <p:ph type="sldNum" sz="quarter" idx="5"/>
          </p:nvPr>
        </p:nvSpPr>
        <p:spPr/>
        <p:txBody>
          <a:bodyPr/>
          <a:lstStyle/>
          <a:p>
            <a:fld id="{1BD7776B-E7D7-4D58-8998-0583436867E4}" type="slidenum">
              <a:rPr lang="en-GB" smtClean="0"/>
              <a:t>11</a:t>
            </a:fld>
            <a:endParaRPr lang="en-GB"/>
          </a:p>
        </p:txBody>
      </p:sp>
    </p:spTree>
    <p:extLst>
      <p:ext uri="{BB962C8B-B14F-4D97-AF65-F5344CB8AC3E}">
        <p14:creationId xmlns:p14="http://schemas.microsoft.com/office/powerpoint/2010/main" val="2250708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Mercy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u="sng" dirty="0"/>
              <a:t>Speaking Notes </a:t>
            </a:r>
            <a:endParaRPr lang="en-GB"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map is from the UNICEF publication ‘Achieving a Future without Child Marriage: Focus on West and Central Africa’.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https://www.unicef.org/wca/media/1021/file/Achieving%20a%20future%20without%20child%20marriage.pdf</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Africa is home to some </a:t>
            </a:r>
            <a:r>
              <a:rPr lang="en-GB" dirty="0"/>
              <a:t>130 million child brides with huge variations in prevalence across the continent by region, country or even the community.</a:t>
            </a:r>
          </a:p>
          <a:p>
            <a:pPr marL="342900" lvl="0" indent="-342900" algn="just" fontAlgn="base">
              <a:buSzPts val="1000"/>
              <a:buFont typeface="Symbol" panose="05050102010706020507" pitchFamily="18" charset="2"/>
              <a:buChar char=""/>
              <a:tabLst>
                <a:tab pos="228600" algn="l"/>
              </a:tabLst>
            </a:pPr>
            <a:r>
              <a:rPr lang="en-GB" sz="1800" dirty="0">
                <a:effectLst/>
                <a:latin typeface="Calibri" panose="020F0502020204030204" pitchFamily="34" charset="0"/>
                <a:ea typeface="Calibri" panose="020F0502020204030204" pitchFamily="34" charset="0"/>
                <a:cs typeface="Arial" panose="020B0604020202020204" pitchFamily="34" charset="0"/>
              </a:rPr>
              <a:t>Nearly 60 million live in West and Central Africa,</a:t>
            </a:r>
            <a:r>
              <a:rPr lang="en-GB" sz="1800" b="1"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Arial" panose="020B0604020202020204" pitchFamily="34" charset="0"/>
              </a:rPr>
              <a:t>with the largest number in Nigeria and the highest prevalence in Niger.</a:t>
            </a:r>
          </a:p>
          <a:p>
            <a:pPr marL="342900" lvl="0" indent="-342900" algn="just" fontAlgn="base">
              <a:buSzPts val="1000"/>
              <a:buFont typeface="Symbol" panose="05050102010706020507" pitchFamily="18" charset="2"/>
              <a:buChar char=""/>
              <a:tabLst>
                <a:tab pos="228600" algn="l"/>
              </a:tabLst>
            </a:pPr>
            <a:r>
              <a:rPr lang="en-GB" sz="1800" dirty="0">
                <a:solidFill>
                  <a:srgbClr val="000000"/>
                </a:solidFill>
                <a:effectLst/>
                <a:latin typeface="Calibri" panose="020F0502020204030204" pitchFamily="34" charset="0"/>
                <a:ea typeface="Times New Roman" panose="02020603050405020304" pitchFamily="18" charset="0"/>
              </a:rPr>
              <a:t>Child Marriage prevalence in Africa was recorded to have declined in 2015 (when recorded for a 25-year period, 1990-2015) but by just 1/5</a:t>
            </a:r>
            <a:r>
              <a:rPr lang="en-GB" sz="1800" baseline="30000" dirty="0">
                <a:solidFill>
                  <a:srgbClr val="000000"/>
                </a:solidFill>
                <a:effectLst/>
                <a:latin typeface="Calibri" panose="020F0502020204030204" pitchFamily="34" charset="0"/>
                <a:ea typeface="Times New Roman" panose="02020603050405020304" pitchFamily="18" charset="0"/>
              </a:rPr>
              <a:t>th</a:t>
            </a:r>
            <a:r>
              <a:rPr lang="en-GB" sz="1800" dirty="0">
                <a:solidFill>
                  <a:srgbClr val="000000"/>
                </a:solidFill>
                <a:effectLst/>
                <a:latin typeface="Calibri" panose="020F0502020204030204" pitchFamily="34" charset="0"/>
                <a:ea typeface="Times New Roman" panose="02020603050405020304" pitchFamily="18" charset="0"/>
              </a:rPr>
              <a:t>. However, like we have seen varied prevalence across countries continues to contribute to this slow reduction and high prevalence. </a:t>
            </a:r>
            <a:endParaRPr lang="en-GB" sz="18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858520" algn="l"/>
              </a:tabLst>
            </a:pPr>
            <a:r>
              <a:rPr lang="en-GB" sz="1800" dirty="0">
                <a:solidFill>
                  <a:srgbClr val="000000"/>
                </a:solidFill>
                <a:effectLst/>
                <a:latin typeface="Calibri" panose="020F0502020204030204" pitchFamily="34" charset="0"/>
                <a:ea typeface="Times New Roman" panose="02020603050405020304" pitchFamily="18" charset="0"/>
              </a:rPr>
              <a:t>Overall prevalence is decreasing, but not fast enough; slow declines + steep population growth means the number of child brides in Africa is increasing; and by 2050, there might be more than 1 in 4 child brides.</a:t>
            </a:r>
            <a:endParaRPr lang="en-GB" sz="18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7776B-E7D7-4D58-8998-0583436867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517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FF0000"/>
                </a:solidFill>
                <a:cs typeface="Calibri"/>
              </a:rPr>
              <a:t>Mercy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a:solidFill>
                  <a:srgbClr val="000000"/>
                </a:solidFill>
                <a:latin typeface="Univers 57 Condensed"/>
              </a:rPr>
              <a:t>Image from United Nations Children’s Fund, </a:t>
            </a:r>
            <a:r>
              <a:rPr lang="en-GB" sz="1800" b="0" i="1" u="none" strike="noStrike" baseline="0">
                <a:solidFill>
                  <a:srgbClr val="000000"/>
                </a:solidFill>
                <a:latin typeface="Univers 57 Condensed"/>
              </a:rPr>
              <a:t>Achieving a Future without Child Marriage: Focus on West and Central Africa, </a:t>
            </a:r>
            <a:r>
              <a:rPr lang="en-GB" sz="1800" b="0" i="0" u="none" strike="noStrike" baseline="0">
                <a:solidFill>
                  <a:srgbClr val="000000"/>
                </a:solidFill>
                <a:latin typeface="Univers 57 Condensed"/>
              </a:rPr>
              <a:t>UNICEF, </a:t>
            </a:r>
            <a:r>
              <a:rPr lang="en-GB" sz="1800" b="0" i="0" u="none" strike="noStrike" baseline="0" err="1">
                <a:solidFill>
                  <a:srgbClr val="000000"/>
                </a:solidFill>
                <a:latin typeface="Univers 57 Condensed"/>
              </a:rPr>
              <a:t>NewYork</a:t>
            </a:r>
            <a:r>
              <a:rPr lang="en-GB" sz="1800" b="0" i="0" u="none" strike="noStrike" baseline="0">
                <a:solidFill>
                  <a:srgbClr val="000000"/>
                </a:solidFill>
                <a:latin typeface="Univers 57 Condensed"/>
              </a:rPr>
              <a:t>,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https://www.unicef.org/wca/media/1021/file/Achieving%20a%20future%20without%20child%20marriage.pdf</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a:solidFill>
                <a:srgbClr val="000000"/>
              </a:solidFill>
              <a:latin typeface="Univers 57 Condensed"/>
            </a:endParaRPr>
          </a:p>
          <a:p>
            <a:pPr algn="l"/>
            <a:endParaRPr lang="en-GB" sz="1800" b="0" i="0" u="none" strike="noStrike" baseline="0">
              <a:solidFill>
                <a:srgbClr val="000000"/>
              </a:solidFill>
              <a:latin typeface="Univers 57 Condensed"/>
            </a:endParaRPr>
          </a:p>
          <a:p>
            <a:r>
              <a:rPr lang="en-GB" sz="1800" b="0" i="0" u="none" strike="noStrike" baseline="0">
                <a:latin typeface="Univers 57 Condensed"/>
              </a:rPr>
              <a:t>This progress, though, has not been equitable; </a:t>
            </a:r>
            <a:r>
              <a:rPr lang="en-GB" sz="1800" b="1" i="0" u="none" strike="noStrike" baseline="0">
                <a:latin typeface="Univers 47 CondensedLight"/>
              </a:rPr>
              <a:t>high levels </a:t>
            </a:r>
            <a:r>
              <a:rPr lang="en-GB" sz="1800" b="0" i="0" u="none" strike="noStrike" baseline="0">
                <a:latin typeface="Univers 57 Condensed"/>
              </a:rPr>
              <a:t>of child marriage </a:t>
            </a:r>
            <a:r>
              <a:rPr lang="en-GB" sz="1800" b="1" i="0" u="none" strike="noStrike" baseline="0">
                <a:latin typeface="Univers 47 CondensedLight"/>
              </a:rPr>
              <a:t>among the poorest </a:t>
            </a:r>
            <a:r>
              <a:rPr lang="en-GB" sz="1800" b="0" i="0" u="none" strike="noStrike" baseline="0">
                <a:latin typeface="Univers 57 Condensed"/>
              </a:rPr>
              <a:t>have persisted, while declines in the practice have been limited to the richest. </a:t>
            </a:r>
          </a:p>
          <a:p>
            <a:r>
              <a:rPr lang="en-US" sz="1800">
                <a:solidFill>
                  <a:srgbClr val="FF0000"/>
                </a:solidFill>
                <a:effectLst/>
                <a:latin typeface="Calibri" panose="020F0502020204030204" pitchFamily="34" charset="0"/>
                <a:ea typeface="Calibri" panose="020F0502020204030204" pitchFamily="34" charset="0"/>
              </a:rPr>
              <a:t>36% of girls in the world’s lowest-income countries and 35% in the world’s most fragile contexts marry before 18, almost double the global average</a:t>
            </a:r>
            <a:endParaRPr lang="en-GB" sz="1800" b="0" i="0" u="none" strike="noStrike" baseline="0">
              <a:latin typeface="Univers 57 Condensed"/>
            </a:endParaRPr>
          </a:p>
          <a:p>
            <a:r>
              <a:rPr lang="en-US">
                <a:ea typeface="+mn-lt"/>
                <a:cs typeface="+mn-lt"/>
              </a:rPr>
              <a:t>West and Central Africa faces a unique set of challenges in its bid to end reduce child marriage.</a:t>
            </a:r>
          </a:p>
          <a:p>
            <a:pPr lvl="1"/>
            <a:r>
              <a:rPr lang="en-US">
                <a:ea typeface="+mn-lt"/>
                <a:cs typeface="+mn-lt"/>
              </a:rPr>
              <a:t>A high prevalence and slow rate of decline in child marriage</a:t>
            </a:r>
          </a:p>
          <a:p>
            <a:pPr lvl="1"/>
            <a:r>
              <a:rPr lang="en-US">
                <a:ea typeface="+mn-lt"/>
                <a:cs typeface="+mn-lt"/>
              </a:rPr>
              <a:t>A growing population of girls</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13</a:t>
            </a:fld>
            <a:endParaRPr lang="en-GB"/>
          </a:p>
        </p:txBody>
      </p:sp>
    </p:spTree>
    <p:extLst>
      <p:ext uri="{BB962C8B-B14F-4D97-AF65-F5344CB8AC3E}">
        <p14:creationId xmlns:p14="http://schemas.microsoft.com/office/powerpoint/2010/main" val="78423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FF0000"/>
                </a:solidFill>
                <a:cs typeface="Calibri"/>
              </a:rPr>
              <a:t>Mercy</a:t>
            </a:r>
          </a:p>
          <a:p>
            <a:r>
              <a:rPr lang="en-GB" sz="1800" b="0" i="0" u="none" strike="noStrike" baseline="0">
                <a:latin typeface="Univers 57 Condensed"/>
              </a:rPr>
              <a:t>United Nations Children’s Fund, </a:t>
            </a:r>
            <a:r>
              <a:rPr lang="en-GB" sz="1800" b="0" i="1" u="none" strike="noStrike" baseline="0">
                <a:latin typeface="Univers 57 Condensed"/>
              </a:rPr>
              <a:t>A Profile of Child Marriage in Africa</a:t>
            </a:r>
            <a:r>
              <a:rPr lang="en-GB" sz="1800" b="0" i="0" u="none" strike="noStrike" baseline="0">
                <a:latin typeface="Univers 57 Condensed"/>
              </a:rPr>
              <a:t>, UNICEF, New York, 2015. </a:t>
            </a:r>
          </a:p>
          <a:p>
            <a:r>
              <a:rPr lang="en-GB" sz="1800" b="0" i="0" u="none" strike="noStrike" baseline="0">
                <a:solidFill>
                  <a:srgbClr val="000000"/>
                </a:solidFill>
                <a:latin typeface="Univers 57 Condensed"/>
              </a:rPr>
              <a:t>https://www.unicef.org/wca/reports/profile-child-marriage-Africa</a:t>
            </a:r>
          </a:p>
          <a:p>
            <a:endParaRPr lang="en-GB" sz="1800" b="0" i="0" u="none" strike="noStrike" baseline="0">
              <a:solidFill>
                <a:srgbClr val="000000"/>
              </a:solidFill>
              <a:latin typeface="Univers 57 Condense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a:latin typeface="Univers 57 Condensed"/>
              </a:rPr>
              <a:t>This progress, though, has not been equitable; </a:t>
            </a:r>
            <a:r>
              <a:rPr lang="en-GB" sz="1800" b="1" i="0" u="none" strike="noStrike" baseline="0">
                <a:latin typeface="Univers 47 CondensedLight"/>
              </a:rPr>
              <a:t>high levels </a:t>
            </a:r>
            <a:r>
              <a:rPr lang="en-GB" sz="1800" b="0" i="0" u="none" strike="noStrike" baseline="0">
                <a:latin typeface="Univers 57 Condensed"/>
              </a:rPr>
              <a:t>of child marriage </a:t>
            </a:r>
            <a:r>
              <a:rPr lang="en-GB" sz="1800" b="1" i="0" u="none" strike="noStrike" baseline="0">
                <a:latin typeface="Univers 47 CondensedLight"/>
              </a:rPr>
              <a:t>among the poorest </a:t>
            </a:r>
            <a:r>
              <a:rPr lang="en-GB" sz="1800" b="0" i="0" u="none" strike="noStrike" baseline="0">
                <a:latin typeface="Univers 57 Condensed"/>
              </a:rPr>
              <a:t>have persisted, while declines in the practice have been limited to the richest. </a:t>
            </a:r>
            <a:endParaRPr lang="en-GB" sz="3600"/>
          </a:p>
          <a:p>
            <a:pPr algn="l"/>
            <a:endParaRPr lang="en-GB" sz="1800" b="0" i="0" u="none" strike="noStrike" baseline="0">
              <a:solidFill>
                <a:srgbClr val="000000"/>
              </a:solidFill>
              <a:latin typeface="Univers 57 Condensed"/>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14</a:t>
            </a:fld>
            <a:endParaRPr lang="en-GB"/>
          </a:p>
        </p:txBody>
      </p:sp>
    </p:spTree>
    <p:extLst>
      <p:ext uri="{BB962C8B-B14F-4D97-AF65-F5344CB8AC3E}">
        <p14:creationId xmlns:p14="http://schemas.microsoft.com/office/powerpoint/2010/main" val="372725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FF0000"/>
                </a:solidFill>
                <a:cs typeface="Calibri"/>
              </a:rPr>
              <a:t>Mercy</a:t>
            </a:r>
          </a:p>
          <a:p>
            <a:pPr>
              <a:defRPr/>
            </a:pPr>
            <a:r>
              <a:rPr lang="en-GB"/>
              <a:t>Image: </a:t>
            </a:r>
            <a:r>
              <a:rPr lang="en-GB" u="sng"/>
              <a:t>Towards Ending Harmful Practices in Africa: A statistical overview of child marriage and female genital mutilation</a:t>
            </a:r>
            <a:r>
              <a:rPr lang="en-GB"/>
              <a:t>, UNICEF, New York, 2022. </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https://data.unicef.org/resources/harmful-practices-in-africa/</a:t>
            </a:r>
            <a:endParaRPr lang="en-GB">
              <a:cs typeface="Calibri"/>
            </a:endParaRPr>
          </a:p>
          <a:p>
            <a:endParaRPr lang="en-GB"/>
          </a:p>
          <a:p>
            <a:r>
              <a:rPr lang="en-GB" b="1"/>
              <a:t>Africa Union Agenda 2063 </a:t>
            </a:r>
            <a:r>
              <a:rPr lang="en-GB"/>
              <a:t>Aspiration 6: An Africa, whose development is people-driven, relying on the potential of African people, especially its women and youth, and caring for children. </a:t>
            </a:r>
            <a:endParaRPr lang="en-GB">
              <a:cs typeface="Calibri"/>
            </a:endParaRPr>
          </a:p>
          <a:p>
            <a:endParaRPr lang="en-GB"/>
          </a:p>
          <a:p>
            <a:r>
              <a:rPr lang="en-GB"/>
              <a:t>In </a:t>
            </a:r>
            <a:r>
              <a:rPr lang="en-US" sz="1800">
                <a:effectLst/>
                <a:latin typeface="Calibri"/>
                <a:ea typeface="Calibri" panose="020F0502020204030204" pitchFamily="34" charset="0"/>
                <a:cs typeface="Calibri"/>
              </a:rPr>
              <a:t>2014, the </a:t>
            </a:r>
            <a:r>
              <a:rPr lang="en-US" sz="1800" b="1">
                <a:effectLst/>
                <a:latin typeface="Calibri"/>
                <a:ea typeface="Calibri" panose="020F0502020204030204" pitchFamily="34" charset="0"/>
                <a:cs typeface="Calibri"/>
              </a:rPr>
              <a:t>African Union (AU) </a:t>
            </a:r>
            <a:r>
              <a:rPr lang="en-US" sz="1800">
                <a:effectLst/>
                <a:latin typeface="Calibri"/>
                <a:ea typeface="Calibri" panose="020F0502020204030204" pitchFamily="34" charset="0"/>
                <a:cs typeface="Calibri"/>
              </a:rPr>
              <a:t>launched a campaign to end child marriage in Africa</a:t>
            </a:r>
            <a:r>
              <a:rPr lang="en-GB" sz="1800">
                <a:effectLst/>
                <a:latin typeface="Calibri"/>
                <a:ea typeface="Calibri" panose="020F0502020204030204" pitchFamily="34" charset="0"/>
                <a:cs typeface="Calibri"/>
              </a:rPr>
              <a:t> “</a:t>
            </a:r>
            <a:r>
              <a:rPr lang="en-GB" sz="1800" b="1" i="1">
                <a:effectLst/>
                <a:latin typeface="Calibri"/>
                <a:ea typeface="Calibri" panose="020F0502020204030204" pitchFamily="34" charset="0"/>
                <a:cs typeface="Calibri"/>
              </a:rPr>
              <a:t>to accelerate the end of child marriage in Africa</a:t>
            </a:r>
          </a:p>
          <a:p>
            <a:pPr marL="171450" indent="-171450">
              <a:buFont typeface="Arial" panose="020B0604020202020204" pitchFamily="34" charset="0"/>
              <a:buChar char="•"/>
            </a:pPr>
            <a:r>
              <a:rPr lang="en-GB"/>
              <a:t>Accelerating progress towards ECM in Africa involves; F</a:t>
            </a:r>
            <a:r>
              <a:rPr lang="en-GB" b="1"/>
              <a:t>ocusing on the root causes of the practice,</a:t>
            </a:r>
            <a:r>
              <a:rPr lang="en-GB"/>
              <a:t> including social norms, patriarchal structures and age-based discrimination</a:t>
            </a:r>
            <a:endParaRPr lang="en-GB">
              <a:cs typeface="Calibri"/>
            </a:endParaRPr>
          </a:p>
          <a:p>
            <a:pPr marL="171450" indent="-171450">
              <a:buFont typeface="Arial" panose="020B0604020202020204" pitchFamily="34" charset="0"/>
              <a:buChar char="•"/>
            </a:pPr>
            <a:r>
              <a:rPr lang="en-GB" b="1"/>
              <a:t>Gender-responsive or gender-transformative laws, policies and systems</a:t>
            </a:r>
            <a:r>
              <a:rPr lang="en-GB"/>
              <a:t>: we need multi-sectoral interventions at all levels; adequate resources; investment in gender-responsive social protection with improved access to quality education, provision of adolescent-friendly sexual and reproductive health services, and protection measures that prevent and respond (including justice) to violence against children, especially girls. </a:t>
            </a:r>
            <a:endParaRPr lang="en-GB">
              <a:cs typeface="Calibri"/>
            </a:endParaRPr>
          </a:p>
          <a:p>
            <a:endParaRPr lang="en-GB">
              <a:cs typeface="Calibri"/>
            </a:endParaRPr>
          </a:p>
          <a:p>
            <a:pPr marL="171450" indent="-171450">
              <a:buFont typeface="Arial" panose="020B0604020202020204" pitchFamily="34" charset="0"/>
              <a:buChar char="•"/>
            </a:pPr>
            <a:r>
              <a:rPr lang="en-GB" b="1"/>
              <a:t>Focus on girls’ agency and autonomy: </a:t>
            </a:r>
            <a:r>
              <a:rPr lang="en-GB" b="0"/>
              <a:t>investment in 12 years’ quality education; CSE; life skills including legal literacy and information and services related to SRHR services</a:t>
            </a:r>
            <a:r>
              <a:rPr lang="en-GB"/>
              <a:t> </a:t>
            </a:r>
            <a:endParaRPr lang="en-GB" b="0">
              <a:cs typeface="Calibri"/>
            </a:endParaRPr>
          </a:p>
          <a:p>
            <a:pPr marL="171450" indent="-171450">
              <a:buFont typeface="Arial" panose="020B0604020202020204" pitchFamily="34" charset="0"/>
              <a:buChar char="•"/>
            </a:pPr>
            <a:r>
              <a:rPr lang="en-GB" b="1"/>
              <a:t>Promotion of positive social norms and behaviours that respect and support the equal rights, voice and choice of girls: </a:t>
            </a:r>
            <a:r>
              <a:rPr lang="en-GB" b="0"/>
              <a:t>engagement with men and boys, traditional and religious leaders, progressive media</a:t>
            </a:r>
            <a:r>
              <a:rPr lang="en-GB" b="1"/>
              <a:t> </a:t>
            </a:r>
            <a:r>
              <a:rPr lang="en-GB" b="0"/>
              <a:t>and evidence and learning that shows that c</a:t>
            </a:r>
            <a:r>
              <a:rPr lang="en-GB"/>
              <a:t>ommunity-led interventions require a systematic approach focused on norms change rather beyond awareness-raising</a:t>
            </a:r>
            <a:endParaRPr lang="en-GB" b="1"/>
          </a:p>
          <a:p>
            <a:pPr marL="171450" indent="-171450">
              <a:buFont typeface="Arial" panose="020B0604020202020204" pitchFamily="34" charset="0"/>
              <a:buChar char="•"/>
            </a:pPr>
            <a:r>
              <a:rPr lang="en-GB" b="1"/>
              <a:t>Adolescent-friendly services including in crisis settings </a:t>
            </a:r>
            <a:endParaRPr lang="en-GB" b="1">
              <a:cs typeface="Calibri"/>
            </a:endParaRPr>
          </a:p>
          <a:p>
            <a:pPr marL="171450" indent="-171450">
              <a:buFont typeface="Arial" panose="020B0604020202020204" pitchFamily="34" charset="0"/>
              <a:buChar char="•"/>
            </a:pPr>
            <a:r>
              <a:rPr lang="en-GB" b="1"/>
              <a:t>Create economic alternatives to child marriage: </a:t>
            </a:r>
            <a:r>
              <a:rPr lang="en-GB" b="0"/>
              <a:t>Poverty is a key driver of CM.</a:t>
            </a:r>
            <a:endParaRPr lang="en-GB" b="1"/>
          </a:p>
          <a:p>
            <a:pPr marL="171450" indent="-171450">
              <a:buFont typeface="Arial" panose="020B0604020202020204" pitchFamily="34" charset="0"/>
              <a:buChar char="•"/>
            </a:pPr>
            <a:r>
              <a:rPr lang="en-GB"/>
              <a:t>A system-wide approach that is rights-based</a:t>
            </a:r>
          </a:p>
          <a:p>
            <a:pPr marL="171450" indent="-171450">
              <a:buFont typeface="Arial" panose="020B0604020202020204" pitchFamily="34" charset="0"/>
              <a:buChar char="•"/>
            </a:pPr>
            <a:r>
              <a:rPr lang="en-GB">
                <a:cs typeface="Calibri"/>
              </a:rPr>
              <a:t>Evidence based actions to end child marriage</a:t>
            </a:r>
          </a:p>
        </p:txBody>
      </p:sp>
      <p:sp>
        <p:nvSpPr>
          <p:cNvPr id="4" name="Slide Number Placeholder 3"/>
          <p:cNvSpPr>
            <a:spLocks noGrp="1"/>
          </p:cNvSpPr>
          <p:nvPr>
            <p:ph type="sldNum" sz="quarter" idx="5"/>
          </p:nvPr>
        </p:nvSpPr>
        <p:spPr/>
        <p:txBody>
          <a:bodyPr/>
          <a:lstStyle/>
          <a:p>
            <a:fld id="{1BD7776B-E7D7-4D58-8998-0583436867E4}" type="slidenum">
              <a:rPr lang="en-GB" smtClean="0"/>
              <a:t>15</a:t>
            </a:fld>
            <a:endParaRPr lang="en-GB"/>
          </a:p>
        </p:txBody>
      </p:sp>
    </p:spTree>
    <p:extLst>
      <p:ext uri="{BB962C8B-B14F-4D97-AF65-F5344CB8AC3E}">
        <p14:creationId xmlns:p14="http://schemas.microsoft.com/office/powerpoint/2010/main" val="983075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Mercy</a:t>
            </a:r>
          </a:p>
          <a:p>
            <a:r>
              <a:rPr lang="en-US" b="1"/>
              <a:t>The Accelerator  Approach in ECM</a:t>
            </a:r>
            <a:endParaRPr lang="en-US" b="1">
              <a:cs typeface="Calibri"/>
            </a:endParaRPr>
          </a:p>
          <a:p>
            <a:r>
              <a:rPr lang="en-US"/>
              <a:t>The Accelerator Approach aims to unlock the potential of a wide range of partners, encouraging them to increase efforts and collaboration to ECM. Commenced to test the hypothesis that Ending child marriage is possible at  scale that is currently unimaginable when All relevant actors addressing child marriage in Uganda align with each other; and each actor individually intensifies and accelerates their efforts.</a:t>
            </a:r>
            <a:endParaRPr lang="en-US">
              <a:cs typeface="Calibri"/>
            </a:endParaRPr>
          </a:p>
          <a:p>
            <a:r>
              <a:rPr lang="en-US"/>
              <a:t>The flagship approach witnessed impact and catalyzed  GTA programing  through;</a:t>
            </a:r>
            <a:endParaRPr lang="en-US">
              <a:cs typeface="Calibri"/>
            </a:endParaRPr>
          </a:p>
          <a:p>
            <a:r>
              <a:rPr lang="en-US"/>
              <a:t> It's  a Multisectoral approach to Centre girl's agency and voice in programing to ECM. </a:t>
            </a:r>
          </a:p>
          <a:p>
            <a:endParaRPr lang="en-US">
              <a:cs typeface="Calibri"/>
            </a:endParaRPr>
          </a:p>
          <a:p>
            <a:endParaRPr lang="en-US">
              <a:cs typeface="Calibri"/>
            </a:endParaRPr>
          </a:p>
          <a:p>
            <a:endParaRPr lang="en-US">
              <a:cs typeface="Calibri"/>
            </a:endParaRPr>
          </a:p>
          <a:p>
            <a:r>
              <a:rPr lang="en-US" b="1" i="1">
                <a:cs typeface="Calibri"/>
              </a:rPr>
              <a:t>Giving an over-view of the eco-systems wide approach for accelerated change in Gender Transformative programing.</a:t>
            </a:r>
          </a:p>
          <a:p>
            <a:endParaRPr lang="en-US"/>
          </a:p>
          <a:p>
            <a:r>
              <a:rPr lang="en-US"/>
              <a:t>Some of the themes utilized for impact in GTA included;</a:t>
            </a:r>
            <a:endParaRPr lang="en-US">
              <a:cs typeface="Calibri"/>
            </a:endParaRPr>
          </a:p>
          <a:p>
            <a:endParaRPr lang="en-US"/>
          </a:p>
          <a:p>
            <a:r>
              <a:rPr lang="en-US" b="1"/>
              <a:t>Champions Approach</a:t>
            </a:r>
            <a:r>
              <a:rPr lang="en-US"/>
              <a:t>: Traditional and religious leaders identified(gate keepers of social Norms), and  trained to speak against the retrogressive norms and practices that place girls and young women at the periphery of leadership and decision making. Traditional leaders have a better understanding of the causes and consequences of CM, and are able to inform their structures.  (Kuria community in Kenya and Western Uganda).</a:t>
            </a:r>
            <a:endParaRPr lang="en-US">
              <a:cs typeface="Calibri"/>
            </a:endParaRPr>
          </a:p>
          <a:p>
            <a:endParaRPr lang="en-US"/>
          </a:p>
          <a:p>
            <a:r>
              <a:rPr lang="en-US" b="1"/>
              <a:t>Government </a:t>
            </a:r>
            <a:r>
              <a:rPr lang="en-US"/>
              <a:t>GNB members collectively lobbied for the renewal of the second national strategy on ECM. The strategy sets precedence on some of the GTA interventions that protect girls and young women from adolescent pregnancies and child marriage. </a:t>
            </a:r>
            <a:endParaRPr lang="en-US">
              <a:cs typeface="Calibri"/>
            </a:endParaRPr>
          </a:p>
          <a:p>
            <a:endParaRPr lang="en-US"/>
          </a:p>
          <a:p>
            <a:r>
              <a:rPr lang="en-US" b="1"/>
              <a:t>Youth Activist:</a:t>
            </a:r>
            <a:r>
              <a:rPr lang="en-US"/>
              <a:t> Young women trained on rolling out the GNB Speak out Speak up youth engagement tool kit on ECM. Cascading the training to their home areas. Building a cadre of young transformative activists against CM in their communities. </a:t>
            </a:r>
            <a:endParaRPr lang="en-US">
              <a:cs typeface="Calibri"/>
            </a:endParaRPr>
          </a:p>
          <a:p>
            <a:endParaRPr lang="en-US"/>
          </a:p>
          <a:p>
            <a:r>
              <a:rPr lang="en-US"/>
              <a:t>To enhance the approach the media is also involved to pick child marriage cases and amplify evidence about the challenge of CM, which is being used as evidence to induce government action. Basing on facts and figures presented, the accelerator approach has generated policy briefs for evidence-based lobbying for relevant stakeholders, on account as policy making and budget appropriation mandates.</a:t>
            </a:r>
            <a:endParaRPr lang="en-US">
              <a:cs typeface="Calibri" panose="020F0502020204030204"/>
            </a:endParaRPr>
          </a:p>
          <a:p>
            <a:endParaRPr lang="en-US">
              <a:cs typeface="Calibri" panose="020F0502020204030204"/>
            </a:endParaRPr>
          </a:p>
          <a:p>
            <a:r>
              <a:rPr lang="en-US" b="1">
                <a:cs typeface="Calibri" panose="020F0502020204030204"/>
              </a:rPr>
              <a:t>Key Messages to accelerate progress-  wrapping up</a:t>
            </a:r>
          </a:p>
          <a:p>
            <a:endParaRPr lang="en-US"/>
          </a:p>
          <a:p>
            <a:r>
              <a:rPr lang="en-US" b="1"/>
              <a:t>Progress: </a:t>
            </a:r>
            <a:endParaRPr lang="en-US"/>
          </a:p>
          <a:p>
            <a:r>
              <a:rPr lang="en-GB"/>
              <a:t>Africa is home to some 130 million child brides with huge variations in prevalence across the continent by region, country or even the community.</a:t>
            </a:r>
            <a:endParaRPr lang="en-US"/>
          </a:p>
          <a:p>
            <a:r>
              <a:rPr lang="en-US"/>
              <a:t>There has been progress in ECM across regions of Africa, however  variation across and within countries.</a:t>
            </a:r>
            <a:endParaRPr lang="en-US">
              <a:cs typeface="Calibri"/>
            </a:endParaRPr>
          </a:p>
          <a:p>
            <a:r>
              <a:rPr lang="en-US" b="1"/>
              <a:t>Sub-Saharan Africa</a:t>
            </a:r>
            <a:r>
              <a:rPr lang="en-US"/>
              <a:t> CM stands at </a:t>
            </a:r>
            <a:r>
              <a:rPr lang="en-US" b="1"/>
              <a:t>35%(2022), compared to 38% in 2018 </a:t>
            </a:r>
            <a:r>
              <a:rPr lang="en-US"/>
              <a:t>(a 3% decline).</a:t>
            </a:r>
            <a:endParaRPr lang="en-US">
              <a:cs typeface="Calibri"/>
            </a:endParaRPr>
          </a:p>
          <a:p>
            <a:r>
              <a:rPr lang="en-US" b="1"/>
              <a:t>Eastern and Southern Africa (32 and 35% 2022 and 2018 respectively) , West and Southern Africa (37% and 41%)</a:t>
            </a:r>
            <a:r>
              <a:rPr lang="en-US"/>
              <a:t> </a:t>
            </a:r>
            <a:endParaRPr lang="en-US">
              <a:cs typeface="Calibri"/>
            </a:endParaRPr>
          </a:p>
          <a:p>
            <a:endParaRPr lang="en-US"/>
          </a:p>
          <a:p>
            <a:r>
              <a:rPr lang="en-US"/>
              <a:t>Significant Progress  countries:</a:t>
            </a:r>
            <a:endParaRPr lang="en-US">
              <a:cs typeface="Calibri"/>
            </a:endParaRPr>
          </a:p>
          <a:p>
            <a:r>
              <a:rPr lang="en-US"/>
              <a:t>1.Uganda(34% in 2016, 40% in 2011, 54% in 1995)</a:t>
            </a:r>
            <a:endParaRPr lang="en-US">
              <a:cs typeface="Calibri"/>
            </a:endParaRPr>
          </a:p>
          <a:p>
            <a:r>
              <a:rPr lang="en-US"/>
              <a:t>2. Ethiopia(40% in 2016, 49% in 2005)</a:t>
            </a:r>
            <a:endParaRPr lang="en-US">
              <a:cs typeface="Calibri"/>
            </a:endParaRPr>
          </a:p>
          <a:p>
            <a:r>
              <a:rPr lang="en-US"/>
              <a:t>3. Sierra Leone(30% in 2017, 39% in 2013,48% in 2008)</a:t>
            </a:r>
            <a:endParaRPr lang="en-US">
              <a:cs typeface="Calibri"/>
            </a:endParaRPr>
          </a:p>
          <a:p>
            <a:endParaRPr lang="en-US" b="1">
              <a:cs typeface="Calibri"/>
            </a:endParaRPr>
          </a:p>
          <a:p>
            <a:r>
              <a:rPr lang="en-US" b="1"/>
              <a:t> Countries with little progress;</a:t>
            </a:r>
            <a:endParaRPr lang="en-US" b="1">
              <a:cs typeface="Calibri"/>
            </a:endParaRPr>
          </a:p>
          <a:p>
            <a:r>
              <a:rPr lang="en-US"/>
              <a:t>1. Niger(76% in 2012, 75% in 2006), </a:t>
            </a:r>
            <a:endParaRPr lang="en-US">
              <a:cs typeface="Calibri"/>
            </a:endParaRPr>
          </a:p>
          <a:p>
            <a:r>
              <a:rPr lang="en-US"/>
              <a:t>2. Chad (72% in 2004,72% in 1997)</a:t>
            </a:r>
            <a:endParaRPr lang="en-US">
              <a:cs typeface="Calibri"/>
            </a:endParaRPr>
          </a:p>
          <a:p>
            <a:endParaRPr lang="en-US" b="1">
              <a:cs typeface="Calibri"/>
            </a:endParaRPr>
          </a:p>
          <a:p>
            <a:r>
              <a:rPr lang="en-US"/>
              <a:t>To accelerate progress to end child marriage in Africa, there is need for approaches to be context sensitive and informed by an understanding of intersectionality which recognizes the diversity of lived experience, that some girls are at greater risk of CEFMU than others.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7776B-E7D7-4D58-8998-0583436867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618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Comfort</a:t>
            </a:r>
          </a:p>
          <a:p>
            <a:r>
              <a:rPr lang="en-GB" b="1" dirty="0"/>
              <a:t>Taking a gender-transformative journey: Strengthening gender-transformative skills,  knowledge and leadership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Times New Roman" panose="02020603050405020304" pitchFamily="18" charset="0"/>
                <a:ea typeface="Times New Roman" panose="02020603050405020304" pitchFamily="18" charset="0"/>
              </a:rPr>
              <a:t>Before handing over to our three panellists, a short background to what we’re calling a ‘gender-transformative journey’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Times New Roman" panose="02020603050405020304" pitchFamily="18" charset="0"/>
                <a:ea typeface="Times New Roman" panose="02020603050405020304" pitchFamily="18" charset="0"/>
              </a:rPr>
              <a:t>The step-by-step Facilitation Guide for any group of civil society organisations working to end child marriage and advance girls’ rights, has been published and the links will be in the chat.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starting part for this journey was alignment between the mission and vision of the UNFPA-UNICEF Global Programme to End Child Marriage, the UN/EU Spotlight Initiative to eliminate all forms of VAWG and the </a:t>
            </a:r>
            <a:r>
              <a:rPr lang="en-GB" sz="1800" i="1" dirty="0">
                <a:effectLst/>
                <a:latin typeface="Calibri" panose="020F0502020204030204" pitchFamily="34" charset="0"/>
                <a:ea typeface="Calibri" panose="020F0502020204030204" pitchFamily="34" charset="0"/>
                <a:cs typeface="Arial" panose="020B0604020202020204" pitchFamily="34" charset="0"/>
              </a:rPr>
              <a:t>Girls Not Brides </a:t>
            </a:r>
            <a:r>
              <a:rPr lang="en-GB" sz="1800" dirty="0">
                <a:effectLst/>
                <a:latin typeface="Calibri" panose="020F0502020204030204" pitchFamily="34" charset="0"/>
                <a:ea typeface="Calibri" panose="020F0502020204030204" pitchFamily="34" charset="0"/>
                <a:cs typeface="Arial" panose="020B0604020202020204" pitchFamily="34" charset="0"/>
              </a:rPr>
              <a:t>global partnership commitment to build civil society action to end child marriage.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Travellers on this gender-transformative journey include members of GNB’s National Partnership in Mozambique – CECAP – with a key role played by NP member AMODEFA - members of the National Coalition of CSOs in Nigeria – with a key role played by CYPF as the nominated lead CSO on this collaboration.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UNICEF HQ, WACA and ESA Regional and Country offices, plus government representatives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And a special mention to the role played by the 6 Gender Advocates who facilitated or supported many of the workshops, and continue to support application or promotion of the learning supporting CSO members though outreach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GNB gender-transformative journey is an adaptation and extension of UNICEF’s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Gender-Transformative Accelerator Tool</a:t>
            </a:r>
            <a:r>
              <a:rPr lang="en-GB" sz="1800" dirty="0">
                <a:effectLst/>
                <a:latin typeface="Calibri" panose="020F0502020204030204" pitchFamily="34" charset="0"/>
                <a:ea typeface="Calibri" panose="020F0502020204030204" pitchFamily="34" charset="0"/>
                <a:cs typeface="Arial" panose="020B0604020202020204" pitchFamily="34" charset="0"/>
              </a:rPr>
              <a:t>  which they piloted in African and Asian global programme countries with GP staff from UNFPA and UNICEF.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Times New Roman" panose="02020603050405020304" pitchFamily="18" charset="0"/>
                <a:cs typeface="Arial" panose="020B0604020202020204" pitchFamily="34" charset="0"/>
              </a:rPr>
              <a:t>The change desired through investment in this and future stages of the gender-transformative journey is to recognise the power of collective action and the unique role civil society can play in building the critical mass and consciousness needed from individual to institutional level to enable girls to fulfil their potential and exercise voice and choice.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17</a:t>
            </a:fld>
            <a:endParaRPr lang="en-GB"/>
          </a:p>
        </p:txBody>
      </p:sp>
    </p:spTree>
    <p:extLst>
      <p:ext uri="{BB962C8B-B14F-4D97-AF65-F5344CB8AC3E}">
        <p14:creationId xmlns:p14="http://schemas.microsoft.com/office/powerpoint/2010/main" val="330286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Comfort</a:t>
            </a:r>
          </a:p>
          <a:p>
            <a:r>
              <a:rPr lang="en-GB" b="1"/>
              <a:t>Stepping stones in a gender-transformative journey</a:t>
            </a:r>
            <a:r>
              <a:rPr lang="en-GB"/>
              <a:t> </a:t>
            </a:r>
            <a:endParaRPr lang="en-US"/>
          </a:p>
          <a:p>
            <a:pPr marL="171450" indent="-171450">
              <a:buFont typeface="Arial" panose="020B0604020202020204" pitchFamily="34" charset="0"/>
              <a:buChar char="•"/>
            </a:pPr>
            <a:r>
              <a:rPr lang="en-GB" sz="1800">
                <a:effectLst/>
                <a:latin typeface="Calibri"/>
                <a:ea typeface="Calibri" panose="020F0502020204030204" pitchFamily="34" charset="0"/>
                <a:cs typeface="Calibri"/>
              </a:rPr>
              <a:t>Just to say again the tools, slides, resources, agendas, examples and steps will be made available in the CSO Facilitation Guide to be published and promoted on the GNB website, in English, Portuguese and French.</a:t>
            </a:r>
            <a:r>
              <a:rPr lang="en-GB" sz="1800">
                <a:latin typeface="Calibri"/>
                <a:ea typeface="Calibri" panose="020F0502020204030204" pitchFamily="34" charset="0"/>
                <a:cs typeface="Calibri"/>
              </a:rPr>
              <a:t> </a:t>
            </a:r>
            <a:endParaRPr lang="en-GB" sz="180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800">
                <a:effectLst/>
                <a:latin typeface="Calibri"/>
                <a:ea typeface="Calibri" panose="020F0502020204030204" pitchFamily="34" charset="0"/>
                <a:cs typeface="Calibri"/>
              </a:rPr>
              <a:t>The Facilitation Guide supports workshop-based critical reflection and action planning to end child marriage as a CSO collective that is informed by external evidence and the experience and perspectives of CSO members and those most affected by child marriage</a:t>
            </a:r>
          </a:p>
          <a:p>
            <a:pPr marL="171450" indent="-171450">
              <a:buFont typeface="Arial" panose="020B0604020202020204" pitchFamily="34" charset="0"/>
              <a:buChar char="•"/>
            </a:pPr>
            <a:r>
              <a:rPr lang="en-GB" sz="1800">
                <a:effectLst/>
                <a:latin typeface="Calibri"/>
                <a:cs typeface="Calibri"/>
              </a:rPr>
              <a:t>In the slide we see the 7 stepping stones that mark the gender-transformative journey over a period of 12-14 months</a:t>
            </a:r>
            <a:r>
              <a:rPr lang="en-GB" sz="1800">
                <a:latin typeface="Calibri"/>
                <a:cs typeface="Calibri"/>
              </a:rPr>
              <a:t> </a:t>
            </a:r>
            <a:endParaRPr lang="en-GB" sz="1800">
              <a:effectLst/>
              <a:latin typeface="Calibri" panose="020F0502020204030204" pitchFamily="34" charset="0"/>
              <a:cs typeface="Calibri"/>
            </a:endParaRPr>
          </a:p>
          <a:p>
            <a:pPr marL="171450" indent="-171450">
              <a:buFont typeface="Arial" panose="020B0604020202020204" pitchFamily="34" charset="0"/>
              <a:buChar char="•"/>
            </a:pPr>
            <a:r>
              <a:rPr lang="en-GB" sz="1800">
                <a:effectLst/>
                <a:latin typeface="Calibri"/>
                <a:cs typeface="Calibri"/>
              </a:rPr>
              <a:t>In brief:</a:t>
            </a:r>
          </a:p>
          <a:p>
            <a:pPr marL="171450" indent="-171450">
              <a:buFont typeface="Arial" panose="020B0604020202020204" pitchFamily="34" charset="0"/>
              <a:buChar char="•"/>
            </a:pPr>
            <a:r>
              <a:rPr lang="en-GB" sz="1800">
                <a:effectLst/>
                <a:latin typeface="Calibri"/>
                <a:cs typeface="Calibri"/>
              </a:rPr>
              <a:t>Step 1: Inception Meeting, setting the compass, agreeing who does what</a:t>
            </a:r>
          </a:p>
          <a:p>
            <a:pPr marL="171450" indent="-171450">
              <a:buFont typeface="Arial" panose="020B0604020202020204" pitchFamily="34" charset="0"/>
              <a:buChar char="•"/>
            </a:pPr>
            <a:r>
              <a:rPr lang="en-GB" sz="1800">
                <a:effectLst/>
                <a:latin typeface="Calibri"/>
                <a:cs typeface="Calibri"/>
              </a:rPr>
              <a:t>Step 2: Organisational self-assessment, a 1 or 2 day workshop</a:t>
            </a:r>
          </a:p>
          <a:p>
            <a:pPr marL="171450" indent="-171450">
              <a:buFont typeface="Arial" panose="020B0604020202020204" pitchFamily="34" charset="0"/>
              <a:buChar char="•"/>
            </a:pPr>
            <a:r>
              <a:rPr lang="en-GB" sz="1800">
                <a:effectLst/>
                <a:latin typeface="Calibri"/>
                <a:cs typeface="Calibri"/>
              </a:rPr>
              <a:t>Steps 3,4 and 5 – The 3 days of the GTA Intensive Week of workshops with all members</a:t>
            </a:r>
          </a:p>
          <a:p>
            <a:pPr marL="171450" indent="-171450">
              <a:buFont typeface="Arial" panose="020B0604020202020204" pitchFamily="34" charset="0"/>
              <a:buChar char="•"/>
            </a:pPr>
            <a:r>
              <a:rPr lang="en-GB" sz="1800">
                <a:effectLst/>
                <a:latin typeface="Calibri"/>
                <a:cs typeface="Calibri"/>
              </a:rPr>
              <a:t>Steps </a:t>
            </a:r>
            <a:r>
              <a:rPr lang="en-GB" sz="1800">
                <a:latin typeface="Calibri"/>
                <a:cs typeface="Calibri"/>
              </a:rPr>
              <a:t>6</a:t>
            </a:r>
            <a:r>
              <a:rPr lang="en-GB" sz="1800">
                <a:effectLst/>
                <a:latin typeface="Calibri"/>
                <a:cs typeface="Calibri"/>
              </a:rPr>
              <a:t> – Finalising the GTA Road Map and GTA pilots, can be a 2 day workshop</a:t>
            </a:r>
            <a:r>
              <a:rPr lang="en-GB" sz="1800">
                <a:latin typeface="Calibri"/>
                <a:cs typeface="Calibri"/>
              </a:rPr>
              <a:t>.</a:t>
            </a:r>
            <a:endParaRPr lang="en-GB" sz="1800">
              <a:effectLst/>
              <a:latin typeface="Calibri"/>
              <a:cs typeface="Calibri"/>
            </a:endParaRPr>
          </a:p>
          <a:p>
            <a:pPr marL="171450" indent="-171450">
              <a:buFont typeface="Arial" panose="020B0604020202020204" pitchFamily="34" charset="0"/>
              <a:buChar char="•"/>
            </a:pPr>
            <a:r>
              <a:rPr lang="en-GB" sz="1800">
                <a:effectLst/>
                <a:latin typeface="Calibri"/>
                <a:cs typeface="Calibri"/>
              </a:rPr>
              <a:t>Step 7 – </a:t>
            </a:r>
            <a:r>
              <a:rPr lang="en-GB" sz="1800">
                <a:latin typeface="Calibri"/>
                <a:cs typeface="Calibri"/>
              </a:rPr>
              <a:t>Implementation of actions and activities set out in the GTA Road Map.</a:t>
            </a:r>
          </a:p>
          <a:p>
            <a:pPr marL="171450" indent="-171450">
              <a:buFont typeface="Arial" panose="020B0604020202020204" pitchFamily="34" charset="0"/>
              <a:buChar char="•"/>
            </a:pPr>
            <a:r>
              <a:rPr lang="en-GB" sz="1800">
                <a:latin typeface="Calibri"/>
                <a:cs typeface="Calibri"/>
              </a:rPr>
              <a:t>Step 8 - Planning</a:t>
            </a:r>
            <a:r>
              <a:rPr lang="en-GB" sz="1800">
                <a:effectLst/>
                <a:latin typeface="Calibri"/>
                <a:cs typeface="Calibri"/>
              </a:rPr>
              <a:t> next steps in the GTA Journey, as capacity assessment/learning needs will have emerged along the way and building gender-transformative skills and leadership is a long-term process that requires long-term investment.</a:t>
            </a:r>
            <a:endParaRPr lang="en-GB"/>
          </a:p>
          <a:p>
            <a:pPr marL="171450" indent="-171450">
              <a:buFont typeface="Arial" panose="020B0604020202020204" pitchFamily="34" charset="0"/>
              <a:buChar char="•"/>
            </a:pPr>
            <a:r>
              <a:rPr lang="en-GB" sz="1800">
                <a:latin typeface="Calibri"/>
                <a:ea typeface="Calibri" panose="020F0502020204030204" pitchFamily="34" charset="0"/>
                <a:cs typeface="Calibri"/>
              </a:rPr>
              <a:t> </a:t>
            </a:r>
            <a:endParaRPr lang="en-GB" sz="1800">
              <a:effectLst/>
              <a:latin typeface="Calibri"/>
              <a:ea typeface="Calibri" panose="020F0502020204030204" pitchFamily="34" charset="0"/>
              <a:cs typeface="Calibri"/>
            </a:endParaRPr>
          </a:p>
          <a:p>
            <a:pPr marL="171450" indent="-171450">
              <a:buFont typeface="Arial" panose="020B0604020202020204" pitchFamily="34" charset="0"/>
              <a:buChar char="•"/>
            </a:pP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18</a:t>
            </a:fld>
            <a:endParaRPr lang="en-GB"/>
          </a:p>
        </p:txBody>
      </p:sp>
    </p:spTree>
    <p:extLst>
      <p:ext uri="{BB962C8B-B14F-4D97-AF65-F5344CB8AC3E}">
        <p14:creationId xmlns:p14="http://schemas.microsoft.com/office/powerpoint/2010/main" val="960390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Comfort</a:t>
            </a:r>
          </a:p>
          <a:p>
            <a:r>
              <a:rPr lang="en-GB" b="1"/>
              <a:t>Moving across the Gender Integration Continuum to accelerate progress to end child marriage</a:t>
            </a:r>
            <a:endParaRPr lang="en-US"/>
          </a:p>
          <a:p>
            <a:pPr marL="171450" indent="-171450">
              <a:buFont typeface="Arial" panose="020B0604020202020204" pitchFamily="34" charset="0"/>
              <a:buChar char="•"/>
            </a:pPr>
            <a:r>
              <a:rPr lang="en-GB"/>
              <a:t>Underpinning the gender-transformative journey is the Gender Integration – sometimes called Equity – Continuum.</a:t>
            </a:r>
            <a:endParaRPr lang="en-GB">
              <a:cs typeface="Calibri"/>
            </a:endParaRPr>
          </a:p>
          <a:p>
            <a:pPr marL="171450" indent="-171450">
              <a:buFont typeface="Arial" panose="020B0604020202020204" pitchFamily="34" charset="0"/>
              <a:buChar char="•"/>
            </a:pPr>
            <a:r>
              <a:rPr lang="en-GB" sz="1200"/>
              <a:t>This is familiar I’m sure to many of you</a:t>
            </a:r>
            <a:endParaRPr lang="en-GB" sz="1200">
              <a:cs typeface="Calibri"/>
            </a:endParaRPr>
          </a:p>
          <a:p>
            <a:pPr marL="171450" indent="-171450">
              <a:buFont typeface="Arial" panose="020B0604020202020204" pitchFamily="34" charset="0"/>
              <a:buChar char="•"/>
            </a:pPr>
            <a:r>
              <a:rPr lang="en-GB" sz="1200">
                <a:effectLst/>
                <a:latin typeface="Calibri"/>
                <a:ea typeface="Calibri" panose="020F0502020204030204" pitchFamily="34" charset="0"/>
                <a:cs typeface="Calibri"/>
              </a:rPr>
              <a:t>The process of gender integration means critically reflecting on the impact of gender norms, roles and dynamics, including unequal relationships of power, and identifying how to transform and overcome them for women, girls and gender minorities to exercise their equal rights and power, including if, when and whom to marry.</a:t>
            </a:r>
          </a:p>
          <a:p>
            <a:pPr marL="171450" indent="-171450">
              <a:buFont typeface="Arial" panose="020B0604020202020204" pitchFamily="34" charset="0"/>
              <a:buChar char="•"/>
            </a:pPr>
            <a:r>
              <a:rPr lang="en-GB" sz="1200">
                <a:effectLst/>
                <a:latin typeface="Calibri"/>
                <a:ea typeface="Calibri" panose="020F0502020204030204" pitchFamily="34" charset="0"/>
                <a:cs typeface="Calibri"/>
              </a:rPr>
              <a:t>At one end (left) of the Continuum gender is not addressed, or gender norms and roles are exploited, which perpetuates gender inequality and worse can be harmful.</a:t>
            </a:r>
            <a:r>
              <a:rPr lang="en-GB">
                <a:latin typeface="Calibri"/>
                <a:ea typeface="Calibri" panose="020F0502020204030204" pitchFamily="34" charset="0"/>
                <a:cs typeface="Calibri"/>
              </a:rPr>
              <a:t> </a:t>
            </a:r>
            <a:r>
              <a:rPr lang="en-GB" sz="1200">
                <a:effectLst/>
                <a:latin typeface="Calibri"/>
                <a:ea typeface="Calibri" panose="020F0502020204030204" pitchFamily="34" charset="0"/>
                <a:cs typeface="Calibri"/>
              </a:rPr>
              <a:t> Moving along the Continuum to the right passing through Gender-aware and Gender-responsive toward Gender-transformative shows active commitment to addressing the root causes of gender inequality which will in turn it is believed lead to change in the lives of girls.</a:t>
            </a:r>
          </a:p>
          <a:p>
            <a:pPr marL="171450" indent="-171450">
              <a:buFont typeface="Arial" panose="020B0604020202020204" pitchFamily="34" charset="0"/>
              <a:buChar char="•"/>
            </a:pPr>
            <a:r>
              <a:rPr lang="en-GB" sz="1200">
                <a:effectLst/>
                <a:latin typeface="Calibri"/>
                <a:ea typeface="Calibri" panose="020F0502020204030204" pitchFamily="34" charset="0"/>
                <a:cs typeface="Calibri"/>
              </a:rPr>
              <a:t>Progress – sometimes called moving the needle – along the gender integration continuum is the only pathway to accelerate progress to end child marriage at scale, safely and sustainably</a:t>
            </a:r>
            <a:endParaRPr lang="en-GB">
              <a:latin typeface="Calibri"/>
              <a:cs typeface="Calibri"/>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19</a:t>
            </a:fld>
            <a:endParaRPr lang="en-GB"/>
          </a:p>
        </p:txBody>
      </p:sp>
    </p:spTree>
    <p:extLst>
      <p:ext uri="{BB962C8B-B14F-4D97-AF65-F5344CB8AC3E}">
        <p14:creationId xmlns:p14="http://schemas.microsoft.com/office/powerpoint/2010/main" val="249613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Kola</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After welcoming everyone (welcome everyone from all over West Africa and mention that translation to French is available)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Ask everyone to introduce themselves in the chat (name, name of organisation and country joining from)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Mention the objectives of the webinar.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webinar will be a space to: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to learn about: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Promotion of Key GNB for GTA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Next steps: reflections from the National Coalition and GNB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Learn – what gender transformative approaches are with examples of best practices.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Learn – with evidence – why gender-transformative collective action is needed to accelerate progress to end child marriage with a particular focus on Nigeria.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Build shared understanding of what ‘gender-transformative’ means, and the core elements needed for gender-transformative programmes and advocacy.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Hear about a gender-transformative journey we’ve taken this year with the National Coalition in Nigeria together with UNICEF to build gender-transformative skills and practice.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Share with you our learning materials developed during the GTA journey.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Invite you to share your questions and your learning and experience and finally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If you’re a member of a GNB National Partnership or Coalition, we invite you to consider whether you’re ready for a gender-transformative journey to catalyse transformative change at scale as leaders in the national movements in your country.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Welcome Nerida to for welcome remarks.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Call on the government rep for his remarks.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Take over after remarks and mention that after the webinar a recording of the session, key take-aways and resources will be shared by email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Run through agenda and hand over to Husseina.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Summary of Agenda: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A snapshot of progress on CM and girls’ and women’s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Making the case for gender-transformative collective action, what this means and what it takes.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The Call to Action for accelerated progress on CM in Africa and an example of the impact of collective gender-transformative 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Introduction to a gender-transformative journey to strengthen GTA skills, knowledge, and leadership with an opportunity to hear from 3 GTA travellers on that journey.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Time for Q&amp;A (at the end. We will unmute those who indicate that they want to speak, to ask questions using the Q&amp;A button at the bottom of your screen)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Hand over to Husseina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During the presentations, please monitor the chat for questions and note them down so they can be responded to.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After All the panellists finish their session, take over and lead the question and answer session, by asking people to raise their hands and my colleague Noleen can unmute them to ask their questions.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r>
              <a:rPr lang="en-GB" sz="1800" dirty="0">
                <a:effectLst/>
                <a:latin typeface="Calibri" panose="020F0502020204030204" pitchFamily="34" charset="0"/>
                <a:ea typeface="Times New Roman" panose="02020603050405020304" pitchFamily="18" charset="0"/>
              </a:rPr>
              <a:t>After about 2 or three people ask their questions, next read the questions you have taken from the chat and assign people to respond (me or the Head of Africa for </a:t>
            </a:r>
            <a:r>
              <a:rPr lang="en-GB" sz="1800" i="1" dirty="0">
                <a:solidFill>
                  <a:srgbClr val="000000"/>
                </a:solidFill>
                <a:effectLst/>
                <a:latin typeface="Calibri" panose="020F0502020204030204" pitchFamily="34" charset="0"/>
                <a:ea typeface="Times New Roman" panose="02020603050405020304" pitchFamily="18" charset="0"/>
              </a:rPr>
              <a:t>Girls Not Brides</a:t>
            </a:r>
            <a:r>
              <a:rPr lang="en-GB" sz="1800" dirty="0">
                <a:effectLst/>
                <a:latin typeface="Calibri" panose="020F0502020204030204" pitchFamily="34" charset="0"/>
                <a:ea typeface="Times New Roman" panose="02020603050405020304" pitchFamily="18" charset="0"/>
              </a:rPr>
              <a:t>), you or Comfort for the Coalition and any of the panellists if the question is addressed to them.</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dirty="0">
                <a:effectLst/>
                <a:latin typeface="Calibri" panose="020F0502020204030204" pitchFamily="34" charset="0"/>
                <a:ea typeface="Times New Roman" panose="02020603050405020304" pitchFamily="18" charset="0"/>
              </a:rPr>
              <a:t>At the end of the Q&amp;A session</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dirty="0">
                <a:effectLst/>
                <a:latin typeface="Calibri" panose="020F0502020204030204" pitchFamily="34" charset="0"/>
                <a:ea typeface="Times New Roman" panose="02020603050405020304" pitchFamily="18" charset="0"/>
              </a:rPr>
              <a:t>Say the following:</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Kindly respond to the feedback Poll that has been shared.</a:t>
            </a:r>
          </a:p>
          <a:p>
            <a:pPr marL="342900" lvl="0" indent="-342900" algn="just">
              <a:lnSpc>
                <a:spcPct val="105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Following the webinar, a recording of the session, key take-aways and resources will be shared by email.</a:t>
            </a:r>
            <a:endParaRPr lang="en-GB" sz="1800" dirty="0">
              <a:effectLst/>
              <a:latin typeface="Calibri" panose="020F0502020204030204" pitchFamily="34" charset="0"/>
              <a:ea typeface="Calibri" panose="020F0502020204030204" pitchFamily="34" charset="0"/>
            </a:endParaRPr>
          </a:p>
          <a:p>
            <a:pPr marL="342900" lvl="0" indent="-342900" algn="just">
              <a:lnSpc>
                <a:spcPct val="105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The published </a:t>
            </a:r>
            <a:r>
              <a:rPr lang="en-GB" sz="1800" b="1" dirty="0">
                <a:effectLst/>
                <a:latin typeface="Calibri" panose="020F0502020204030204" pitchFamily="34" charset="0"/>
                <a:ea typeface="Calibri" panose="020F0502020204030204" pitchFamily="34" charset="0"/>
              </a:rPr>
              <a:t>Facilitation Guide</a:t>
            </a:r>
            <a:r>
              <a:rPr lang="en-GB" sz="1800" dirty="0">
                <a:effectLst/>
                <a:latin typeface="Calibri" panose="020F0502020204030204" pitchFamily="34" charset="0"/>
                <a:ea typeface="Calibri" panose="020F0502020204030204" pitchFamily="34" charset="0"/>
              </a:rPr>
              <a:t> is linked in the chat.</a:t>
            </a:r>
          </a:p>
          <a:p>
            <a:pPr marL="342900" lvl="0" indent="-342900" algn="just">
              <a:lnSpc>
                <a:spcPct val="105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The published Nigeria GTA Report has been published </a:t>
            </a:r>
            <a:r>
              <a:rPr lang="en-GB" sz="1800" i="1" dirty="0">
                <a:effectLst/>
                <a:latin typeface="Calibri" panose="020F0502020204030204" pitchFamily="34" charset="0"/>
                <a:ea typeface="Calibri" panose="020F0502020204030204" pitchFamily="34" charset="0"/>
              </a:rPr>
              <a:t>on</a:t>
            </a:r>
            <a:r>
              <a:rPr lang="en-GB" sz="1800" dirty="0">
                <a:effectLst/>
                <a:latin typeface="Calibri" panose="020F0502020204030204" pitchFamily="34" charset="0"/>
                <a:ea typeface="Calibri" panose="020F0502020204030204" pitchFamily="34" charset="0"/>
              </a:rPr>
              <a:t> </a:t>
            </a:r>
            <a:r>
              <a:rPr lang="en-GB" sz="1800" i="1" dirty="0">
                <a:effectLst/>
                <a:latin typeface="Calibri" panose="020F0502020204030204" pitchFamily="34" charset="0"/>
                <a:ea typeface="Calibri" panose="020F0502020204030204" pitchFamily="34" charset="0"/>
              </a:rPr>
              <a:t>Girls Not Brides</a:t>
            </a:r>
            <a:r>
              <a:rPr lang="en-GB" sz="1800" dirty="0">
                <a:effectLst/>
                <a:latin typeface="Calibri" panose="020F0502020204030204" pitchFamily="34" charset="0"/>
                <a:ea typeface="Calibri" panose="020F0502020204030204" pitchFamily="34" charset="0"/>
              </a:rPr>
              <a:t> site.</a:t>
            </a:r>
          </a:p>
          <a:p>
            <a:pPr algn="just" fontAlgn="base"/>
            <a:r>
              <a:rPr lang="en-GB" sz="1800" dirty="0">
                <a:effectLst/>
                <a:latin typeface="Calibri" panose="020F0502020204030204" pitchFamily="34" charset="0"/>
                <a:ea typeface="Times New Roman" panose="02020603050405020304" pitchFamily="18" charset="0"/>
              </a:rPr>
              <a:t>Thank everyone for coming and bring the webinar to a close.</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C1BA9-6895-4DC9-8B10-1EA4ED7514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49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Calibri"/>
              <a:cs typeface="Calibri"/>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20</a:t>
            </a:fld>
            <a:endParaRPr lang="en-GB"/>
          </a:p>
        </p:txBody>
      </p:sp>
    </p:spTree>
    <p:extLst>
      <p:ext uri="{BB962C8B-B14F-4D97-AF65-F5344CB8AC3E}">
        <p14:creationId xmlns:p14="http://schemas.microsoft.com/office/powerpoint/2010/main" val="2904761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Comfort</a:t>
            </a:r>
          </a:p>
        </p:txBody>
      </p:sp>
      <p:sp>
        <p:nvSpPr>
          <p:cNvPr id="4" name="Slide Number Placeholder 3"/>
          <p:cNvSpPr>
            <a:spLocks noGrp="1"/>
          </p:cNvSpPr>
          <p:nvPr>
            <p:ph type="sldNum" sz="quarter" idx="5"/>
          </p:nvPr>
        </p:nvSpPr>
        <p:spPr/>
        <p:txBody>
          <a:bodyPr/>
          <a:lstStyle/>
          <a:p>
            <a:fld id="{1BD7776B-E7D7-4D58-8998-0583436867E4}" type="slidenum">
              <a:rPr lang="en-GB" smtClean="0"/>
              <a:t>21</a:t>
            </a:fld>
            <a:endParaRPr lang="en-GB"/>
          </a:p>
        </p:txBody>
      </p:sp>
    </p:spTree>
    <p:extLst>
      <p:ext uri="{BB962C8B-B14F-4D97-AF65-F5344CB8AC3E}">
        <p14:creationId xmlns:p14="http://schemas.microsoft.com/office/powerpoint/2010/main" val="3412962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Comfort</a:t>
            </a:r>
          </a:p>
          <a:p>
            <a:r>
              <a:rPr lang="en-GB" b="1"/>
              <a:t>Observed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rPr>
              <a:t>As well as data available from participant surveys done on Day 1 and Day 3 of the GTA intensive week, included here are some of the observed or self-reported changes emerging that are suggestive of that desired progress across the gender integration continuum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rPr>
              <a:t>(1) There are different ways that child marriage manifests, some are more visible than others</a:t>
            </a:r>
            <a:r>
              <a:rPr lang="en-GB" sz="1800">
                <a:effectLst/>
                <a:latin typeface="Calibri" panose="020F0502020204030204" pitchFamily="34" charset="0"/>
                <a:ea typeface="Calibri" panose="020F0502020204030204" pitchFamily="34" charset="0"/>
                <a:cs typeface="Arial" panose="020B0604020202020204" pitchFamily="34" charset="0"/>
              </a:rPr>
              <a:t>.” Suggests increasing openness to address some of the most powerful and invisible drivers of child marriage, such as the link between family honour and girls’ sexuality.  Engaging with complexity and with taboos is essential for gender-transformative approaches</a:t>
            </a:r>
          </a:p>
          <a:p>
            <a:pPr marL="171450" indent="-171450">
              <a:buFont typeface="Arial" panose="020B0604020202020204" pitchFamily="34" charset="0"/>
              <a:buChar char="•"/>
            </a:pPr>
            <a:r>
              <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rPr>
              <a:t>(2) It would be good to document the different drivers across the regions: even stronger recognition of the importance of evidence-informed approaches that are context sensitive</a:t>
            </a:r>
          </a:p>
          <a:p>
            <a:pPr marL="171450" indent="-171450">
              <a:buFont typeface="Arial" panose="020B0604020202020204" pitchFamily="34" charset="0"/>
              <a:buChar char="•"/>
            </a:pPr>
            <a:r>
              <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rPr>
              <a:t>(3) Making more of expertise within the coalition: great to see an appetite for making better use of the expertise within its own membership (this was true for work on masculinities and working with men and boys, youth engagement and also budget advocacy.)</a:t>
            </a:r>
          </a:p>
          <a:p>
            <a:pPr marL="171450" indent="-171450">
              <a:buFont typeface="Arial" panose="020B0604020202020204" pitchFamily="34" charset="0"/>
              <a:buChar char="•"/>
            </a:pPr>
            <a:r>
              <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rPr>
              <a:t>(4) Stronger focus on quality and relevance of education. Already doing a lot to increase demand for education and support by parents and community and religious leaders for girls’ education. Turning attention to the quality of education, its potential to transform discriminatory norms, provide CSE, prepare for 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a typeface="Calibri" panose="020F0502020204030204" pitchFamily="34" charset="0"/>
                <a:cs typeface="Arial" panose="020B0604020202020204" pitchFamily="34" charset="0"/>
              </a:rPr>
              <a:t>(5) B</a:t>
            </a:r>
            <a:r>
              <a:rPr lang="en-GB" sz="1800">
                <a:effectLst/>
                <a:ea typeface="Calibri" panose="020F0502020204030204" pitchFamily="34" charset="0"/>
                <a:cs typeface="Arial" panose="020B0604020202020204" pitchFamily="34" charset="0"/>
              </a:rPr>
              <a:t>eyond ‘engagement with’ religious and traditional leaders: echoes learning from the Global programme, of the need to do more than engage, to look at messaging, how to engage. </a:t>
            </a:r>
            <a:r>
              <a:rPr lang="en-GB" sz="1800">
                <a:effectLst/>
                <a:latin typeface="Calibri" panose="020F0502020204030204" pitchFamily="34" charset="0"/>
                <a:ea typeface="Calibri" panose="020F0502020204030204" pitchFamily="34" charset="0"/>
                <a:cs typeface="Arial" panose="020B0604020202020204" pitchFamily="34" charset="0"/>
              </a:rPr>
              <a:t>Girls’ voice, choice and agency</a:t>
            </a:r>
            <a:endParaRPr lang="en-GB" sz="1800">
              <a:effectLst/>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sz="18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22</a:t>
            </a:fld>
            <a:endParaRPr lang="en-GB"/>
          </a:p>
        </p:txBody>
      </p:sp>
    </p:spTree>
    <p:extLst>
      <p:ext uri="{BB962C8B-B14F-4D97-AF65-F5344CB8AC3E}">
        <p14:creationId xmlns:p14="http://schemas.microsoft.com/office/powerpoint/2010/main" val="3011128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Mercy</a:t>
            </a:r>
          </a:p>
          <a:p>
            <a:r>
              <a:rPr lang="en-GB"/>
              <a:t>Introducing our CSO Panellists from Nigeria and Mozambique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It is my pleasure in a moment to hand over to our panel who have been travellers on this gender-transformative journey for most of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They come from Nigeria and Mozambique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So a quick recap of the child marriage situation in their countries</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23</a:t>
            </a:fld>
            <a:endParaRPr lang="en-GB"/>
          </a:p>
        </p:txBody>
      </p:sp>
    </p:spTree>
    <p:extLst>
      <p:ext uri="{BB962C8B-B14F-4D97-AF65-F5344CB8AC3E}">
        <p14:creationId xmlns:p14="http://schemas.microsoft.com/office/powerpoint/2010/main" val="604577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Comfort</a:t>
            </a:r>
          </a:p>
        </p:txBody>
      </p:sp>
      <p:sp>
        <p:nvSpPr>
          <p:cNvPr id="4" name="Slide Number Placeholder 3"/>
          <p:cNvSpPr>
            <a:spLocks noGrp="1"/>
          </p:cNvSpPr>
          <p:nvPr>
            <p:ph type="sldNum" sz="quarter" idx="5"/>
          </p:nvPr>
        </p:nvSpPr>
        <p:spPr/>
        <p:txBody>
          <a:bodyPr/>
          <a:lstStyle/>
          <a:p>
            <a:fld id="{1BD7776B-E7D7-4D58-8998-0583436867E4}" type="slidenum">
              <a:rPr lang="en-GB" smtClean="0"/>
              <a:t>24</a:t>
            </a:fld>
            <a:endParaRPr lang="en-GB"/>
          </a:p>
        </p:txBody>
      </p:sp>
    </p:spTree>
    <p:extLst>
      <p:ext uri="{BB962C8B-B14F-4D97-AF65-F5344CB8AC3E}">
        <p14:creationId xmlns:p14="http://schemas.microsoft.com/office/powerpoint/2010/main" val="3062020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Kola</a:t>
            </a:r>
          </a:p>
        </p:txBody>
      </p:sp>
      <p:sp>
        <p:nvSpPr>
          <p:cNvPr id="4" name="Slide Number Placeholder 3"/>
          <p:cNvSpPr>
            <a:spLocks noGrp="1"/>
          </p:cNvSpPr>
          <p:nvPr>
            <p:ph type="sldNum" sz="quarter" idx="5"/>
          </p:nvPr>
        </p:nvSpPr>
        <p:spPr/>
        <p:txBody>
          <a:bodyPr/>
          <a:lstStyle/>
          <a:p>
            <a:fld id="{1BD7776B-E7D7-4D58-8998-0583436867E4}" type="slidenum">
              <a:rPr lang="en-GB" smtClean="0"/>
              <a:t>25</a:t>
            </a:fld>
            <a:endParaRPr lang="en-GB"/>
          </a:p>
        </p:txBody>
      </p:sp>
    </p:spTree>
    <p:extLst>
      <p:ext uri="{BB962C8B-B14F-4D97-AF65-F5344CB8AC3E}">
        <p14:creationId xmlns:p14="http://schemas.microsoft.com/office/powerpoint/2010/main" val="3568034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Kola</a:t>
            </a:r>
          </a:p>
        </p:txBody>
      </p:sp>
      <p:sp>
        <p:nvSpPr>
          <p:cNvPr id="4" name="Slide Number Placeholder 3"/>
          <p:cNvSpPr>
            <a:spLocks noGrp="1"/>
          </p:cNvSpPr>
          <p:nvPr>
            <p:ph type="sldNum" sz="quarter" idx="5"/>
          </p:nvPr>
        </p:nvSpPr>
        <p:spPr/>
        <p:txBody>
          <a:bodyPr/>
          <a:lstStyle/>
          <a:p>
            <a:fld id="{1BD7776B-E7D7-4D58-8998-0583436867E4}" type="slidenum">
              <a:rPr lang="en-GB" smtClean="0"/>
              <a:t>26</a:t>
            </a:fld>
            <a:endParaRPr lang="en-GB"/>
          </a:p>
        </p:txBody>
      </p:sp>
    </p:spTree>
    <p:extLst>
      <p:ext uri="{BB962C8B-B14F-4D97-AF65-F5344CB8AC3E}">
        <p14:creationId xmlns:p14="http://schemas.microsoft.com/office/powerpoint/2010/main" val="385769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Kola</a:t>
            </a:r>
          </a:p>
          <a:p>
            <a:pPr marL="171450" indent="-171450">
              <a:buFont typeface="Arial" panose="020B0604020202020204" pitchFamily="34" charset="0"/>
              <a:buChar char="•"/>
            </a:pPr>
            <a:r>
              <a:rPr lang="en-GB"/>
              <a:t>Please write in the chat box (preferably in France or English!) if you are having any technical difficulties and a member of our team will be happy to support</a:t>
            </a:r>
          </a:p>
          <a:p>
            <a:pPr marL="171450" indent="-171450">
              <a:buFont typeface="Arial" panose="020B0604020202020204" pitchFamily="34" charset="0"/>
              <a:buChar char="•"/>
            </a:pPr>
            <a:r>
              <a:rPr lang="en-GB"/>
              <a:t>Please also use the chat box to post Questions or experience you would like to share. And if you have a question for one of our panellists please do put their name.</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3</a:t>
            </a:fld>
            <a:endParaRPr lang="en-GB"/>
          </a:p>
        </p:txBody>
      </p:sp>
    </p:spTree>
    <p:extLst>
      <p:ext uri="{BB962C8B-B14F-4D97-AF65-F5344CB8AC3E}">
        <p14:creationId xmlns:p14="http://schemas.microsoft.com/office/powerpoint/2010/main" val="95722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Calibri" panose="020F0502020204030204" pitchFamily="34" charset="0"/>
              <a:buNone/>
            </a:pPr>
            <a:r>
              <a:rPr lang="en-GB" sz="1800">
                <a:effectLst/>
                <a:latin typeface="Calibri" panose="020F0502020204030204" pitchFamily="34" charset="0"/>
                <a:ea typeface="Calibri" panose="020F0502020204030204" pitchFamily="34" charset="0"/>
              </a:rPr>
              <a:t>Husseina</a:t>
            </a:r>
          </a:p>
          <a:p>
            <a:pPr marL="0" lvl="0" indent="0">
              <a:lnSpc>
                <a:spcPct val="105000"/>
              </a:lnSpc>
              <a:buFont typeface="Calibri" panose="020F0502020204030204" pitchFamily="34" charset="0"/>
              <a:buNone/>
            </a:pPr>
            <a:r>
              <a:rPr lang="en-GB" sz="1800" b="1">
                <a:effectLst/>
                <a:latin typeface="Calibri" panose="020F0502020204030204" pitchFamily="34" charset="0"/>
                <a:ea typeface="Calibri" panose="020F0502020204030204" pitchFamily="34" charset="0"/>
              </a:rPr>
              <a:t>What does gender-transformative collective action mean? Why is it mission critical?</a:t>
            </a:r>
          </a:p>
          <a:p>
            <a:pPr marL="342900" lvl="0" indent="-342900">
              <a:lnSpc>
                <a:spcPct val="105000"/>
              </a:lnSpc>
              <a:buFont typeface="Arial" panose="020B0604020202020204" pitchFamily="34" charset="0"/>
              <a:buChar char="•"/>
            </a:pPr>
            <a:r>
              <a:rPr lang="en-GB" sz="1800"/>
              <a:t>So, why is gender-transformative collective action needed to accelerate progress to end child marriage?</a:t>
            </a:r>
          </a:p>
          <a:p>
            <a:pPr marL="342900" lvl="0" indent="-342900">
              <a:lnSpc>
                <a:spcPct val="105000"/>
              </a:lnSpc>
              <a:buFont typeface="Arial" panose="020B0604020202020204" pitchFamily="34" charset="0"/>
              <a:buChar char="•"/>
            </a:pPr>
            <a:r>
              <a:rPr lang="en-GB" sz="1800">
                <a:effectLst/>
                <a:latin typeface="Calibri" panose="020F0502020204030204" pitchFamily="34" charset="0"/>
                <a:ea typeface="Calibri" panose="020F0502020204030204" pitchFamily="34" charset="0"/>
              </a:rPr>
              <a:t>What do we mean by ‘GTA’?</a:t>
            </a:r>
          </a:p>
          <a:p>
            <a:pPr marL="342900" lvl="0" indent="-342900">
              <a:lnSpc>
                <a:spcPct val="105000"/>
              </a:lnSpc>
              <a:buFont typeface="Arial" panose="020B0604020202020204" pitchFamily="34" charset="0"/>
              <a:buChar char="•"/>
            </a:pPr>
            <a:r>
              <a:rPr lang="en-GB" sz="1800">
                <a:effectLst/>
                <a:latin typeface="Calibri" panose="020F0502020204030204" pitchFamily="34" charset="0"/>
                <a:ea typeface="Calibri" panose="020F0502020204030204" pitchFamily="34" charset="0"/>
              </a:rPr>
              <a:t>What does evidence show is needed, what are the core elements for child marriage programming to transform unequal relationships of power, shift power and resources so that girls in all their diversity can choose if, when and whom to marry? </a:t>
            </a:r>
          </a:p>
          <a:p>
            <a:pPr marL="342900" lvl="0" indent="-342900">
              <a:lnSpc>
                <a:spcPct val="105000"/>
              </a:lnSpc>
              <a:buFont typeface="Arial" panose="020B0604020202020204" pitchFamily="34" charset="0"/>
              <a:buChar char="•"/>
            </a:pPr>
            <a:r>
              <a:rPr lang="en-GB" sz="1800">
                <a:effectLst/>
                <a:latin typeface="Calibri" panose="020F0502020204030204" pitchFamily="34" charset="0"/>
                <a:ea typeface="Calibri" panose="020F0502020204030204" pitchFamily="34" charset="0"/>
              </a:rPr>
              <a:t>Sometimes it’s easier to understand why something is important by describing what happens if you don’t do it, so what are some examples of ways of working, programmes or advocacy that are not taking a GTA?</a:t>
            </a:r>
          </a:p>
          <a:p>
            <a:pPr marL="342900" lvl="0" indent="-342900">
              <a:lnSpc>
                <a:spcPct val="105000"/>
              </a:lnSpc>
              <a:spcAft>
                <a:spcPts val="800"/>
              </a:spcAft>
              <a:buFont typeface="Arial" panose="020B0604020202020204" pitchFamily="34" charset="0"/>
              <a:buChar char="•"/>
            </a:pPr>
            <a:endParaRPr lang="en-GB"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4</a:t>
            </a:fld>
            <a:endParaRPr lang="en-GB"/>
          </a:p>
        </p:txBody>
      </p:sp>
    </p:spTree>
    <p:extLst>
      <p:ext uri="{BB962C8B-B14F-4D97-AF65-F5344CB8AC3E}">
        <p14:creationId xmlns:p14="http://schemas.microsoft.com/office/powerpoint/2010/main" val="410270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a:t>Husseina </a:t>
            </a:r>
            <a:endParaRPr lang="en-GB" b="0" u="none"/>
          </a:p>
          <a:p>
            <a:r>
              <a:rPr lang="en-GB" u="none"/>
              <a:t>https://www.oecd-ilibrary.org/sites/bd00bc44-en/index.html?itemId=/content/component/bd00bc44-en</a:t>
            </a:r>
          </a:p>
          <a:p>
            <a:r>
              <a:rPr lang="en-GB" u="sng"/>
              <a:t>Speaking Notes </a:t>
            </a:r>
            <a:endParaRPr lang="en-GB" u="none"/>
          </a:p>
          <a:p>
            <a:pPr marL="342900" lvl="0" indent="-342900">
              <a:lnSpc>
                <a:spcPct val="115000"/>
              </a:lnSpc>
              <a:buFont typeface="Arial" panose="020B0604020202020204" pitchFamily="34" charset="0"/>
              <a:buChar char="•"/>
              <a:tabLst>
                <a:tab pos="457200" algn="l"/>
              </a:tabLst>
            </a:pPr>
            <a:r>
              <a:rPr lang="en-GB" sz="1200" i="1">
                <a:effectLst/>
                <a:latin typeface="Calibri" panose="020F0502020204030204" pitchFamily="34" charset="0"/>
                <a:ea typeface="Calibri" panose="020F0502020204030204" pitchFamily="34" charset="0"/>
                <a:cs typeface="Calibri" panose="020F0502020204030204" pitchFamily="34" charset="0"/>
              </a:rPr>
              <a:t>The map is a snapshot of SIGI scores for different regions in the world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GB" sz="1200" i="1">
                <a:effectLst/>
                <a:latin typeface="Calibri" panose="020F0502020204030204" pitchFamily="34" charset="0"/>
                <a:ea typeface="Calibri" panose="020F0502020204030204" pitchFamily="34" charset="0"/>
                <a:cs typeface="Calibri" panose="020F0502020204030204" pitchFamily="34" charset="0"/>
              </a:rPr>
              <a:t>SIGI is Social Institutions and Gender Index, and measures deeply rooted discrimination and obstacles faced by women and girls in different regions of the world.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GB" sz="1200" i="1">
                <a:effectLst/>
                <a:latin typeface="Calibri" panose="020F0502020204030204" pitchFamily="34" charset="0"/>
                <a:ea typeface="Calibri" panose="020F0502020204030204" pitchFamily="34" charset="0"/>
                <a:cs typeface="Calibri" panose="020F0502020204030204" pitchFamily="34" charset="0"/>
              </a:rPr>
              <a:t>The scores aggregate country level data from the Social Institutions and Gender Index which looks at laws, social norms and practices – including child marriage - to measure gender discrimination.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GB" sz="1200" i="1">
                <a:effectLst/>
                <a:latin typeface="Calibri" panose="020F0502020204030204" pitchFamily="34" charset="0"/>
                <a:ea typeface="Calibri" panose="020F0502020204030204" pitchFamily="34" charset="0"/>
                <a:cs typeface="Calibri" panose="020F0502020204030204" pitchFamily="34" charset="0"/>
              </a:rPr>
              <a:t>The higher the score the higher the level of discrimination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GB" sz="1200" i="1">
                <a:effectLst/>
                <a:latin typeface="Calibri" panose="020F0502020204030204" pitchFamily="34" charset="0"/>
                <a:ea typeface="Calibri" panose="020F0502020204030204" pitchFamily="34" charset="0"/>
                <a:cs typeface="Calibri" panose="020F0502020204030204" pitchFamily="34" charset="0"/>
              </a:rPr>
              <a:t>The highest score of 40 suggests African women experience some of the highest levels of discrimination in the world, including low levels of decision-making power in the family.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200"/>
              </a:spcBef>
              <a:spcAft>
                <a:spcPts val="800"/>
              </a:spcAft>
              <a:buFont typeface="Arial" panose="020B0604020202020204" pitchFamily="34" charset="0"/>
              <a:buChar char="•"/>
              <a:tabLst>
                <a:tab pos="457200" algn="l"/>
              </a:tabLst>
            </a:pPr>
            <a:r>
              <a:rPr lang="en-GB" sz="1200" i="1">
                <a:effectLst/>
                <a:latin typeface="Calibri" panose="020F0502020204030204" pitchFamily="34" charset="0"/>
                <a:ea typeface="Calibri" panose="020F0502020204030204" pitchFamily="34" charset="0"/>
                <a:cs typeface="Calibri" panose="020F0502020204030204" pitchFamily="34" charset="0"/>
              </a:rPr>
              <a:t>Low decision-making power, particularly when compounded by poverty and crisis means few girls can choose if, when and whom to marry.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u="sng"/>
          </a:p>
          <a:p>
            <a:endParaRPr lang="en-GB"/>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5</a:t>
            </a:fld>
            <a:endParaRPr lang="en-GB"/>
          </a:p>
        </p:txBody>
      </p:sp>
    </p:spTree>
    <p:extLst>
      <p:ext uri="{BB962C8B-B14F-4D97-AF65-F5344CB8AC3E}">
        <p14:creationId xmlns:p14="http://schemas.microsoft.com/office/powerpoint/2010/main" val="402802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a:t>Husseina</a:t>
            </a:r>
          </a:p>
          <a:p>
            <a:r>
              <a:rPr lang="en-GB" b="0" u="sng"/>
              <a:t>Speaking Notes </a:t>
            </a:r>
            <a:endParaRPr lang="en-GB" b="0" u="none"/>
          </a:p>
          <a:p>
            <a:pPr marL="342900" lvl="0" indent="-342900">
              <a:lnSpc>
                <a:spcPct val="115000"/>
              </a:lnSpc>
              <a:spcBef>
                <a:spcPts val="1200"/>
              </a:spcBef>
              <a:buFont typeface="Calibri" panose="020F0502020204030204" pitchFamily="34" charset="0"/>
              <a:buChar char="-"/>
            </a:pPr>
            <a:r>
              <a:rPr lang="en-GB" sz="1200" i="1">
                <a:solidFill>
                  <a:srgbClr val="333333"/>
                </a:solidFill>
                <a:effectLst/>
                <a:latin typeface="Calibri" panose="020F0502020204030204" pitchFamily="34" charset="0"/>
                <a:ea typeface="Calibri" panose="020F0502020204030204" pitchFamily="34" charset="0"/>
                <a:cs typeface="Calibri" panose="020F0502020204030204" pitchFamily="34" charset="0"/>
              </a:rPr>
              <a:t>Southern Africa fares the best, with a medium level of discrimination and an overall score of 32 compared to the other African sub-regions, and Northern Africa with the worse score. However, this figure is almost double the global average.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200"/>
              </a:spcBef>
              <a:spcAft>
                <a:spcPts val="800"/>
              </a:spcAft>
              <a:buFont typeface="Calibri" panose="020F0502020204030204" pitchFamily="34" charset="0"/>
              <a:buChar char="-"/>
            </a:pPr>
            <a:r>
              <a:rPr lang="en-GB" sz="1200" i="1">
                <a:solidFill>
                  <a:srgbClr val="333333"/>
                </a:solidFill>
                <a:effectLst/>
                <a:latin typeface="Calibri" panose="020F0502020204030204" pitchFamily="34" charset="0"/>
                <a:ea typeface="Calibri" panose="020F0502020204030204" pitchFamily="34" charset="0"/>
                <a:cs typeface="Calibri" panose="020F0502020204030204" pitchFamily="34" charset="0"/>
              </a:rPr>
              <a:t>West and Central Africa is above the Africa SIGI Score</a:t>
            </a:r>
            <a:endParaRPr lang="en-GB" b="0" u="sng"/>
          </a:p>
          <a:p>
            <a:endParaRPr lang="en-GB"/>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6</a:t>
            </a:fld>
            <a:endParaRPr lang="en-GB"/>
          </a:p>
        </p:txBody>
      </p:sp>
    </p:spTree>
    <p:extLst>
      <p:ext uri="{BB962C8B-B14F-4D97-AF65-F5344CB8AC3E}">
        <p14:creationId xmlns:p14="http://schemas.microsoft.com/office/powerpoint/2010/main" val="4238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Husseina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To end child marriage acceleration is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Graph is from </a:t>
            </a:r>
            <a:r>
              <a:rPr lang="en-GB" u="sng"/>
              <a:t>Towards Ending Harmful Practices in Africa: A statistical overview of child marriage and female genital mutilation</a:t>
            </a:r>
            <a:r>
              <a:rPr lang="en-GB"/>
              <a:t>, UNICEF, New York,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https://data.unicef.org/resources/harmful-practices-in-africa/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Unless progress is accelerated, it will take over 100 years to end child marriage in West and Central Africa. This would not only negatively impact the well-being of girls, it also has crippling effects on the prosperity of the region.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a:t>Speaking notes</a:t>
            </a:r>
            <a:endParaRPr lang="en-GB" sz="1200">
              <a:solidFill>
                <a:srgbClr val="333333"/>
              </a:solidFill>
              <a:effectLst/>
              <a:latin typeface="Roboto" panose="02000000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The blue line shows child marriage prevalence in Africa.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The dotted red and green lines show the rapid acceleration needed to achieve zero child marriage by 2030 and 2063.</a:t>
            </a: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The global prevalence of child marriage is 19%. As an aggregated average child marriage prevalence is 37% for the WACA region.</a:t>
            </a:r>
          </a:p>
          <a:p>
            <a:pPr marL="342900" lvl="0" indent="-342900">
              <a:lnSpc>
                <a:spcPct val="115000"/>
              </a:lnSpc>
              <a:buFont typeface="Symbol" panose="05050102010706020507" pitchFamily="18" charset="2"/>
              <a:buChar char=""/>
            </a:pPr>
            <a:r>
              <a:rPr lang="en-GB" sz="1200" i="1">
                <a:solidFill>
                  <a:srgbClr val="333333"/>
                </a:solidFill>
                <a:effectLst/>
                <a:latin typeface="Calibri" panose="020F0502020204030204" pitchFamily="34" charset="0"/>
                <a:ea typeface="Calibri" panose="020F0502020204030204" pitchFamily="34" charset="0"/>
                <a:cs typeface="Calibri" panose="020F0502020204030204" pitchFamily="34" charset="0"/>
              </a:rPr>
              <a:t>Unless progress is accelerated, it will take over 100 years to end child marriage in West and Central Africa. This would not only negatively impact the well-being of girls, it also has crippling effects on the prosperity of the region.</a:t>
            </a:r>
          </a:p>
          <a:p>
            <a:pPr marL="342900" lvl="0" indent="-342900">
              <a:lnSpc>
                <a:spcPct val="115000"/>
              </a:lnSpc>
              <a:spcAft>
                <a:spcPts val="800"/>
              </a:spcAft>
              <a:buFont typeface="Symbol" panose="05050102010706020507" pitchFamily="18" charset="2"/>
              <a:buChar char=""/>
            </a:pPr>
            <a:r>
              <a:rPr lang="en-GB" sz="1200" i="1">
                <a:solidFill>
                  <a:srgbClr val="333333"/>
                </a:solidFill>
                <a:effectLst/>
                <a:latin typeface="Roboto" panose="02000000000000000000" pitchFamily="2" charset="0"/>
                <a:ea typeface="Calibri" panose="020F0502020204030204" pitchFamily="34" charset="0"/>
                <a:cs typeface="Times New Roman" panose="02020603050405020304" pitchFamily="18" charset="0"/>
              </a:rPr>
              <a:t>Unless progress is accelerated, it will take over 100 years to end child marriage in West and Central Africa. This would not only negatively impact the well-being of girls, it also has crippling effects on the prosperity of the region.</a:t>
            </a:r>
            <a:endParaRPr lang="en-GB" sz="1200" i="1">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7</a:t>
            </a:fld>
            <a:endParaRPr lang="en-GB"/>
          </a:p>
        </p:txBody>
      </p:sp>
    </p:spTree>
    <p:extLst>
      <p:ext uri="{BB962C8B-B14F-4D97-AF65-F5344CB8AC3E}">
        <p14:creationId xmlns:p14="http://schemas.microsoft.com/office/powerpoint/2010/main" val="375992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Huseina</a:t>
            </a:r>
            <a:endParaRPr lang="en-GB"/>
          </a:p>
          <a:p>
            <a:r>
              <a:rPr lang="en-GB" b="1"/>
              <a:t>What is a gender-transformative approach?</a:t>
            </a:r>
          </a:p>
          <a:p>
            <a:r>
              <a:rPr lang="en-GB" b="0" u="sng"/>
              <a:t>Speaking notes </a:t>
            </a:r>
            <a:endParaRPr lang="en-GB" b="0" u="none"/>
          </a:p>
          <a:p>
            <a:pPr>
              <a:lnSpc>
                <a:spcPct val="115000"/>
              </a:lnSpc>
              <a:spcAft>
                <a:spcPts val="800"/>
              </a:spcAft>
            </a:pPr>
            <a:r>
              <a:rPr lang="en-GB" sz="1200" i="1">
                <a:effectLst/>
                <a:latin typeface="Calibri" panose="020F0502020204030204" pitchFamily="34" charset="0"/>
                <a:ea typeface="Calibri" panose="020F0502020204030204" pitchFamily="34" charset="0"/>
                <a:cs typeface="Calibri" panose="020F0502020204030204" pitchFamily="34" charset="0"/>
              </a:rPr>
              <a:t>A gender-transformative approach is one that promotes gender equality by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Fostering critical examination of inequalities, gender roles, norms and power dynamics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Recognising and strengthening norms that support equality and an enabling environment.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Promoting the relative position of women, girls, and marginalised groups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Transforming the underlying social structures, policies and behaviours that perpetuate and legitimise gender inequalities.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n-GB" sz="1200" i="1">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en-GB" sz="1200" i="1">
                <a:effectLst/>
                <a:latin typeface="Calibri" panose="020F0502020204030204" pitchFamily="34" charset="0"/>
                <a:ea typeface="Calibri" panose="020F0502020204030204" pitchFamily="34" charset="0"/>
                <a:cs typeface="Calibri" panose="020F0502020204030204" pitchFamily="34" charset="0"/>
              </a:rPr>
              <a:t>One member shared an interesting definition of gender transformative approaches: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200" b="1" i="1">
                <a:effectLst/>
                <a:latin typeface="Calibri" panose="020F0502020204030204" pitchFamily="34" charset="0"/>
                <a:ea typeface="Calibri" panose="020F0502020204030204" pitchFamily="34" charset="0"/>
                <a:cs typeface="Calibri" panose="020F0502020204030204" pitchFamily="34" charset="0"/>
              </a:rPr>
              <a:t>“When you cut a tree from the roots then it will not grow again. When you cut a branch, it will continue.”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We can only end child marriage if we address the root causes of gender inequality.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We will not achieve gender equality unless we address child marriage.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We’re committed to both: our vision statement goes beyond a world without child marriage to one where girls and women enjoy equal status with boys and men and can achieve their full potential.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8</a:t>
            </a:fld>
            <a:endParaRPr lang="en-GB"/>
          </a:p>
        </p:txBody>
      </p:sp>
    </p:spTree>
    <p:extLst>
      <p:ext uri="{BB962C8B-B14F-4D97-AF65-F5344CB8AC3E}">
        <p14:creationId xmlns:p14="http://schemas.microsoft.com/office/powerpoint/2010/main" val="186131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err="1"/>
              <a:t>Huseina</a:t>
            </a:r>
            <a:endParaRPr lang="en-GB" b="1"/>
          </a:p>
          <a:p>
            <a:r>
              <a:rPr lang="en-GB" b="1"/>
              <a:t>Core elements of a gender-transformative approach?</a:t>
            </a:r>
          </a:p>
          <a:p>
            <a:pPr marL="0" indent="0">
              <a:buFont typeface="Arial" panose="020B0604020202020204" pitchFamily="34" charset="0"/>
              <a:buNone/>
            </a:pPr>
            <a:r>
              <a:rPr lang="en-GB" u="sng"/>
              <a:t>Speaking Notes</a:t>
            </a:r>
          </a:p>
          <a:p>
            <a:pPr marL="171450" indent="-171450">
              <a:buFont typeface="Arial" panose="020B0604020202020204" pitchFamily="34" charset="0"/>
              <a:buChar char="•"/>
            </a:pPr>
            <a:r>
              <a:rPr lang="en-GB"/>
              <a:t>The Global Programme to End Child Marriage Technical Note on Gender-transformative approaches describes 6 core elements of a gender-transformative approach –or if you  prefer jargon-free, ways to uproot a tree</a:t>
            </a:r>
          </a:p>
          <a:p>
            <a:pPr marL="171450" indent="-171450">
              <a:buFont typeface="Arial" panose="020B0604020202020204" pitchFamily="34" charset="0"/>
              <a:buChar char="•"/>
            </a:pPr>
            <a:r>
              <a:rPr lang="en-GB"/>
              <a:t>These are from left to right and top to bottom </a:t>
            </a: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1: Adolescent Girls’ Skills, Agency and Leadership</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2: Enabling Environment, Family and Community Mobilization</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3: Addressing Masculinities and Engaging Men and Boys</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4: Services and multi-sectoral collaboration</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5: Policy and Structural Change and Institutional Partnerships , including laws and policies</a:t>
            </a:r>
            <a:endParaRPr lang="en-GB" sz="1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a:solidFill>
                  <a:srgbClr val="FF0000"/>
                </a:solidFill>
                <a:effectLst/>
                <a:latin typeface="Calibri" panose="020F0502020204030204" pitchFamily="34" charset="0"/>
                <a:ea typeface="Calibri" panose="020F0502020204030204" pitchFamily="34" charset="0"/>
                <a:cs typeface="Calibri" panose="020F0502020204030204" pitchFamily="34" charset="0"/>
              </a:rPr>
              <a:t>Core Element 6 is cross cutting and needs to be integrated cross all gender-transformative work, namely Gender Norms and Inequalities</a:t>
            </a:r>
          </a:p>
          <a:p>
            <a:pPr>
              <a:lnSpc>
                <a:spcPct val="107000"/>
              </a:lnSpc>
              <a:spcAft>
                <a:spcPts val="800"/>
              </a:spcAft>
            </a:pPr>
            <a:endParaRPr lang="en-GB" sz="1000">
              <a:solidFill>
                <a:srgbClr val="FF0000"/>
              </a:solidFill>
              <a:effectLst/>
              <a:latin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Child marriage is a complex issue which needs a complex solution – this means collaborating with a constellation of actors to catalyse change in individuals, institutions and multiple sectors.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Six words beginning with the letter ‘p’ help me to cut through the complexity. They are: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Power and Privilege – in our engagement, how are we catalysing progressive norms to rebalance power and privilege?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Political and Personal – how does our collective action advance accountability for quality gender- equitable services, policies, laws, markets, and budgets to create alternatives to child marriage?  And how am I working on my own privilege and prejudice to be the best I can for girls’ and women’s rights.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i="1">
                <a:effectLst/>
                <a:latin typeface="Calibri" panose="020F0502020204030204" pitchFamily="34" charset="0"/>
                <a:ea typeface="Calibri" panose="020F0502020204030204" pitchFamily="34" charset="0"/>
                <a:cs typeface="Calibri" panose="020F0502020204030204" pitchFamily="34" charset="0"/>
              </a:rPr>
              <a:t>Potential and People – how do we centre the voice and priorities of girls and young people, respect and value their diversity, and promote their decision-making power.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9</a:t>
            </a:fld>
            <a:endParaRPr lang="en-GB"/>
          </a:p>
        </p:txBody>
      </p:sp>
    </p:spTree>
    <p:extLst>
      <p:ext uri="{BB962C8B-B14F-4D97-AF65-F5344CB8AC3E}">
        <p14:creationId xmlns:p14="http://schemas.microsoft.com/office/powerpoint/2010/main" val="3257363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0"/>
            <a:ext cx="9144000" cy="3989070"/>
          </a:xfrm>
          <a:prstGeom prst="rect">
            <a:avLst/>
          </a:prstGeom>
        </p:spPr>
      </p:pic>
      <p:sp>
        <p:nvSpPr>
          <p:cNvPr id="2" name="Title 1"/>
          <p:cNvSpPr>
            <a:spLocks noGrp="1"/>
          </p:cNvSpPr>
          <p:nvPr>
            <p:ph type="ctrTitle"/>
          </p:nvPr>
        </p:nvSpPr>
        <p:spPr>
          <a:xfrm>
            <a:off x="457200" y="1752601"/>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21/02/2023</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7" r="17019" b="9677"/>
          <a:stretch/>
        </p:blipFill>
        <p:spPr>
          <a:xfrm>
            <a:off x="-18143"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21" t="7575" r="13783" b="-4463"/>
          <a:stretch/>
        </p:blipFill>
        <p:spPr>
          <a:xfrm>
            <a:off x="0" y="1295400"/>
            <a:ext cx="9144001" cy="3663043"/>
          </a:xfrm>
          <a:prstGeom prst="rect">
            <a:avLst/>
          </a:prstGeom>
        </p:spPr>
      </p:pic>
      <p:sp>
        <p:nvSpPr>
          <p:cNvPr id="2" name="Title 1"/>
          <p:cNvSpPr>
            <a:spLocks noGrp="1"/>
          </p:cNvSpPr>
          <p:nvPr>
            <p:ph type="ctrTitle" hasCustomPrompt="1"/>
          </p:nvPr>
        </p:nvSpPr>
        <p:spPr>
          <a:xfrm>
            <a:off x="457200" y="1295401"/>
            <a:ext cx="8229600" cy="2133599"/>
          </a:xfrm>
        </p:spPr>
        <p:txBody>
          <a:bodyPr>
            <a:noAutofit/>
          </a:bodyPr>
          <a:lstStyle>
            <a:lvl1pPr>
              <a:defRPr sz="115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3"/>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21/02/2023</a:t>
            </a:fld>
            <a:endParaRPr lang="en-GB"/>
          </a:p>
        </p:txBody>
      </p:sp>
      <p:sp>
        <p:nvSpPr>
          <p:cNvPr id="5" name="Footer Placeholder 4"/>
          <p:cNvSpPr>
            <a:spLocks noGrp="1"/>
          </p:cNvSpPr>
          <p:nvPr>
            <p:ph type="ftr" sz="quarter" idx="11"/>
          </p:nvPr>
        </p:nvSpPr>
        <p:spPr>
          <a:xfrm>
            <a:off x="3352800" y="4958443"/>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3"/>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
        <p:nvSpPr>
          <p:cNvPr id="10" name="Date Placeholder 3"/>
          <p:cNvSpPr txBox="1">
            <a:spLocks/>
          </p:cNvSpPr>
          <p:nvPr userDrawn="1"/>
        </p:nvSpPr>
        <p:spPr>
          <a:xfrm>
            <a:off x="678543"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 </a:t>
            </a:r>
            <a:r>
              <a:rPr lang="en-GB" sz="3200" b="0" i="0" u="none" strike="noStrike" kern="1200" baseline="30000">
                <a:solidFill>
                  <a:schemeClr val="tx1">
                    <a:lumMod val="50000"/>
                  </a:schemeClr>
                </a:solidFill>
                <a:latin typeface="+mj-lt"/>
                <a:ea typeface="+mn-ea"/>
                <a:cs typeface="+mn-cs"/>
              </a:rPr>
              <a:t>GirlsNotBrides</a:t>
            </a:r>
          </a:p>
        </p:txBody>
      </p:sp>
      <p:sp>
        <p:nvSpPr>
          <p:cNvPr id="11" name="Footer Placeholder 4"/>
          <p:cNvSpPr txBox="1">
            <a:spLocks/>
          </p:cNvSpPr>
          <p:nvPr userDrawn="1"/>
        </p:nvSpPr>
        <p:spPr>
          <a:xfrm>
            <a:off x="2957286" y="6110514"/>
            <a:ext cx="2224314"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GirlsNotBrides</a:t>
            </a:r>
          </a:p>
        </p:txBody>
      </p:sp>
      <p:sp>
        <p:nvSpPr>
          <p:cNvPr id="12" name="Slide Number Placeholder 5"/>
          <p:cNvSpPr txBox="1">
            <a:spLocks/>
          </p:cNvSpPr>
          <p:nvPr userDrawn="1"/>
        </p:nvSpPr>
        <p:spPr>
          <a:xfrm>
            <a:off x="4953000" y="6096000"/>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276835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1"/>
            <a:ext cx="9144000" cy="3989070"/>
          </a:xfrm>
          <a:prstGeom prst="rect">
            <a:avLst/>
          </a:prstGeom>
        </p:spPr>
      </p:pic>
      <p:sp>
        <p:nvSpPr>
          <p:cNvPr id="2" name="Title 1"/>
          <p:cNvSpPr>
            <a:spLocks noGrp="1"/>
          </p:cNvSpPr>
          <p:nvPr>
            <p:ph type="ctrTitle"/>
          </p:nvPr>
        </p:nvSpPr>
        <p:spPr>
          <a:xfrm>
            <a:off x="457200" y="1752603"/>
            <a:ext cx="8229600" cy="2514599"/>
          </a:xfrm>
        </p:spPr>
        <p:txBody>
          <a:bodyPr>
            <a:noAutofit/>
          </a:bodyPr>
          <a:lstStyle>
            <a:lvl1pPr>
              <a:defRPr sz="54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35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21/02/2023</a:t>
            </a:fld>
            <a:endParaRPr lang="en-GB">
              <a:solidFill>
                <a:srgbClr val="304048">
                  <a:lumMod val="50000"/>
                </a:srgbClr>
              </a:solidFill>
            </a:endParaRPr>
          </a:p>
        </p:txBody>
      </p:sp>
      <p:sp>
        <p:nvSpPr>
          <p:cNvPr id="5" name="Footer Placeholder 4"/>
          <p:cNvSpPr>
            <a:spLocks noGrp="1"/>
          </p:cNvSpPr>
          <p:nvPr>
            <p:ph type="ftr" sz="quarter" idx="11"/>
          </p:nvPr>
        </p:nvSpPr>
        <p:spPr/>
        <p:txBody>
          <a:bodyPr/>
          <a:lstStyle>
            <a:lvl1pPr algn="ctr">
              <a:defRPr sz="135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p:txBody>
          <a:bodyPr/>
          <a:lstStyle>
            <a:lvl1pPr algn="ctr">
              <a:defRPr sz="135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2"/>
            <a:ext cx="4572000" cy="501016"/>
          </a:xfrm>
          <a:prstGeom prst="rect">
            <a:avLst/>
          </a:prstGeom>
        </p:spPr>
      </p:pic>
    </p:spTree>
    <p:extLst>
      <p:ext uri="{BB962C8B-B14F-4D97-AF65-F5344CB8AC3E}">
        <p14:creationId xmlns:p14="http://schemas.microsoft.com/office/powerpoint/2010/main" val="2314439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solidFill>
                  <a:srgbClr val="304048">
                    <a:tint val="75000"/>
                  </a:srgbClr>
                </a:solidFill>
              </a:rPr>
              <a:pPr/>
              <a:t>21/02/2023</a:t>
            </a:fld>
            <a:endParaRPr lang="en-GB">
              <a:solidFill>
                <a:srgbClr val="304048">
                  <a:tint val="75000"/>
                </a:srgbClr>
              </a:solidFill>
            </a:endParaRPr>
          </a:p>
        </p:txBody>
      </p:sp>
      <p:sp>
        <p:nvSpPr>
          <p:cNvPr id="5" name="Footer Placeholder 4"/>
          <p:cNvSpPr>
            <a:spLocks noGrp="1"/>
          </p:cNvSpPr>
          <p:nvPr>
            <p:ph type="ftr" sz="quarter" idx="11"/>
          </p:nvPr>
        </p:nvSpPr>
        <p:spPr/>
        <p:txBody>
          <a:bodyPr/>
          <a:lstStyle/>
          <a:p>
            <a:endParaRPr lang="en-GB">
              <a:solidFill>
                <a:srgbClr val="304048">
                  <a:tint val="75000"/>
                </a:srgbClr>
              </a:solidFill>
            </a:endParaRPr>
          </a:p>
        </p:txBody>
      </p:sp>
      <p:sp>
        <p:nvSpPr>
          <p:cNvPr id="6" name="Slide Number Placeholder 5"/>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30571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9"/>
            <a:ext cx="9144000" cy="3018973"/>
          </a:xfrm>
          <a:prstGeom prst="rect">
            <a:avLst/>
          </a:prstGeom>
        </p:spPr>
      </p:pic>
      <p:sp>
        <p:nvSpPr>
          <p:cNvPr id="2" name="Title 1"/>
          <p:cNvSpPr>
            <a:spLocks noGrp="1"/>
          </p:cNvSpPr>
          <p:nvPr>
            <p:ph type="title" hasCustomPrompt="1"/>
          </p:nvPr>
        </p:nvSpPr>
        <p:spPr>
          <a:xfrm>
            <a:off x="722313" y="4406902"/>
            <a:ext cx="7772400" cy="1362076"/>
          </a:xfrm>
        </p:spPr>
        <p:txBody>
          <a:bodyPr anchor="t"/>
          <a:lstStyle>
            <a:lvl1pPr algn="ctr">
              <a:defRPr sz="3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3"/>
            <a:ext cx="7772400" cy="533399"/>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200">
                <a:solidFill>
                  <a:schemeClr val="tx1"/>
                </a:solidFill>
                <a:latin typeface="+mj-lt"/>
              </a:defRPr>
            </a:lvl1pPr>
          </a:lstStyle>
          <a:p>
            <a:fld id="{44CDA988-E53B-4089-86E7-AD5042731DD3}" type="datetimeFigureOut">
              <a:rPr lang="en-GB" smtClean="0">
                <a:solidFill>
                  <a:srgbClr val="304048"/>
                </a:solidFill>
              </a:rPr>
              <a:pPr/>
              <a:t>21/02/2023</a:t>
            </a:fld>
            <a:endParaRPr lang="en-GB">
              <a:solidFill>
                <a:srgbClr val="304048"/>
              </a:solidFill>
            </a:endParaRPr>
          </a:p>
        </p:txBody>
      </p:sp>
      <p:sp>
        <p:nvSpPr>
          <p:cNvPr id="5" name="Footer Placeholder 4"/>
          <p:cNvSpPr>
            <a:spLocks noGrp="1"/>
          </p:cNvSpPr>
          <p:nvPr>
            <p:ph type="ftr" sz="quarter" idx="11"/>
          </p:nvPr>
        </p:nvSpPr>
        <p:spPr/>
        <p:txBody>
          <a:bodyPr/>
          <a:lstStyle>
            <a:lvl1pPr algn="ctr">
              <a:defRPr sz="1200">
                <a:solidFill>
                  <a:schemeClr val="tx1"/>
                </a:solidFill>
                <a:latin typeface="+mj-lt"/>
              </a:defRPr>
            </a:lvl1pPr>
          </a:lstStyle>
          <a:p>
            <a:endParaRPr lang="en-GB">
              <a:solidFill>
                <a:srgbClr val="304048"/>
              </a:solidFill>
            </a:endParaRPr>
          </a:p>
        </p:txBody>
      </p:sp>
      <p:sp>
        <p:nvSpPr>
          <p:cNvPr id="6" name="Slide Number Placeholder 5"/>
          <p:cNvSpPr>
            <a:spLocks noGrp="1"/>
          </p:cNvSpPr>
          <p:nvPr>
            <p:ph type="sldNum" sz="quarter" idx="12"/>
          </p:nvPr>
        </p:nvSpPr>
        <p:spPr/>
        <p:txBody>
          <a:bodyPr/>
          <a:lstStyle>
            <a:lvl1pPr algn="ctr">
              <a:defRPr sz="1200">
                <a:solidFill>
                  <a:schemeClr val="tx1"/>
                </a:solidFill>
                <a:latin typeface="+mj-lt"/>
              </a:defRPr>
            </a:lvl1pPr>
          </a:lstStyle>
          <a:p>
            <a:fld id="{575D0CC2-870C-4870-B06C-DE04CC661C67}" type="slidenum">
              <a:rPr lang="en-GB" smtClean="0">
                <a:solidFill>
                  <a:srgbClr val="304048"/>
                </a:solidFill>
              </a:rPr>
              <a:pPr/>
              <a:t>‹#›</a:t>
            </a:fld>
            <a:endParaRPr lang="en-GB">
              <a:solidFill>
                <a:srgbClr val="304048"/>
              </a:solidFill>
            </a:endParaRPr>
          </a:p>
        </p:txBody>
      </p:sp>
    </p:spTree>
    <p:extLst>
      <p:ext uri="{BB962C8B-B14F-4D97-AF65-F5344CB8AC3E}">
        <p14:creationId xmlns:p14="http://schemas.microsoft.com/office/powerpoint/2010/main" val="110235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21/02/2023</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78187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solidFill>
                  <a:srgbClr val="304048">
                    <a:tint val="75000"/>
                  </a:srgbClr>
                </a:solidFill>
              </a:rPr>
              <a:pPr/>
              <a:t>21/02/2023</a:t>
            </a:fld>
            <a:endParaRPr lang="en-GB">
              <a:solidFill>
                <a:srgbClr val="304048">
                  <a:tint val="75000"/>
                </a:srgbClr>
              </a:solidFill>
            </a:endParaRPr>
          </a:p>
        </p:txBody>
      </p:sp>
      <p:sp>
        <p:nvSpPr>
          <p:cNvPr id="8" name="Footer Placeholder 7"/>
          <p:cNvSpPr>
            <a:spLocks noGrp="1"/>
          </p:cNvSpPr>
          <p:nvPr>
            <p:ph type="ftr" sz="quarter" idx="11"/>
          </p:nvPr>
        </p:nvSpPr>
        <p:spPr/>
        <p:txBody>
          <a:bodyPr/>
          <a:lstStyle/>
          <a:p>
            <a:endParaRPr lang="en-GB">
              <a:solidFill>
                <a:srgbClr val="304048">
                  <a:tint val="75000"/>
                </a:srgbClr>
              </a:solidFill>
            </a:endParaRPr>
          </a:p>
        </p:txBody>
      </p:sp>
      <p:sp>
        <p:nvSpPr>
          <p:cNvPr id="9" name="Slide Number Placeholder 8"/>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68906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5821362"/>
          </a:xfrm>
        </p:spPr>
        <p:txBody>
          <a:bodyPr>
            <a:normAutofit/>
          </a:bodyPr>
          <a:lstStyle>
            <a:lvl1pPr>
              <a:defRPr sz="54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solidFill>
                  <a:srgbClr val="304048">
                    <a:tint val="75000"/>
                  </a:srgbClr>
                </a:solidFill>
              </a:rPr>
              <a:pPr/>
              <a:t>21/02/2023</a:t>
            </a:fld>
            <a:endParaRPr lang="en-GB">
              <a:solidFill>
                <a:srgbClr val="304048">
                  <a:tint val="75000"/>
                </a:srgbClr>
              </a:solidFill>
            </a:endParaRPr>
          </a:p>
        </p:txBody>
      </p:sp>
      <p:sp>
        <p:nvSpPr>
          <p:cNvPr id="4" name="Footer Placeholder 3"/>
          <p:cNvSpPr>
            <a:spLocks noGrp="1"/>
          </p:cNvSpPr>
          <p:nvPr>
            <p:ph type="ftr" sz="quarter" idx="11"/>
          </p:nvPr>
        </p:nvSpPr>
        <p:spPr/>
        <p:txBody>
          <a:bodyPr/>
          <a:lstStyle/>
          <a:p>
            <a:endParaRPr lang="en-GB">
              <a:solidFill>
                <a:srgbClr val="304048">
                  <a:tint val="75000"/>
                </a:srgbClr>
              </a:solidFill>
            </a:endParaRPr>
          </a:p>
        </p:txBody>
      </p:sp>
      <p:sp>
        <p:nvSpPr>
          <p:cNvPr id="5" name="Slide Number Placeholder 4"/>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4235065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Img - L">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2"/>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090959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er + Img - 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9883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Header + Img - 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213752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Header + Img - L">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367093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solidFill>
                  <a:srgbClr val="304048">
                    <a:tint val="75000"/>
                  </a:srgbClr>
                </a:solidFill>
              </a:rPr>
              <a:pPr/>
              <a:t>21/02/2023</a:t>
            </a:fld>
            <a:endParaRPr lang="en-GB">
              <a:solidFill>
                <a:srgbClr val="304048">
                  <a:tint val="75000"/>
                </a:srgbClr>
              </a:solidFill>
            </a:endParaRPr>
          </a:p>
        </p:txBody>
      </p:sp>
      <p:sp>
        <p:nvSpPr>
          <p:cNvPr id="3" name="Footer Placeholder 2"/>
          <p:cNvSpPr>
            <a:spLocks noGrp="1"/>
          </p:cNvSpPr>
          <p:nvPr>
            <p:ph type="ftr" sz="quarter" idx="11"/>
          </p:nvPr>
        </p:nvSpPr>
        <p:spPr/>
        <p:txBody>
          <a:bodyPr/>
          <a:lstStyle/>
          <a:p>
            <a:endParaRPr lang="en-GB">
              <a:solidFill>
                <a:srgbClr val="304048">
                  <a:tint val="75000"/>
                </a:srgbClr>
              </a:solidFill>
            </a:endParaRPr>
          </a:p>
        </p:txBody>
      </p:sp>
      <p:sp>
        <p:nvSpPr>
          <p:cNvPr id="4" name="Slide Number Placeholder 3"/>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4103763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21/02/2023</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015819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7" r="17019" b="9677"/>
          <a:stretch/>
        </p:blipFill>
        <p:spPr>
          <a:xfrm>
            <a:off x="-18142"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18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21/02/2023</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501530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21" t="7575" r="13783" b="-4463"/>
          <a:stretch/>
        </p:blipFill>
        <p:spPr>
          <a:xfrm>
            <a:off x="2" y="1295401"/>
            <a:ext cx="9144001" cy="3663043"/>
          </a:xfrm>
          <a:prstGeom prst="rect">
            <a:avLst/>
          </a:prstGeom>
        </p:spPr>
      </p:pic>
      <p:sp>
        <p:nvSpPr>
          <p:cNvPr id="2" name="Title 1"/>
          <p:cNvSpPr>
            <a:spLocks noGrp="1"/>
          </p:cNvSpPr>
          <p:nvPr>
            <p:ph type="ctrTitle" hasCustomPrompt="1"/>
          </p:nvPr>
        </p:nvSpPr>
        <p:spPr>
          <a:xfrm>
            <a:off x="457200" y="1295403"/>
            <a:ext cx="8229600" cy="2133599"/>
          </a:xfrm>
        </p:spPr>
        <p:txBody>
          <a:bodyPr>
            <a:noAutofit/>
          </a:bodyPr>
          <a:lstStyle>
            <a:lvl1pPr>
              <a:defRPr sz="8625"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5"/>
            <a:ext cx="2133600" cy="365125"/>
          </a:xfrm>
        </p:spPr>
        <p:txBody>
          <a:bodyPr/>
          <a:lstStyle>
            <a:lvl1pPr algn="ctr">
              <a:defRPr sz="135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21/02/2023</a:t>
            </a:fld>
            <a:endParaRPr lang="en-GB">
              <a:solidFill>
                <a:srgbClr val="304048">
                  <a:lumMod val="50000"/>
                </a:srgbClr>
              </a:solidFill>
            </a:endParaRPr>
          </a:p>
        </p:txBody>
      </p:sp>
      <p:sp>
        <p:nvSpPr>
          <p:cNvPr id="5" name="Footer Placeholder 4"/>
          <p:cNvSpPr>
            <a:spLocks noGrp="1"/>
          </p:cNvSpPr>
          <p:nvPr>
            <p:ph type="ftr" sz="quarter" idx="11"/>
          </p:nvPr>
        </p:nvSpPr>
        <p:spPr>
          <a:xfrm>
            <a:off x="3352800" y="4958445"/>
            <a:ext cx="2895600" cy="365125"/>
          </a:xfrm>
        </p:spPr>
        <p:txBody>
          <a:bodyPr/>
          <a:lstStyle>
            <a:lvl1pPr algn="ctr">
              <a:defRPr sz="135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a:xfrm>
            <a:off x="6324600" y="4958445"/>
            <a:ext cx="2133600" cy="365125"/>
          </a:xfrm>
        </p:spPr>
        <p:txBody>
          <a:bodyPr/>
          <a:lstStyle>
            <a:lvl1pPr algn="ctr">
              <a:defRPr sz="135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2"/>
            <a:ext cx="4572000" cy="501016"/>
          </a:xfrm>
          <a:prstGeom prst="rect">
            <a:avLst/>
          </a:prstGeom>
        </p:spPr>
      </p:pic>
      <p:sp>
        <p:nvSpPr>
          <p:cNvPr id="10" name="Date Placeholder 3"/>
          <p:cNvSpPr txBox="1">
            <a:spLocks/>
          </p:cNvSpPr>
          <p:nvPr userDrawn="1"/>
        </p:nvSpPr>
        <p:spPr>
          <a:xfrm>
            <a:off x="678543" y="6096002"/>
            <a:ext cx="2133600"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err="1">
                <a:solidFill>
                  <a:srgbClr val="304048">
                    <a:lumMod val="50000"/>
                  </a:srgbClr>
                </a:solidFill>
              </a:rPr>
              <a:t>GirlsNotBrides</a:t>
            </a:r>
            <a:endParaRPr lang="en-GB" sz="2400" baseline="30000">
              <a:solidFill>
                <a:srgbClr val="304048">
                  <a:lumMod val="50000"/>
                </a:srgbClr>
              </a:solidFill>
            </a:endParaRPr>
          </a:p>
        </p:txBody>
      </p:sp>
      <p:sp>
        <p:nvSpPr>
          <p:cNvPr id="11" name="Footer Placeholder 4"/>
          <p:cNvSpPr txBox="1">
            <a:spLocks/>
          </p:cNvSpPr>
          <p:nvPr userDrawn="1"/>
        </p:nvSpPr>
        <p:spPr>
          <a:xfrm>
            <a:off x="2957287" y="6110516"/>
            <a:ext cx="1988456"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err="1">
                <a:solidFill>
                  <a:srgbClr val="304048">
                    <a:lumMod val="50000"/>
                  </a:srgbClr>
                </a:solidFill>
              </a:rPr>
              <a:t>GirlsNotBrides</a:t>
            </a:r>
            <a:endParaRPr lang="en-GB" sz="2400" baseline="30000">
              <a:solidFill>
                <a:srgbClr val="304048">
                  <a:lumMod val="50000"/>
                </a:srgbClr>
              </a:solidFill>
            </a:endParaRPr>
          </a:p>
        </p:txBody>
      </p:sp>
      <p:sp>
        <p:nvSpPr>
          <p:cNvPr id="12" name="Slide Number Placeholder 5"/>
          <p:cNvSpPr txBox="1">
            <a:spLocks/>
          </p:cNvSpPr>
          <p:nvPr userDrawn="1"/>
        </p:nvSpPr>
        <p:spPr>
          <a:xfrm>
            <a:off x="4953002" y="6096002"/>
            <a:ext cx="3497943"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a:solidFill>
                  <a:srgbClr val="304048">
                    <a:lumMod val="50000"/>
                  </a:srgbClr>
                </a:solidFill>
              </a:rPr>
              <a:t>0044 (0)20 1234 5678</a:t>
            </a:r>
          </a:p>
        </p:txBody>
      </p:sp>
    </p:spTree>
    <p:extLst>
      <p:ext uri="{BB962C8B-B14F-4D97-AF65-F5344CB8AC3E}">
        <p14:creationId xmlns:p14="http://schemas.microsoft.com/office/powerpoint/2010/main" val="3542509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14631" t="6144" r="43566"/>
          <a:stretch/>
        </p:blipFill>
        <p:spPr>
          <a:xfrm>
            <a:off x="0" y="1295402"/>
            <a:ext cx="9144000" cy="3986721"/>
          </a:xfrm>
          <a:prstGeom prst="rect">
            <a:avLst/>
          </a:prstGeom>
        </p:spPr>
      </p:pic>
      <p:sp>
        <p:nvSpPr>
          <p:cNvPr id="2" name="Title 1"/>
          <p:cNvSpPr>
            <a:spLocks noGrp="1"/>
          </p:cNvSpPr>
          <p:nvPr>
            <p:ph type="ctrTitle"/>
          </p:nvPr>
        </p:nvSpPr>
        <p:spPr>
          <a:xfrm>
            <a:off x="457200" y="1752603"/>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21/02/2023</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381000"/>
            <a:ext cx="4572220" cy="670592"/>
          </a:xfrm>
          <a:prstGeom prst="rect">
            <a:avLst/>
          </a:prstGeom>
        </p:spPr>
      </p:pic>
    </p:spTree>
    <p:extLst>
      <p:ext uri="{BB962C8B-B14F-4D97-AF65-F5344CB8AC3E}">
        <p14:creationId xmlns:p14="http://schemas.microsoft.com/office/powerpoint/2010/main" val="108582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6"/>
            <a:ext cx="9144000" cy="3018973"/>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1"/>
            <a:ext cx="7772400" cy="53339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21/02/2023</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921201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l="14631" t="-2612" r="43566" b="1"/>
          <a:stretch/>
        </p:blipFill>
        <p:spPr>
          <a:xfrm>
            <a:off x="0" y="2499361"/>
            <a:ext cx="9144000" cy="4358640"/>
          </a:xfrm>
          <a:prstGeom prst="rect">
            <a:avLst/>
          </a:prstGeom>
        </p:spPr>
      </p:pic>
      <p:sp>
        <p:nvSpPr>
          <p:cNvPr id="2" name="Title 1"/>
          <p:cNvSpPr>
            <a:spLocks noGrp="1"/>
          </p:cNvSpPr>
          <p:nvPr>
            <p:ph type="title" hasCustomPrompt="1"/>
          </p:nvPr>
        </p:nvSpPr>
        <p:spPr>
          <a:xfrm>
            <a:off x="722313" y="4406902"/>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3"/>
            <a:ext cx="7772400" cy="533399"/>
          </a:xfrm>
        </p:spPr>
        <p:txBody>
          <a:bodyPr anchor="b"/>
          <a:lstStyle>
            <a:lvl1pPr marL="0" indent="0" algn="ctr">
              <a:buNone/>
              <a:defRPr sz="2000">
                <a:solidFill>
                  <a:schemeClr val="tx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21/02/2023</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025733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210845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945011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3"/>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712274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3"/>
            <a:ext cx="4572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280510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4572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268904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
        <p:nvSpPr>
          <p:cNvPr id="3"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Tree>
    <p:extLst>
      <p:ext uri="{BB962C8B-B14F-4D97-AF65-F5344CB8AC3E}">
        <p14:creationId xmlns:p14="http://schemas.microsoft.com/office/powerpoint/2010/main" val="1261363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27956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12395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4210326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25805" t="-139777" r="13647" b="15642"/>
          <a:stretch/>
        </p:blipFill>
        <p:spPr>
          <a:xfrm>
            <a:off x="0" y="1"/>
            <a:ext cx="9144000" cy="6858000"/>
          </a:xfrm>
          <a:prstGeom prst="rect">
            <a:avLst/>
          </a:prstGeom>
        </p:spPr>
      </p:pic>
      <p:sp>
        <p:nvSpPr>
          <p:cNvPr id="2" name="Title 1"/>
          <p:cNvSpPr>
            <a:spLocks noGrp="1"/>
          </p:cNvSpPr>
          <p:nvPr>
            <p:ph type="title"/>
          </p:nvPr>
        </p:nvSpPr>
        <p:spPr>
          <a:xfrm>
            <a:off x="457200" y="5029201"/>
            <a:ext cx="8258628" cy="566739"/>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190442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14631" t="-2612" r="43566" b="1"/>
          <a:stretch/>
        </p:blipFill>
        <p:spPr>
          <a:xfrm>
            <a:off x="0" y="1092200"/>
            <a:ext cx="9144000" cy="4358640"/>
          </a:xfrm>
          <a:prstGeom prst="rect">
            <a:avLst/>
          </a:prstGeom>
        </p:spPr>
      </p:pic>
      <p:sp>
        <p:nvSpPr>
          <p:cNvPr id="2" name="Title 1"/>
          <p:cNvSpPr>
            <a:spLocks noGrp="1"/>
          </p:cNvSpPr>
          <p:nvPr>
            <p:ph type="ctrTitle" hasCustomPrompt="1"/>
          </p:nvPr>
        </p:nvSpPr>
        <p:spPr>
          <a:xfrm>
            <a:off x="457200" y="1295403"/>
            <a:ext cx="8229600" cy="2133599"/>
          </a:xfrm>
        </p:spPr>
        <p:txBody>
          <a:bodyPr>
            <a:noAutofit/>
          </a:bodyPr>
          <a:lstStyle>
            <a:lvl1pPr>
              <a:defRPr sz="72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5"/>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21/02/2023</a:t>
            </a:fld>
            <a:endParaRPr lang="en-GB"/>
          </a:p>
        </p:txBody>
      </p:sp>
      <p:sp>
        <p:nvSpPr>
          <p:cNvPr id="5" name="Footer Placeholder 4"/>
          <p:cNvSpPr>
            <a:spLocks noGrp="1"/>
          </p:cNvSpPr>
          <p:nvPr>
            <p:ph type="ftr" sz="quarter" idx="11"/>
          </p:nvPr>
        </p:nvSpPr>
        <p:spPr>
          <a:xfrm>
            <a:off x="3352800" y="4958445"/>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5"/>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381000"/>
            <a:ext cx="4572220" cy="670592"/>
          </a:xfrm>
          <a:prstGeom prst="rect">
            <a:avLst/>
          </a:prstGeom>
        </p:spPr>
      </p:pic>
      <p:sp>
        <p:nvSpPr>
          <p:cNvPr id="10" name="Date Placeholder 3"/>
          <p:cNvSpPr txBox="1">
            <a:spLocks/>
          </p:cNvSpPr>
          <p:nvPr userDrawn="1"/>
        </p:nvSpPr>
        <p:spPr>
          <a:xfrm>
            <a:off x="678543" y="609600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a:t>
            </a:r>
            <a:r>
              <a:rPr lang="en-GB" sz="3200" b="0" i="0" u="none" strike="noStrike" kern="1200" baseline="30000" err="1">
                <a:solidFill>
                  <a:schemeClr val="tx1">
                    <a:lumMod val="50000"/>
                  </a:schemeClr>
                </a:solidFill>
                <a:latin typeface="+mj-lt"/>
                <a:ea typeface="+mn-ea"/>
                <a:cs typeface="+mn-cs"/>
              </a:rPr>
              <a:t>GirlsNotBrides</a:t>
            </a:r>
            <a:endParaRPr lang="en-GB" sz="3200" b="0" i="0" u="none" strike="noStrike" kern="1200" baseline="30000">
              <a:solidFill>
                <a:schemeClr val="tx1">
                  <a:lumMod val="50000"/>
                </a:schemeClr>
              </a:solidFill>
              <a:latin typeface="+mj-lt"/>
              <a:ea typeface="+mn-ea"/>
              <a:cs typeface="+mn-cs"/>
            </a:endParaRPr>
          </a:p>
        </p:txBody>
      </p:sp>
      <p:sp>
        <p:nvSpPr>
          <p:cNvPr id="11" name="Footer Placeholder 4"/>
          <p:cNvSpPr txBox="1">
            <a:spLocks/>
          </p:cNvSpPr>
          <p:nvPr userDrawn="1"/>
        </p:nvSpPr>
        <p:spPr>
          <a:xfrm>
            <a:off x="2957287" y="6110516"/>
            <a:ext cx="198845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err="1">
                <a:ln>
                  <a:noFill/>
                </a:ln>
                <a:solidFill>
                  <a:srgbClr val="304048">
                    <a:lumMod val="50000"/>
                  </a:srgbClr>
                </a:solidFill>
                <a:effectLst/>
                <a:uLnTx/>
                <a:uFillTx/>
                <a:latin typeface="+mj-lt"/>
                <a:ea typeface="+mn-ea"/>
                <a:cs typeface="+mn-cs"/>
              </a:rPr>
              <a:t>GirlsNotBrides</a:t>
            </a:r>
            <a:endPar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endParaRPr>
          </a:p>
        </p:txBody>
      </p:sp>
      <p:sp>
        <p:nvSpPr>
          <p:cNvPr id="12" name="Slide Number Placeholder 5"/>
          <p:cNvSpPr txBox="1">
            <a:spLocks/>
          </p:cNvSpPr>
          <p:nvPr userDrawn="1"/>
        </p:nvSpPr>
        <p:spPr>
          <a:xfrm>
            <a:off x="4953002" y="6096001"/>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887114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4631" t="6144" r="43566"/>
          <a:stretch/>
        </p:blipFill>
        <p:spPr>
          <a:xfrm>
            <a:off x="0" y="1295403"/>
            <a:ext cx="9144000" cy="3986721"/>
          </a:xfrm>
          <a:prstGeom prst="rect">
            <a:avLst/>
          </a:prstGeom>
        </p:spPr>
      </p:pic>
      <p:sp>
        <p:nvSpPr>
          <p:cNvPr id="2" name="Title 1"/>
          <p:cNvSpPr>
            <a:spLocks noGrp="1"/>
          </p:cNvSpPr>
          <p:nvPr>
            <p:ph type="ctrTitle"/>
          </p:nvPr>
        </p:nvSpPr>
        <p:spPr>
          <a:xfrm>
            <a:off x="457200" y="1752604"/>
            <a:ext cx="8229600" cy="2514599"/>
          </a:xfrm>
        </p:spPr>
        <p:txBody>
          <a:bodyPr>
            <a:noAutofit/>
          </a:bodyPr>
          <a:lstStyle>
            <a:lvl1pPr>
              <a:defRPr sz="54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350">
                <a:solidFill>
                  <a:schemeClr val="tx1">
                    <a:lumMod val="50000"/>
                  </a:schemeClr>
                </a:solidFill>
                <a:latin typeface="+mj-lt"/>
              </a:defRPr>
            </a:lvl1pPr>
          </a:lstStyle>
          <a:p>
            <a:fld id="{44CDA988-E53B-4089-86E7-AD5042731DD3}" type="datetimeFigureOut">
              <a:rPr lang="en-GB" smtClean="0"/>
              <a:pPr/>
              <a:t>21/02/2023</a:t>
            </a:fld>
            <a:endParaRPr lang="en-GB"/>
          </a:p>
        </p:txBody>
      </p:sp>
      <p:sp>
        <p:nvSpPr>
          <p:cNvPr id="5" name="Footer Placeholder 4"/>
          <p:cNvSpPr>
            <a:spLocks noGrp="1"/>
          </p:cNvSpPr>
          <p:nvPr>
            <p:ph type="ftr" sz="quarter" idx="11"/>
          </p:nvPr>
        </p:nvSpPr>
        <p:spPr/>
        <p:txBody>
          <a:bodyPr/>
          <a:lstStyle>
            <a:lvl1pPr algn="ctr">
              <a:defRPr sz="135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35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381000"/>
            <a:ext cx="4572220" cy="670592"/>
          </a:xfrm>
          <a:prstGeom prst="rect">
            <a:avLst/>
          </a:prstGeom>
        </p:spPr>
      </p:pic>
    </p:spTree>
    <p:extLst>
      <p:ext uri="{BB962C8B-B14F-4D97-AF65-F5344CB8AC3E}">
        <p14:creationId xmlns:p14="http://schemas.microsoft.com/office/powerpoint/2010/main" val="3526235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4109870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2499361"/>
            <a:ext cx="9144000" cy="4358640"/>
          </a:xfrm>
          <a:prstGeom prst="rect">
            <a:avLst/>
          </a:prstGeom>
        </p:spPr>
      </p:pic>
      <p:sp>
        <p:nvSpPr>
          <p:cNvPr id="2" name="Title 1"/>
          <p:cNvSpPr>
            <a:spLocks noGrp="1"/>
          </p:cNvSpPr>
          <p:nvPr>
            <p:ph type="title" hasCustomPrompt="1"/>
          </p:nvPr>
        </p:nvSpPr>
        <p:spPr>
          <a:xfrm>
            <a:off x="722313" y="4406903"/>
            <a:ext cx="7772400" cy="1362075"/>
          </a:xfrm>
        </p:spPr>
        <p:txBody>
          <a:bodyPr anchor="t"/>
          <a:lstStyle>
            <a:lvl1pPr algn="ctr">
              <a:defRPr sz="3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4"/>
            <a:ext cx="7772400" cy="533399"/>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200">
                <a:solidFill>
                  <a:schemeClr val="tx1"/>
                </a:solidFill>
                <a:latin typeface="+mj-lt"/>
              </a:defRPr>
            </a:lvl1pPr>
          </a:lstStyle>
          <a:p>
            <a:fld id="{44CDA988-E53B-4089-86E7-AD5042731DD3}" type="datetimeFigureOut">
              <a:rPr lang="en-GB" smtClean="0"/>
              <a:pPr/>
              <a:t>21/02/2023</a:t>
            </a:fld>
            <a:endParaRPr lang="en-GB"/>
          </a:p>
        </p:txBody>
      </p:sp>
      <p:sp>
        <p:nvSpPr>
          <p:cNvPr id="5" name="Footer Placeholder 4"/>
          <p:cNvSpPr>
            <a:spLocks noGrp="1"/>
          </p:cNvSpPr>
          <p:nvPr>
            <p:ph type="ftr" sz="quarter" idx="11"/>
          </p:nvPr>
        </p:nvSpPr>
        <p:spPr/>
        <p:txBody>
          <a:bodyPr/>
          <a:lstStyle>
            <a:lvl1pPr algn="ctr">
              <a:defRPr sz="12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2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1519161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42376478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886078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5821363"/>
          </a:xfrm>
        </p:spPr>
        <p:txBody>
          <a:bodyPr>
            <a:normAutofit/>
          </a:bodyPr>
          <a:lstStyle>
            <a:lvl1pPr>
              <a:defRPr sz="54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626133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4"/>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97042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4"/>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30749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
        <p:nvSpPr>
          <p:cNvPr id="3" name="Picture Placeholder 2"/>
          <p:cNvSpPr>
            <a:spLocks noGrp="1"/>
          </p:cNvSpPr>
          <p:nvPr>
            <p:ph type="pic" idx="1"/>
          </p:nvPr>
        </p:nvSpPr>
        <p:spPr>
          <a:xfrm>
            <a:off x="0" y="4"/>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Tree>
    <p:extLst>
      <p:ext uri="{BB962C8B-B14F-4D97-AF65-F5344CB8AC3E}">
        <p14:creationId xmlns:p14="http://schemas.microsoft.com/office/powerpoint/2010/main" val="7727746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4"/>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967441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5604601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97393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4"/>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5805" t="-139777" r="13647" b="15642"/>
          <a:stretch/>
        </p:blipFill>
        <p:spPr>
          <a:xfrm>
            <a:off x="0" y="1"/>
            <a:ext cx="9144000" cy="6858000"/>
          </a:xfrm>
          <a:prstGeom prst="rect">
            <a:avLst/>
          </a:prstGeom>
        </p:spPr>
      </p:pic>
      <p:sp>
        <p:nvSpPr>
          <p:cNvPr id="2" name="Title 1"/>
          <p:cNvSpPr>
            <a:spLocks noGrp="1"/>
          </p:cNvSpPr>
          <p:nvPr>
            <p:ph type="title"/>
          </p:nvPr>
        </p:nvSpPr>
        <p:spPr>
          <a:xfrm>
            <a:off x="457200" y="5029202"/>
            <a:ext cx="8258628" cy="566739"/>
          </a:xfrm>
        </p:spPr>
        <p:txBody>
          <a:bodyPr anchor="b">
            <a:normAutofit/>
          </a:bodyPr>
          <a:lstStyle>
            <a:lvl1pPr algn="l">
              <a:defRPr sz="18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739050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hank you_closing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4631" t="-2612" r="43566" b="1"/>
          <a:stretch/>
        </p:blipFill>
        <p:spPr>
          <a:xfrm>
            <a:off x="0" y="1092200"/>
            <a:ext cx="9144000" cy="4358640"/>
          </a:xfrm>
          <a:prstGeom prst="rect">
            <a:avLst/>
          </a:prstGeom>
        </p:spPr>
      </p:pic>
      <p:sp>
        <p:nvSpPr>
          <p:cNvPr id="2" name="Title 1"/>
          <p:cNvSpPr>
            <a:spLocks noGrp="1"/>
          </p:cNvSpPr>
          <p:nvPr>
            <p:ph type="ctrTitle" hasCustomPrompt="1"/>
          </p:nvPr>
        </p:nvSpPr>
        <p:spPr>
          <a:xfrm>
            <a:off x="457200" y="1295404"/>
            <a:ext cx="8229600" cy="2133599"/>
          </a:xfrm>
        </p:spPr>
        <p:txBody>
          <a:bodyPr>
            <a:noAutofit/>
          </a:bodyPr>
          <a:lstStyle>
            <a:lvl1pPr>
              <a:defRPr sz="54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6"/>
            <a:ext cx="2133600" cy="365125"/>
          </a:xfrm>
        </p:spPr>
        <p:txBody>
          <a:bodyPr/>
          <a:lstStyle>
            <a:lvl1pPr algn="ctr">
              <a:defRPr sz="1350">
                <a:solidFill>
                  <a:schemeClr val="tx1">
                    <a:lumMod val="50000"/>
                  </a:schemeClr>
                </a:solidFill>
                <a:latin typeface="+mj-lt"/>
              </a:defRPr>
            </a:lvl1pPr>
          </a:lstStyle>
          <a:p>
            <a:fld id="{44CDA988-E53B-4089-86E7-AD5042731DD3}" type="datetimeFigureOut">
              <a:rPr lang="en-GB" smtClean="0"/>
              <a:pPr/>
              <a:t>21/02/2023</a:t>
            </a:fld>
            <a:endParaRPr lang="en-GB"/>
          </a:p>
        </p:txBody>
      </p:sp>
      <p:sp>
        <p:nvSpPr>
          <p:cNvPr id="5" name="Footer Placeholder 4"/>
          <p:cNvSpPr>
            <a:spLocks noGrp="1"/>
          </p:cNvSpPr>
          <p:nvPr>
            <p:ph type="ftr" sz="quarter" idx="11"/>
          </p:nvPr>
        </p:nvSpPr>
        <p:spPr>
          <a:xfrm>
            <a:off x="3352800" y="4958446"/>
            <a:ext cx="2895600" cy="365125"/>
          </a:xfrm>
        </p:spPr>
        <p:txBody>
          <a:bodyPr/>
          <a:lstStyle>
            <a:lvl1pPr algn="ctr">
              <a:defRPr sz="135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6"/>
            <a:ext cx="2133600" cy="365125"/>
          </a:xfrm>
        </p:spPr>
        <p:txBody>
          <a:bodyPr/>
          <a:lstStyle>
            <a:lvl1pPr algn="ctr">
              <a:defRPr sz="135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381000"/>
            <a:ext cx="4572220" cy="670592"/>
          </a:xfrm>
          <a:prstGeom prst="rect">
            <a:avLst/>
          </a:prstGeom>
        </p:spPr>
      </p:pic>
      <p:sp>
        <p:nvSpPr>
          <p:cNvPr id="10" name="Date Placeholder 3"/>
          <p:cNvSpPr txBox="1">
            <a:spLocks/>
          </p:cNvSpPr>
          <p:nvPr userDrawn="1"/>
        </p:nvSpPr>
        <p:spPr>
          <a:xfrm>
            <a:off x="678543" y="6096002"/>
            <a:ext cx="2133600"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2400" b="0" i="0" u="none" strike="noStrike" kern="1200" baseline="30000">
                <a:solidFill>
                  <a:schemeClr val="accent2"/>
                </a:solidFill>
                <a:latin typeface="FontAwesome" pitchFamily="50" charset="0"/>
                <a:ea typeface="+mn-ea"/>
                <a:cs typeface="+mn-cs"/>
              </a:rPr>
              <a:t></a:t>
            </a:r>
            <a:r>
              <a:rPr lang="en-GB" sz="2400" b="0" i="0" u="none" strike="noStrike" kern="1200" baseline="30000" err="1">
                <a:solidFill>
                  <a:schemeClr val="tx1">
                    <a:lumMod val="50000"/>
                  </a:schemeClr>
                </a:solidFill>
                <a:latin typeface="+mj-lt"/>
                <a:ea typeface="+mn-ea"/>
                <a:cs typeface="+mn-cs"/>
              </a:rPr>
              <a:t>GirlsNotBrides</a:t>
            </a:r>
            <a:endParaRPr lang="en-GB" sz="2400" b="0" i="0" u="none" strike="noStrike" kern="1200" baseline="30000">
              <a:solidFill>
                <a:schemeClr val="tx1">
                  <a:lumMod val="50000"/>
                </a:schemeClr>
              </a:solidFill>
              <a:latin typeface="+mj-lt"/>
              <a:ea typeface="+mn-ea"/>
              <a:cs typeface="+mn-cs"/>
            </a:endParaRPr>
          </a:p>
        </p:txBody>
      </p:sp>
      <p:sp>
        <p:nvSpPr>
          <p:cNvPr id="11" name="Footer Placeholder 4"/>
          <p:cNvSpPr txBox="1">
            <a:spLocks/>
          </p:cNvSpPr>
          <p:nvPr userDrawn="1"/>
        </p:nvSpPr>
        <p:spPr>
          <a:xfrm>
            <a:off x="2957287" y="6110517"/>
            <a:ext cx="1988456"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2400" b="0" i="0" u="none" strike="noStrike" kern="1200" cap="none" spc="0" normalizeH="0" baseline="30000" noProof="0" err="1">
                <a:ln>
                  <a:noFill/>
                </a:ln>
                <a:solidFill>
                  <a:srgbClr val="304048">
                    <a:lumMod val="50000"/>
                  </a:srgbClr>
                </a:solidFill>
                <a:effectLst/>
                <a:uLnTx/>
                <a:uFillTx/>
                <a:latin typeface="+mj-lt"/>
                <a:ea typeface="+mn-ea"/>
                <a:cs typeface="+mn-cs"/>
              </a:rPr>
              <a:t>GirlsNotBrides</a:t>
            </a:r>
            <a:endParaRPr kumimoji="0" lang="en-GB" sz="2400" b="0" i="0" u="none" strike="noStrike" kern="1200" cap="none" spc="0" normalizeH="0" baseline="30000" noProof="0">
              <a:ln>
                <a:noFill/>
              </a:ln>
              <a:solidFill>
                <a:srgbClr val="304048">
                  <a:lumMod val="50000"/>
                </a:srgbClr>
              </a:solidFill>
              <a:effectLst/>
              <a:uLnTx/>
              <a:uFillTx/>
              <a:latin typeface="+mj-lt"/>
              <a:ea typeface="+mn-ea"/>
              <a:cs typeface="+mn-cs"/>
            </a:endParaRPr>
          </a:p>
        </p:txBody>
      </p:sp>
    </p:spTree>
    <p:extLst>
      <p:ext uri="{BB962C8B-B14F-4D97-AF65-F5344CB8AC3E}">
        <p14:creationId xmlns:p14="http://schemas.microsoft.com/office/powerpoint/2010/main" val="19476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2"/>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8156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21/02/2023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55" r:id="rId11"/>
    <p:sldLayoutId id="2147483656" r:id="rId12"/>
    <p:sldLayoutId id="2147483657" r:id="rId13"/>
    <p:sldLayoutId id="2147483662" r:id="rId14"/>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CDA988-E53B-4089-86E7-AD5042731DD3}" type="datetimeFigureOut">
              <a:rPr lang="en-GB" smtClean="0">
                <a:solidFill>
                  <a:srgbClr val="304048">
                    <a:tint val="75000"/>
                  </a:srgbClr>
                </a:solidFill>
              </a:rPr>
              <a:pPr/>
              <a:t>21/02/2023</a:t>
            </a:fld>
            <a:endParaRPr lang="en-GB">
              <a:solidFill>
                <a:srgbClr val="304048">
                  <a:tint val="75000"/>
                </a:srgb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srgbClr val="304048">
                  <a:tint val="75000"/>
                </a:srgb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6359849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685800" rtl="0" eaLnBrk="1" latinLnBrk="0" hangingPunct="1">
        <a:spcBef>
          <a:spcPct val="0"/>
        </a:spcBef>
        <a:buNone/>
        <a:defRPr sz="3300" kern="1200">
          <a:solidFill>
            <a:schemeClr val="accent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21/02/2023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214494879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914378" rtl="0" eaLnBrk="1" latinLnBrk="0" hangingPunct="1">
        <a:spcBef>
          <a:spcPct val="0"/>
        </a:spcBef>
        <a:buNone/>
        <a:defRPr sz="4400" kern="1200">
          <a:solidFill>
            <a:schemeClr val="accent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CDA988-E53B-4089-86E7-AD5042731DD3}" type="datetimeFigureOut">
              <a:rPr lang="en-GB" smtClean="0"/>
              <a:t>21/02/2023</a:t>
            </a:fld>
            <a:endParaRPr lang="en-GB"/>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304293526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ctr" defTabSz="685800" rtl="0" eaLnBrk="1" latinLnBrk="0" hangingPunct="1">
        <a:spcBef>
          <a:spcPct val="0"/>
        </a:spcBef>
        <a:buNone/>
        <a:defRPr sz="3300" kern="1200">
          <a:solidFill>
            <a:schemeClr val="accent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18/10/relationships/comments" Target="../comments/modernComment_2A5_2BD00942.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4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s://bit.ly/3GCVljB" TargetMode="External"/><Relationship Id="rId3" Type="http://schemas.openxmlformats.org/officeDocument/2006/relationships/hyperlink" Target="https://bit.ly/3EWFJ9i" TargetMode="External"/><Relationship Id="rId7" Type="http://schemas.openxmlformats.org/officeDocument/2006/relationships/hyperlink" Target="https://bit.ly/3tRrHj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bit.ly/3Ozj8D4" TargetMode="External"/><Relationship Id="rId5" Type="http://schemas.openxmlformats.org/officeDocument/2006/relationships/hyperlink" Target="https://bit.ly/3VeiywI" TargetMode="External"/><Relationship Id="rId10" Type="http://schemas.openxmlformats.org/officeDocument/2006/relationships/hyperlink" Target="https://bit.ly/3ExSgP3" TargetMode="External"/><Relationship Id="rId4" Type="http://schemas.openxmlformats.org/officeDocument/2006/relationships/hyperlink" Target="https://bit.ly/3Xvkx1h" TargetMode="External"/><Relationship Id="rId9" Type="http://schemas.openxmlformats.org/officeDocument/2006/relationships/hyperlink" Target="https://bit.ly/3tULldW"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TextBox 108">
            <a:extLst>
              <a:ext uri="{FF2B5EF4-FFF2-40B4-BE49-F238E27FC236}">
                <a16:creationId xmlns:a16="http://schemas.microsoft.com/office/drawing/2014/main" id="{6DB8A5DA-D877-482B-A409-CB5AA2B5D0E6}"/>
              </a:ext>
            </a:extLst>
          </p:cNvPr>
          <p:cNvSpPr txBox="1"/>
          <p:nvPr/>
        </p:nvSpPr>
        <p:spPr>
          <a:xfrm>
            <a:off x="3941145" y="3041640"/>
            <a:ext cx="1221358" cy="769552"/>
          </a:xfrm>
          <a:prstGeom prst="rect">
            <a:avLst/>
          </a:prstGeom>
          <a:noFill/>
        </p:spPr>
        <p:txBody>
          <a:bodyPr wrap="square" lIns="0" tIns="0" rIns="0" bIns="0">
            <a:noAutofit/>
          </a:bodyPr>
          <a:lstStyle/>
          <a:p>
            <a:pPr algn="ctr" defTabSz="914378">
              <a:lnSpc>
                <a:spcPct val="70000"/>
              </a:lnSpc>
            </a:pPr>
            <a:r>
              <a:rPr lang="en-GB" sz="2800">
                <a:solidFill>
                  <a:srgbClr val="27414E"/>
                </a:solidFill>
                <a:latin typeface="Platz"/>
              </a:rPr>
              <a:t>SIX </a:t>
            </a:r>
            <a:br>
              <a:rPr lang="en-GB" sz="2800">
                <a:solidFill>
                  <a:srgbClr val="27414E"/>
                </a:solidFill>
                <a:latin typeface="Platz"/>
              </a:rPr>
            </a:br>
            <a:r>
              <a:rPr lang="en-GB" sz="2800">
                <a:solidFill>
                  <a:srgbClr val="27414E"/>
                </a:solidFill>
                <a:latin typeface="Platz"/>
              </a:rPr>
              <a:t>SHARED </a:t>
            </a:r>
            <a:br>
              <a:rPr lang="en-GB" sz="2800">
                <a:solidFill>
                  <a:srgbClr val="27414E"/>
                </a:solidFill>
                <a:latin typeface="Platz"/>
              </a:rPr>
            </a:br>
            <a:r>
              <a:rPr lang="en-GB" sz="2800">
                <a:solidFill>
                  <a:srgbClr val="27414E"/>
                </a:solidFill>
                <a:latin typeface="Platz"/>
              </a:rPr>
              <a:t>GOALS</a:t>
            </a:r>
          </a:p>
        </p:txBody>
      </p:sp>
      <p:sp>
        <p:nvSpPr>
          <p:cNvPr id="126" name="Freeform: Shape 125">
            <a:extLst>
              <a:ext uri="{FF2B5EF4-FFF2-40B4-BE49-F238E27FC236}">
                <a16:creationId xmlns:a16="http://schemas.microsoft.com/office/drawing/2014/main" id="{594B036A-0C4E-4262-88E6-B37F6A85B0CF}"/>
              </a:ext>
            </a:extLst>
          </p:cNvPr>
          <p:cNvSpPr/>
          <p:nvPr/>
        </p:nvSpPr>
        <p:spPr>
          <a:xfrm>
            <a:off x="3643875" y="2520784"/>
            <a:ext cx="1815899" cy="1811262"/>
          </a:xfrm>
          <a:custGeom>
            <a:avLst/>
            <a:gdLst>
              <a:gd name="connsiteX0" fmla="*/ 1637151 w 1659631"/>
              <a:gd name="connsiteY0" fmla="*/ 945692 h 1655392"/>
              <a:gd name="connsiteX1" fmla="*/ 1612468 w 1659631"/>
              <a:gd name="connsiteY1" fmla="*/ 922675 h 1655392"/>
              <a:gd name="connsiteX2" fmla="*/ 1600642 w 1659631"/>
              <a:gd name="connsiteY2" fmla="*/ 867118 h 1655392"/>
              <a:gd name="connsiteX3" fmla="*/ 1590721 w 1659631"/>
              <a:gd name="connsiteY3" fmla="*/ 731320 h 1655392"/>
              <a:gd name="connsiteX4" fmla="*/ 1582784 w 1659631"/>
              <a:gd name="connsiteY4" fmla="*/ 674890 h 1655392"/>
              <a:gd name="connsiteX5" fmla="*/ 1541354 w 1659631"/>
              <a:gd name="connsiteY5" fmla="*/ 527901 h 1655392"/>
              <a:gd name="connsiteX6" fmla="*/ 1450558 w 1659631"/>
              <a:gd name="connsiteY6" fmla="*/ 345356 h 1655392"/>
              <a:gd name="connsiteX7" fmla="*/ 1291823 w 1659631"/>
              <a:gd name="connsiteY7" fmla="*/ 184637 h 1655392"/>
              <a:gd name="connsiteX8" fmla="*/ 1210233 w 1659631"/>
              <a:gd name="connsiteY8" fmla="*/ 126064 h 1655392"/>
              <a:gd name="connsiteX9" fmla="*/ 1075308 w 1659631"/>
              <a:gd name="connsiteY9" fmla="*/ 64713 h 1655392"/>
              <a:gd name="connsiteX10" fmla="*/ 970782 w 1659631"/>
              <a:gd name="connsiteY10" fmla="*/ 36141 h 1655392"/>
              <a:gd name="connsiteX11" fmla="*/ 910938 w 1659631"/>
              <a:gd name="connsiteY11" fmla="*/ 27807 h 1655392"/>
              <a:gd name="connsiteX12" fmla="*/ 761093 w 1659631"/>
              <a:gd name="connsiteY12" fmla="*/ 2409 h 1655392"/>
              <a:gd name="connsiteX13" fmla="*/ 745219 w 1659631"/>
              <a:gd name="connsiteY13" fmla="*/ 1378 h 1655392"/>
              <a:gd name="connsiteX14" fmla="*/ 554737 w 1659631"/>
              <a:gd name="connsiteY14" fmla="*/ 20584 h 1655392"/>
              <a:gd name="connsiteX15" fmla="*/ 475370 w 1659631"/>
              <a:gd name="connsiteY15" fmla="*/ 48681 h 1655392"/>
              <a:gd name="connsiteX16" fmla="*/ 435686 w 1659631"/>
              <a:gd name="connsiteY16" fmla="*/ 76618 h 1655392"/>
              <a:gd name="connsiteX17" fmla="*/ 349096 w 1659631"/>
              <a:gd name="connsiteY17" fmla="*/ 155985 h 1655392"/>
              <a:gd name="connsiteX18" fmla="*/ 284253 w 1659631"/>
              <a:gd name="connsiteY18" fmla="*/ 203606 h 1655392"/>
              <a:gd name="connsiteX19" fmla="*/ 195758 w 1659631"/>
              <a:gd name="connsiteY19" fmla="*/ 307815 h 1655392"/>
              <a:gd name="connsiteX20" fmla="*/ 160519 w 1659631"/>
              <a:gd name="connsiteY20" fmla="*/ 347896 h 1655392"/>
              <a:gd name="connsiteX21" fmla="*/ 101470 w 1659631"/>
              <a:gd name="connsiteY21" fmla="*/ 423533 h 1655392"/>
              <a:gd name="connsiteX22" fmla="*/ 42420 w 1659631"/>
              <a:gd name="connsiteY22" fmla="*/ 567982 h 1655392"/>
              <a:gd name="connsiteX23" fmla="*/ 13689 w 1659631"/>
              <a:gd name="connsiteY23" fmla="*/ 694970 h 1655392"/>
              <a:gd name="connsiteX24" fmla="*/ 6626 w 1659631"/>
              <a:gd name="connsiteY24" fmla="*/ 764258 h 1655392"/>
              <a:gd name="connsiteX25" fmla="*/ 13292 w 1659631"/>
              <a:gd name="connsiteY25" fmla="*/ 907119 h 1655392"/>
              <a:gd name="connsiteX26" fmla="*/ 17023 w 1659631"/>
              <a:gd name="connsiteY26" fmla="*/ 927675 h 1655392"/>
              <a:gd name="connsiteX27" fmla="*/ 52262 w 1659631"/>
              <a:gd name="connsiteY27" fmla="*/ 1070537 h 1655392"/>
              <a:gd name="connsiteX28" fmla="*/ 77183 w 1659631"/>
              <a:gd name="connsiteY28" fmla="*/ 1138555 h 1655392"/>
              <a:gd name="connsiteX29" fmla="*/ 125597 w 1659631"/>
              <a:gd name="connsiteY29" fmla="*/ 1229668 h 1655392"/>
              <a:gd name="connsiteX30" fmla="*/ 139884 w 1659631"/>
              <a:gd name="connsiteY30" fmla="*/ 1244431 h 1655392"/>
              <a:gd name="connsiteX31" fmla="*/ 195441 w 1659631"/>
              <a:gd name="connsiteY31" fmla="*/ 1339672 h 1655392"/>
              <a:gd name="connsiteX32" fmla="*/ 378938 w 1659631"/>
              <a:gd name="connsiteY32" fmla="*/ 1523804 h 1655392"/>
              <a:gd name="connsiteX33" fmla="*/ 457195 w 1659631"/>
              <a:gd name="connsiteY33" fmla="*/ 1565472 h 1655392"/>
              <a:gd name="connsiteX34" fmla="*/ 542832 w 1659631"/>
              <a:gd name="connsiteY34" fmla="*/ 1597219 h 1655392"/>
              <a:gd name="connsiteX35" fmla="*/ 598389 w 1659631"/>
              <a:gd name="connsiteY35" fmla="*/ 1619998 h 1655392"/>
              <a:gd name="connsiteX36" fmla="*/ 669820 w 1659631"/>
              <a:gd name="connsiteY36" fmla="*/ 1635871 h 1655392"/>
              <a:gd name="connsiteX37" fmla="*/ 755934 w 1659631"/>
              <a:gd name="connsiteY37" fmla="*/ 1648570 h 1655392"/>
              <a:gd name="connsiteX38" fmla="*/ 825698 w 1659631"/>
              <a:gd name="connsiteY38" fmla="*/ 1649840 h 1655392"/>
              <a:gd name="connsiteX39" fmla="*/ 883795 w 1659631"/>
              <a:gd name="connsiteY39" fmla="*/ 1655078 h 1655392"/>
              <a:gd name="connsiteX40" fmla="*/ 1017450 w 1659631"/>
              <a:gd name="connsiteY40" fmla="*/ 1640395 h 1655392"/>
              <a:gd name="connsiteX41" fmla="*/ 1080150 w 1659631"/>
              <a:gd name="connsiteY41" fmla="*/ 1625395 h 1655392"/>
              <a:gd name="connsiteX42" fmla="*/ 1182216 w 1659631"/>
              <a:gd name="connsiteY42" fmla="*/ 1577774 h 1655392"/>
              <a:gd name="connsiteX43" fmla="*/ 1254282 w 1659631"/>
              <a:gd name="connsiteY43" fmla="*/ 1535868 h 1655392"/>
              <a:gd name="connsiteX44" fmla="*/ 1388651 w 1659631"/>
              <a:gd name="connsiteY44" fmla="*/ 1411420 h 1655392"/>
              <a:gd name="connsiteX45" fmla="*/ 1475003 w 1659631"/>
              <a:gd name="connsiteY45" fmla="*/ 1298718 h 1655392"/>
              <a:gd name="connsiteX46" fmla="*/ 1553021 w 1659631"/>
              <a:gd name="connsiteY46" fmla="*/ 1161889 h 1655392"/>
              <a:gd name="connsiteX47" fmla="*/ 1590324 w 1659631"/>
              <a:gd name="connsiteY47" fmla="*/ 1046171 h 1655392"/>
              <a:gd name="connsiteX48" fmla="*/ 1622071 w 1659631"/>
              <a:gd name="connsiteY48" fmla="*/ 1015694 h 1655392"/>
              <a:gd name="connsiteX49" fmla="*/ 1658818 w 1659631"/>
              <a:gd name="connsiteY49" fmla="*/ 976645 h 1655392"/>
              <a:gd name="connsiteX50" fmla="*/ 1637151 w 1659631"/>
              <a:gd name="connsiteY50" fmla="*/ 945692 h 16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9631" h="1655392">
                <a:moveTo>
                  <a:pt x="1637151" y="945692"/>
                </a:moveTo>
                <a:cubicBezTo>
                  <a:pt x="1626460" y="941176"/>
                  <a:pt x="1617722" y="933024"/>
                  <a:pt x="1612468" y="922675"/>
                </a:cubicBezTo>
                <a:cubicBezTo>
                  <a:pt x="1603586" y="905563"/>
                  <a:pt x="1599499" y="886364"/>
                  <a:pt x="1600642" y="867118"/>
                </a:cubicBezTo>
                <a:cubicBezTo>
                  <a:pt x="1601039" y="821561"/>
                  <a:pt x="1591673" y="776798"/>
                  <a:pt x="1590721" y="731320"/>
                </a:cubicBezTo>
                <a:cubicBezTo>
                  <a:pt x="1590562" y="712240"/>
                  <a:pt x="1587887" y="693271"/>
                  <a:pt x="1582784" y="674890"/>
                </a:cubicBezTo>
                <a:cubicBezTo>
                  <a:pt x="1568419" y="626079"/>
                  <a:pt x="1556434" y="576554"/>
                  <a:pt x="1541354" y="527901"/>
                </a:cubicBezTo>
                <a:cubicBezTo>
                  <a:pt x="1520798" y="461788"/>
                  <a:pt x="1493734" y="397897"/>
                  <a:pt x="1450558" y="345356"/>
                </a:cubicBezTo>
                <a:cubicBezTo>
                  <a:pt x="1402937" y="287339"/>
                  <a:pt x="1352063" y="230829"/>
                  <a:pt x="1291823" y="184637"/>
                </a:cubicBezTo>
                <a:cubicBezTo>
                  <a:pt x="1265235" y="164160"/>
                  <a:pt x="1241028" y="139477"/>
                  <a:pt x="1210233" y="126064"/>
                </a:cubicBezTo>
                <a:cubicBezTo>
                  <a:pt x="1164835" y="106301"/>
                  <a:pt x="1120469" y="84396"/>
                  <a:pt x="1075308" y="64713"/>
                </a:cubicBezTo>
                <a:cubicBezTo>
                  <a:pt x="1041728" y="51062"/>
                  <a:pt x="1006640" y="41466"/>
                  <a:pt x="970782" y="36141"/>
                </a:cubicBezTo>
                <a:cubicBezTo>
                  <a:pt x="950860" y="32728"/>
                  <a:pt x="930622" y="31616"/>
                  <a:pt x="910938" y="27807"/>
                </a:cubicBezTo>
                <a:cubicBezTo>
                  <a:pt x="861175" y="18124"/>
                  <a:pt x="809824" y="18283"/>
                  <a:pt x="761093" y="2409"/>
                </a:cubicBezTo>
                <a:cubicBezTo>
                  <a:pt x="755855" y="1520"/>
                  <a:pt x="750529" y="1171"/>
                  <a:pt x="745219" y="1378"/>
                </a:cubicBezTo>
                <a:cubicBezTo>
                  <a:pt x="680376" y="-5607"/>
                  <a:pt x="618231" y="13362"/>
                  <a:pt x="554737" y="20584"/>
                </a:cubicBezTo>
                <a:cubicBezTo>
                  <a:pt x="526165" y="23839"/>
                  <a:pt x="502514" y="41299"/>
                  <a:pt x="475370" y="48681"/>
                </a:cubicBezTo>
                <a:cubicBezTo>
                  <a:pt x="459647" y="53808"/>
                  <a:pt x="445821" y="63546"/>
                  <a:pt x="435686" y="76618"/>
                </a:cubicBezTo>
                <a:cubicBezTo>
                  <a:pt x="409574" y="105904"/>
                  <a:pt x="384732" y="137334"/>
                  <a:pt x="349096" y="155985"/>
                </a:cubicBezTo>
                <a:cubicBezTo>
                  <a:pt x="324715" y="167692"/>
                  <a:pt x="302722" y="183843"/>
                  <a:pt x="284253" y="203606"/>
                </a:cubicBezTo>
                <a:cubicBezTo>
                  <a:pt x="254331" y="238051"/>
                  <a:pt x="221553" y="269878"/>
                  <a:pt x="195758" y="307815"/>
                </a:cubicBezTo>
                <a:cubicBezTo>
                  <a:pt x="186290" y="323014"/>
                  <a:pt x="174385" y="336554"/>
                  <a:pt x="160519" y="347896"/>
                </a:cubicBezTo>
                <a:cubicBezTo>
                  <a:pt x="134891" y="367849"/>
                  <a:pt x="114605" y="393834"/>
                  <a:pt x="101470" y="423533"/>
                </a:cubicBezTo>
                <a:cubicBezTo>
                  <a:pt x="79326" y="470598"/>
                  <a:pt x="61230" y="519409"/>
                  <a:pt x="42420" y="567982"/>
                </a:cubicBezTo>
                <a:cubicBezTo>
                  <a:pt x="27721" y="608983"/>
                  <a:pt x="18070" y="651627"/>
                  <a:pt x="13689" y="694970"/>
                </a:cubicBezTo>
                <a:cubicBezTo>
                  <a:pt x="10753" y="718066"/>
                  <a:pt x="10673" y="741558"/>
                  <a:pt x="6626" y="764258"/>
                </a:cubicBezTo>
                <a:cubicBezTo>
                  <a:pt x="-2025" y="812592"/>
                  <a:pt x="-4883" y="860054"/>
                  <a:pt x="13292" y="907119"/>
                </a:cubicBezTo>
                <a:cubicBezTo>
                  <a:pt x="15729" y="913699"/>
                  <a:pt x="16991" y="920659"/>
                  <a:pt x="17023" y="927675"/>
                </a:cubicBezTo>
                <a:cubicBezTo>
                  <a:pt x="17689" y="977367"/>
                  <a:pt x="29745" y="1026234"/>
                  <a:pt x="52262" y="1070537"/>
                </a:cubicBezTo>
                <a:cubicBezTo>
                  <a:pt x="62897" y="1092045"/>
                  <a:pt x="76786" y="1113078"/>
                  <a:pt x="77183" y="1138555"/>
                </a:cubicBezTo>
                <a:cubicBezTo>
                  <a:pt x="76628" y="1175222"/>
                  <a:pt x="94898" y="1209612"/>
                  <a:pt x="125597" y="1229668"/>
                </a:cubicBezTo>
                <a:cubicBezTo>
                  <a:pt x="131772" y="1232986"/>
                  <a:pt x="136764" y="1238145"/>
                  <a:pt x="139884" y="1244431"/>
                </a:cubicBezTo>
                <a:cubicBezTo>
                  <a:pt x="153138" y="1279353"/>
                  <a:pt x="175281" y="1309591"/>
                  <a:pt x="195441" y="1339672"/>
                </a:cubicBezTo>
                <a:cubicBezTo>
                  <a:pt x="243839" y="1412571"/>
                  <a:pt x="306206" y="1475152"/>
                  <a:pt x="378938" y="1523804"/>
                </a:cubicBezTo>
                <a:cubicBezTo>
                  <a:pt x="403249" y="1540797"/>
                  <a:pt x="429527" y="1554789"/>
                  <a:pt x="457195" y="1565472"/>
                </a:cubicBezTo>
                <a:cubicBezTo>
                  <a:pt x="485767" y="1575711"/>
                  <a:pt x="514895" y="1584679"/>
                  <a:pt x="542832" y="1597219"/>
                </a:cubicBezTo>
                <a:cubicBezTo>
                  <a:pt x="560769" y="1605156"/>
                  <a:pt x="577992" y="1616982"/>
                  <a:pt x="598389" y="1619998"/>
                </a:cubicBezTo>
                <a:cubicBezTo>
                  <a:pt x="622200" y="1623649"/>
                  <a:pt x="646010" y="1631268"/>
                  <a:pt x="669820" y="1635871"/>
                </a:cubicBezTo>
                <a:cubicBezTo>
                  <a:pt x="698392" y="1641268"/>
                  <a:pt x="726568" y="1648649"/>
                  <a:pt x="755934" y="1648570"/>
                </a:cubicBezTo>
                <a:cubicBezTo>
                  <a:pt x="779268" y="1648570"/>
                  <a:pt x="803554" y="1644760"/>
                  <a:pt x="825698" y="1649840"/>
                </a:cubicBezTo>
                <a:cubicBezTo>
                  <a:pt x="847841" y="1654919"/>
                  <a:pt x="870461" y="1653491"/>
                  <a:pt x="883795" y="1655078"/>
                </a:cubicBezTo>
                <a:cubicBezTo>
                  <a:pt x="928804" y="1656269"/>
                  <a:pt x="973774" y="1651324"/>
                  <a:pt x="1017450" y="1640395"/>
                </a:cubicBezTo>
                <a:cubicBezTo>
                  <a:pt x="1038403" y="1635792"/>
                  <a:pt x="1059753" y="1631903"/>
                  <a:pt x="1080150" y="1625395"/>
                </a:cubicBezTo>
                <a:cubicBezTo>
                  <a:pt x="1115945" y="1613807"/>
                  <a:pt x="1148961" y="1595314"/>
                  <a:pt x="1182216" y="1577774"/>
                </a:cubicBezTo>
                <a:cubicBezTo>
                  <a:pt x="1206741" y="1564679"/>
                  <a:pt x="1233409" y="1555234"/>
                  <a:pt x="1254282" y="1535868"/>
                </a:cubicBezTo>
                <a:cubicBezTo>
                  <a:pt x="1299045" y="1494359"/>
                  <a:pt x="1346745" y="1456501"/>
                  <a:pt x="1388651" y="1411420"/>
                </a:cubicBezTo>
                <a:cubicBezTo>
                  <a:pt x="1421129" y="1376831"/>
                  <a:pt x="1450058" y="1339076"/>
                  <a:pt x="1475003" y="1298718"/>
                </a:cubicBezTo>
                <a:cubicBezTo>
                  <a:pt x="1502409" y="1253955"/>
                  <a:pt x="1528417" y="1208343"/>
                  <a:pt x="1553021" y="1161889"/>
                </a:cubicBezTo>
                <a:cubicBezTo>
                  <a:pt x="1572307" y="1125221"/>
                  <a:pt x="1588340" y="1088394"/>
                  <a:pt x="1590324" y="1046171"/>
                </a:cubicBezTo>
                <a:cubicBezTo>
                  <a:pt x="1591276" y="1024821"/>
                  <a:pt x="1600166" y="1017678"/>
                  <a:pt x="1622071" y="1015694"/>
                </a:cubicBezTo>
                <a:cubicBezTo>
                  <a:pt x="1639453" y="1014106"/>
                  <a:pt x="1654453" y="997836"/>
                  <a:pt x="1658818" y="976645"/>
                </a:cubicBezTo>
                <a:cubicBezTo>
                  <a:pt x="1662469" y="958232"/>
                  <a:pt x="1650405" y="951089"/>
                  <a:pt x="1637151" y="945692"/>
                </a:cubicBezTo>
                <a:close/>
              </a:path>
            </a:pathLst>
          </a:custGeom>
          <a:solidFill>
            <a:srgbClr val="A7D6A6"/>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27" name="Group 126">
            <a:extLst>
              <a:ext uri="{FF2B5EF4-FFF2-40B4-BE49-F238E27FC236}">
                <a16:creationId xmlns:a16="http://schemas.microsoft.com/office/drawing/2014/main" id="{93D28F2E-DF71-4F5C-B4E5-C444633D3598}"/>
              </a:ext>
            </a:extLst>
          </p:cNvPr>
          <p:cNvGrpSpPr/>
          <p:nvPr/>
        </p:nvGrpSpPr>
        <p:grpSpPr>
          <a:xfrm>
            <a:off x="4002337" y="3031567"/>
            <a:ext cx="1098972" cy="789699"/>
            <a:chOff x="2649961" y="1348211"/>
            <a:chExt cx="1098972" cy="789699"/>
          </a:xfrm>
        </p:grpSpPr>
        <p:grpSp>
          <p:nvGrpSpPr>
            <p:cNvPr id="128" name="Group 127">
              <a:extLst>
                <a:ext uri="{FF2B5EF4-FFF2-40B4-BE49-F238E27FC236}">
                  <a16:creationId xmlns:a16="http://schemas.microsoft.com/office/drawing/2014/main" id="{3C2E119B-5246-4811-9097-651567B58867}"/>
                </a:ext>
              </a:extLst>
            </p:cNvPr>
            <p:cNvGrpSpPr/>
            <p:nvPr/>
          </p:nvGrpSpPr>
          <p:grpSpPr>
            <a:xfrm>
              <a:off x="2649961" y="2023428"/>
              <a:ext cx="1098972" cy="114482"/>
              <a:chOff x="2670654" y="1671264"/>
              <a:chExt cx="1057586" cy="110170"/>
            </a:xfrm>
          </p:grpSpPr>
          <p:sp>
            <p:nvSpPr>
              <p:cNvPr id="130" name="Freeform: Shape 129">
                <a:extLst>
                  <a:ext uri="{FF2B5EF4-FFF2-40B4-BE49-F238E27FC236}">
                    <a16:creationId xmlns:a16="http://schemas.microsoft.com/office/drawing/2014/main" id="{C8FD5047-4A10-4B00-B6A8-6F6CE7AE302C}"/>
                  </a:ext>
                </a:extLst>
              </p:cNvPr>
              <p:cNvSpPr/>
              <p:nvPr/>
            </p:nvSpPr>
            <p:spPr>
              <a:xfrm>
                <a:off x="2670654" y="1671264"/>
                <a:ext cx="67040" cy="110099"/>
              </a:xfrm>
              <a:custGeom>
                <a:avLst/>
                <a:gdLst>
                  <a:gd name="connsiteX0" fmla="*/ -152 w 61271"/>
                  <a:gd name="connsiteY0" fmla="*/ 90404 h 100624"/>
                  <a:gd name="connsiteX1" fmla="*/ -152 w 61271"/>
                  <a:gd name="connsiteY1" fmla="*/ 84213 h 100624"/>
                  <a:gd name="connsiteX2" fmla="*/ -152 w 61271"/>
                  <a:gd name="connsiteY2" fmla="*/ 78816 h 100624"/>
                  <a:gd name="connsiteX3" fmla="*/ -152 w 61271"/>
                  <a:gd name="connsiteY3" fmla="*/ 74371 h 100624"/>
                  <a:gd name="connsiteX4" fmla="*/ 721 w 61271"/>
                  <a:gd name="connsiteY4" fmla="*/ 55244 h 100624"/>
                  <a:gd name="connsiteX5" fmla="*/ 721 w 61271"/>
                  <a:gd name="connsiteY5" fmla="*/ 49053 h 100624"/>
                  <a:gd name="connsiteX6" fmla="*/ 721 w 61271"/>
                  <a:gd name="connsiteY6" fmla="*/ 42307 h 100624"/>
                  <a:gd name="connsiteX7" fmla="*/ 721 w 61271"/>
                  <a:gd name="connsiteY7" fmla="*/ 36275 h 100624"/>
                  <a:gd name="connsiteX8" fmla="*/ 1514 w 61271"/>
                  <a:gd name="connsiteY8" fmla="*/ 24925 h 100624"/>
                  <a:gd name="connsiteX9" fmla="*/ 1038 w 61271"/>
                  <a:gd name="connsiteY9" fmla="*/ 8417 h 100624"/>
                  <a:gd name="connsiteX10" fmla="*/ 2626 w 61271"/>
                  <a:gd name="connsiteY10" fmla="*/ 3179 h 100624"/>
                  <a:gd name="connsiteX11" fmla="*/ 8578 w 61271"/>
                  <a:gd name="connsiteY11" fmla="*/ 83 h 100624"/>
                  <a:gd name="connsiteX12" fmla="*/ 15801 w 61271"/>
                  <a:gd name="connsiteY12" fmla="*/ 480 h 100624"/>
                  <a:gd name="connsiteX13" fmla="*/ 30801 w 61271"/>
                  <a:gd name="connsiteY13" fmla="*/ 480 h 100624"/>
                  <a:gd name="connsiteX14" fmla="*/ 34928 w 61271"/>
                  <a:gd name="connsiteY14" fmla="*/ 480 h 100624"/>
                  <a:gd name="connsiteX15" fmla="*/ 39293 w 61271"/>
                  <a:gd name="connsiteY15" fmla="*/ 480 h 100624"/>
                  <a:gd name="connsiteX16" fmla="*/ 49294 w 61271"/>
                  <a:gd name="connsiteY16" fmla="*/ -75 h 100624"/>
                  <a:gd name="connsiteX17" fmla="*/ 51675 w 61271"/>
                  <a:gd name="connsiteY17" fmla="*/ -75 h 100624"/>
                  <a:gd name="connsiteX18" fmla="*/ 59611 w 61271"/>
                  <a:gd name="connsiteY18" fmla="*/ 1671 h 100624"/>
                  <a:gd name="connsiteX19" fmla="*/ 61119 w 61271"/>
                  <a:gd name="connsiteY19" fmla="*/ 5242 h 100624"/>
                  <a:gd name="connsiteX20" fmla="*/ 60246 w 61271"/>
                  <a:gd name="connsiteY20" fmla="*/ 18417 h 100624"/>
                  <a:gd name="connsiteX21" fmla="*/ 55643 w 61271"/>
                  <a:gd name="connsiteY21" fmla="*/ 21433 h 100624"/>
                  <a:gd name="connsiteX22" fmla="*/ 46833 w 61271"/>
                  <a:gd name="connsiteY22" fmla="*/ 21433 h 100624"/>
                  <a:gd name="connsiteX23" fmla="*/ 31992 w 61271"/>
                  <a:gd name="connsiteY23" fmla="*/ 20798 h 100624"/>
                  <a:gd name="connsiteX24" fmla="*/ 24452 w 61271"/>
                  <a:gd name="connsiteY24" fmla="*/ 27148 h 100624"/>
                  <a:gd name="connsiteX25" fmla="*/ 24452 w 61271"/>
                  <a:gd name="connsiteY25" fmla="*/ 29052 h 100624"/>
                  <a:gd name="connsiteX26" fmla="*/ 24452 w 61271"/>
                  <a:gd name="connsiteY26" fmla="*/ 31751 h 100624"/>
                  <a:gd name="connsiteX27" fmla="*/ 24452 w 61271"/>
                  <a:gd name="connsiteY27" fmla="*/ 32624 h 100624"/>
                  <a:gd name="connsiteX28" fmla="*/ 34134 w 61271"/>
                  <a:gd name="connsiteY28" fmla="*/ 39053 h 100624"/>
                  <a:gd name="connsiteX29" fmla="*/ 37071 w 61271"/>
                  <a:gd name="connsiteY29" fmla="*/ 39053 h 100624"/>
                  <a:gd name="connsiteX30" fmla="*/ 41992 w 61271"/>
                  <a:gd name="connsiteY30" fmla="*/ 39053 h 100624"/>
                  <a:gd name="connsiteX31" fmla="*/ 51833 w 61271"/>
                  <a:gd name="connsiteY31" fmla="*/ 39053 h 100624"/>
                  <a:gd name="connsiteX32" fmla="*/ 58897 w 61271"/>
                  <a:gd name="connsiteY32" fmla="*/ 43656 h 100624"/>
                  <a:gd name="connsiteX33" fmla="*/ 58897 w 61271"/>
                  <a:gd name="connsiteY33" fmla="*/ 47624 h 100624"/>
                  <a:gd name="connsiteX34" fmla="*/ 58897 w 61271"/>
                  <a:gd name="connsiteY34" fmla="*/ 50006 h 100624"/>
                  <a:gd name="connsiteX35" fmla="*/ 58897 w 61271"/>
                  <a:gd name="connsiteY35" fmla="*/ 55720 h 100624"/>
                  <a:gd name="connsiteX36" fmla="*/ 55087 w 61271"/>
                  <a:gd name="connsiteY36" fmla="*/ 59371 h 100624"/>
                  <a:gd name="connsiteX37" fmla="*/ 54214 w 61271"/>
                  <a:gd name="connsiteY37" fmla="*/ 59371 h 100624"/>
                  <a:gd name="connsiteX38" fmla="*/ 51516 w 61271"/>
                  <a:gd name="connsiteY38" fmla="*/ 59371 h 100624"/>
                  <a:gd name="connsiteX39" fmla="*/ 39928 w 61271"/>
                  <a:gd name="connsiteY39" fmla="*/ 59371 h 100624"/>
                  <a:gd name="connsiteX40" fmla="*/ 37150 w 61271"/>
                  <a:gd name="connsiteY40" fmla="*/ 59371 h 100624"/>
                  <a:gd name="connsiteX41" fmla="*/ 34611 w 61271"/>
                  <a:gd name="connsiteY41" fmla="*/ 59371 h 100624"/>
                  <a:gd name="connsiteX42" fmla="*/ 25960 w 61271"/>
                  <a:gd name="connsiteY42" fmla="*/ 63498 h 100624"/>
                  <a:gd name="connsiteX43" fmla="*/ 24610 w 61271"/>
                  <a:gd name="connsiteY43" fmla="*/ 79927 h 100624"/>
                  <a:gd name="connsiteX44" fmla="*/ 24214 w 61271"/>
                  <a:gd name="connsiteY44" fmla="*/ 86276 h 100624"/>
                  <a:gd name="connsiteX45" fmla="*/ 24214 w 61271"/>
                  <a:gd name="connsiteY45" fmla="*/ 89530 h 100624"/>
                  <a:gd name="connsiteX46" fmla="*/ 24214 w 61271"/>
                  <a:gd name="connsiteY46" fmla="*/ 91753 h 100624"/>
                  <a:gd name="connsiteX47" fmla="*/ 24214 w 61271"/>
                  <a:gd name="connsiteY47" fmla="*/ 95007 h 100624"/>
                  <a:gd name="connsiteX48" fmla="*/ 19713 w 61271"/>
                  <a:gd name="connsiteY48" fmla="*/ 100459 h 100624"/>
                  <a:gd name="connsiteX49" fmla="*/ 18340 w 61271"/>
                  <a:gd name="connsiteY49" fmla="*/ 100404 h 100624"/>
                  <a:gd name="connsiteX50" fmla="*/ 12070 w 61271"/>
                  <a:gd name="connsiteY50" fmla="*/ 100404 h 100624"/>
                  <a:gd name="connsiteX51" fmla="*/ 6753 w 61271"/>
                  <a:gd name="connsiteY51" fmla="*/ 100404 h 100624"/>
                  <a:gd name="connsiteX52" fmla="*/ 562 w 61271"/>
                  <a:gd name="connsiteY52" fmla="*/ 93499 h 100624"/>
                  <a:gd name="connsiteX53" fmla="*/ -152 w 61271"/>
                  <a:gd name="connsiteY53" fmla="*/ 90404 h 10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1271" h="100624">
                    <a:moveTo>
                      <a:pt x="-152" y="90404"/>
                    </a:moveTo>
                    <a:cubicBezTo>
                      <a:pt x="-33" y="88340"/>
                      <a:pt x="-33" y="86276"/>
                      <a:pt x="-152" y="84213"/>
                    </a:cubicBezTo>
                    <a:cubicBezTo>
                      <a:pt x="-152" y="82784"/>
                      <a:pt x="-152" y="80959"/>
                      <a:pt x="-152" y="78816"/>
                    </a:cubicBezTo>
                    <a:cubicBezTo>
                      <a:pt x="-152" y="76673"/>
                      <a:pt x="-152" y="74847"/>
                      <a:pt x="-152" y="74371"/>
                    </a:cubicBezTo>
                    <a:cubicBezTo>
                      <a:pt x="245" y="67784"/>
                      <a:pt x="721" y="57307"/>
                      <a:pt x="721" y="55244"/>
                    </a:cubicBezTo>
                    <a:cubicBezTo>
                      <a:pt x="721" y="53180"/>
                      <a:pt x="721" y="52148"/>
                      <a:pt x="721" y="49053"/>
                    </a:cubicBezTo>
                    <a:cubicBezTo>
                      <a:pt x="721" y="45958"/>
                      <a:pt x="721" y="44053"/>
                      <a:pt x="721" y="42307"/>
                    </a:cubicBezTo>
                    <a:cubicBezTo>
                      <a:pt x="721" y="40561"/>
                      <a:pt x="721" y="38497"/>
                      <a:pt x="721" y="36275"/>
                    </a:cubicBezTo>
                    <a:cubicBezTo>
                      <a:pt x="1197" y="29767"/>
                      <a:pt x="1514" y="25798"/>
                      <a:pt x="1514" y="24925"/>
                    </a:cubicBezTo>
                    <a:lnTo>
                      <a:pt x="1038" y="8417"/>
                    </a:lnTo>
                    <a:cubicBezTo>
                      <a:pt x="1237" y="6583"/>
                      <a:pt x="1776" y="4814"/>
                      <a:pt x="2626" y="3179"/>
                    </a:cubicBezTo>
                    <a:cubicBezTo>
                      <a:pt x="3832" y="1067"/>
                      <a:pt x="6157" y="-147"/>
                      <a:pt x="8578" y="83"/>
                    </a:cubicBezTo>
                    <a:lnTo>
                      <a:pt x="15801" y="480"/>
                    </a:lnTo>
                    <a:lnTo>
                      <a:pt x="30801" y="480"/>
                    </a:lnTo>
                    <a:cubicBezTo>
                      <a:pt x="31674" y="480"/>
                      <a:pt x="32944" y="480"/>
                      <a:pt x="34928" y="480"/>
                    </a:cubicBezTo>
                    <a:cubicBezTo>
                      <a:pt x="36381" y="599"/>
                      <a:pt x="37841" y="599"/>
                      <a:pt x="39293" y="480"/>
                    </a:cubicBezTo>
                    <a:lnTo>
                      <a:pt x="49294" y="-75"/>
                    </a:lnTo>
                    <a:cubicBezTo>
                      <a:pt x="50087" y="-163"/>
                      <a:pt x="50881" y="-163"/>
                      <a:pt x="51675" y="-75"/>
                    </a:cubicBezTo>
                    <a:cubicBezTo>
                      <a:pt x="58262" y="321"/>
                      <a:pt x="58262" y="321"/>
                      <a:pt x="59611" y="1671"/>
                    </a:cubicBezTo>
                    <a:cubicBezTo>
                      <a:pt x="60342" y="2750"/>
                      <a:pt x="60850" y="3964"/>
                      <a:pt x="61119" y="5242"/>
                    </a:cubicBezTo>
                    <a:cubicBezTo>
                      <a:pt x="60643" y="13576"/>
                      <a:pt x="60405" y="18020"/>
                      <a:pt x="60246" y="18417"/>
                    </a:cubicBezTo>
                    <a:cubicBezTo>
                      <a:pt x="59421" y="20227"/>
                      <a:pt x="57627" y="21401"/>
                      <a:pt x="55643" y="21433"/>
                    </a:cubicBezTo>
                    <a:lnTo>
                      <a:pt x="46833" y="21433"/>
                    </a:lnTo>
                    <a:cubicBezTo>
                      <a:pt x="43897" y="21433"/>
                      <a:pt x="38897" y="20957"/>
                      <a:pt x="31992" y="20798"/>
                    </a:cubicBezTo>
                    <a:cubicBezTo>
                      <a:pt x="27388" y="20798"/>
                      <a:pt x="24452" y="23179"/>
                      <a:pt x="24452" y="27148"/>
                    </a:cubicBezTo>
                    <a:cubicBezTo>
                      <a:pt x="24380" y="27782"/>
                      <a:pt x="24380" y="28418"/>
                      <a:pt x="24452" y="29052"/>
                    </a:cubicBezTo>
                    <a:cubicBezTo>
                      <a:pt x="24515" y="29949"/>
                      <a:pt x="24515" y="30854"/>
                      <a:pt x="24452" y="31751"/>
                    </a:cubicBezTo>
                    <a:lnTo>
                      <a:pt x="24452" y="32624"/>
                    </a:lnTo>
                    <a:cubicBezTo>
                      <a:pt x="23896" y="36433"/>
                      <a:pt x="27864" y="39053"/>
                      <a:pt x="34134" y="39053"/>
                    </a:cubicBezTo>
                    <a:cubicBezTo>
                      <a:pt x="35111" y="39140"/>
                      <a:pt x="36095" y="39140"/>
                      <a:pt x="37071" y="39053"/>
                    </a:cubicBezTo>
                    <a:lnTo>
                      <a:pt x="41992" y="39053"/>
                    </a:lnTo>
                    <a:lnTo>
                      <a:pt x="51833" y="39053"/>
                    </a:lnTo>
                    <a:cubicBezTo>
                      <a:pt x="57707" y="39053"/>
                      <a:pt x="58897" y="39846"/>
                      <a:pt x="58897" y="43656"/>
                    </a:cubicBezTo>
                    <a:cubicBezTo>
                      <a:pt x="58976" y="44981"/>
                      <a:pt x="58976" y="46299"/>
                      <a:pt x="58897" y="47624"/>
                    </a:cubicBezTo>
                    <a:cubicBezTo>
                      <a:pt x="58897" y="48974"/>
                      <a:pt x="58897" y="49688"/>
                      <a:pt x="58897" y="50006"/>
                    </a:cubicBezTo>
                    <a:lnTo>
                      <a:pt x="58897" y="55720"/>
                    </a:lnTo>
                    <a:cubicBezTo>
                      <a:pt x="58738" y="57728"/>
                      <a:pt x="57103" y="59299"/>
                      <a:pt x="55087" y="59371"/>
                    </a:cubicBezTo>
                    <a:cubicBezTo>
                      <a:pt x="54802" y="59426"/>
                      <a:pt x="54500" y="59426"/>
                      <a:pt x="54214" y="59371"/>
                    </a:cubicBezTo>
                    <a:lnTo>
                      <a:pt x="51516" y="59371"/>
                    </a:lnTo>
                    <a:lnTo>
                      <a:pt x="39928" y="59371"/>
                    </a:lnTo>
                    <a:lnTo>
                      <a:pt x="37150" y="59371"/>
                    </a:lnTo>
                    <a:cubicBezTo>
                      <a:pt x="36309" y="59299"/>
                      <a:pt x="35452" y="59299"/>
                      <a:pt x="34611" y="59371"/>
                    </a:cubicBezTo>
                    <a:cubicBezTo>
                      <a:pt x="31285" y="59506"/>
                      <a:pt x="28158" y="60998"/>
                      <a:pt x="25960" y="63498"/>
                    </a:cubicBezTo>
                    <a:cubicBezTo>
                      <a:pt x="24928" y="65561"/>
                      <a:pt x="25483" y="66276"/>
                      <a:pt x="24610" y="79927"/>
                    </a:cubicBezTo>
                    <a:lnTo>
                      <a:pt x="24214" y="86276"/>
                    </a:lnTo>
                    <a:cubicBezTo>
                      <a:pt x="24214" y="87943"/>
                      <a:pt x="24214" y="88816"/>
                      <a:pt x="24214" y="89530"/>
                    </a:cubicBezTo>
                    <a:lnTo>
                      <a:pt x="24214" y="91753"/>
                    </a:lnTo>
                    <a:cubicBezTo>
                      <a:pt x="24285" y="92840"/>
                      <a:pt x="24285" y="93919"/>
                      <a:pt x="24214" y="95007"/>
                    </a:cubicBezTo>
                    <a:cubicBezTo>
                      <a:pt x="24475" y="97753"/>
                      <a:pt x="22460" y="100197"/>
                      <a:pt x="19713" y="100459"/>
                    </a:cubicBezTo>
                    <a:cubicBezTo>
                      <a:pt x="19253" y="100507"/>
                      <a:pt x="18793" y="100483"/>
                      <a:pt x="18340" y="100404"/>
                    </a:cubicBezTo>
                    <a:lnTo>
                      <a:pt x="12070" y="100404"/>
                    </a:lnTo>
                    <a:lnTo>
                      <a:pt x="6753" y="100404"/>
                    </a:lnTo>
                    <a:cubicBezTo>
                      <a:pt x="2626" y="100404"/>
                      <a:pt x="562" y="98181"/>
                      <a:pt x="562" y="93499"/>
                    </a:cubicBezTo>
                    <a:cubicBezTo>
                      <a:pt x="245" y="92483"/>
                      <a:pt x="7" y="91451"/>
                      <a:pt x="-152" y="904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1" name="Freeform: Shape 130">
                <a:extLst>
                  <a:ext uri="{FF2B5EF4-FFF2-40B4-BE49-F238E27FC236}">
                    <a16:creationId xmlns:a16="http://schemas.microsoft.com/office/drawing/2014/main" id="{2CA21459-7E02-4B04-B1FB-CF4992492711}"/>
                  </a:ext>
                </a:extLst>
              </p:cNvPr>
              <p:cNvSpPr/>
              <p:nvPr/>
            </p:nvSpPr>
            <p:spPr>
              <a:xfrm>
                <a:off x="2735525" y="1755832"/>
                <a:ext cx="24321" cy="24228"/>
              </a:xfrm>
              <a:custGeom>
                <a:avLst/>
                <a:gdLst>
                  <a:gd name="connsiteX0" fmla="*/ -152 w 22228"/>
                  <a:gd name="connsiteY0" fmla="*/ 5494 h 22143"/>
                  <a:gd name="connsiteX1" fmla="*/ 2626 w 22228"/>
                  <a:gd name="connsiteY1" fmla="*/ -141 h 22143"/>
                  <a:gd name="connsiteX2" fmla="*/ 8499 w 22228"/>
                  <a:gd name="connsiteY2" fmla="*/ -141 h 22143"/>
                  <a:gd name="connsiteX3" fmla="*/ 10562 w 22228"/>
                  <a:gd name="connsiteY3" fmla="*/ -141 h 22143"/>
                  <a:gd name="connsiteX4" fmla="*/ 12070 w 22228"/>
                  <a:gd name="connsiteY4" fmla="*/ -141 h 22143"/>
                  <a:gd name="connsiteX5" fmla="*/ 14293 w 22228"/>
                  <a:gd name="connsiteY5" fmla="*/ -141 h 22143"/>
                  <a:gd name="connsiteX6" fmla="*/ 16039 w 22228"/>
                  <a:gd name="connsiteY6" fmla="*/ -141 h 22143"/>
                  <a:gd name="connsiteX7" fmla="*/ 20325 w 22228"/>
                  <a:gd name="connsiteY7" fmla="*/ 335 h 22143"/>
                  <a:gd name="connsiteX8" fmla="*/ 22071 w 22228"/>
                  <a:gd name="connsiteY8" fmla="*/ 2955 h 22143"/>
                  <a:gd name="connsiteX9" fmla="*/ 21277 w 22228"/>
                  <a:gd name="connsiteY9" fmla="*/ 20495 h 22143"/>
                  <a:gd name="connsiteX10" fmla="*/ 18658 w 22228"/>
                  <a:gd name="connsiteY10" fmla="*/ 22003 h 22143"/>
                  <a:gd name="connsiteX11" fmla="*/ 2784 w 22228"/>
                  <a:gd name="connsiteY11" fmla="*/ 21526 h 22143"/>
                  <a:gd name="connsiteX12" fmla="*/ -152 w 22228"/>
                  <a:gd name="connsiteY12" fmla="*/ 5494 h 2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28" h="22143">
                    <a:moveTo>
                      <a:pt x="-152" y="5494"/>
                    </a:moveTo>
                    <a:cubicBezTo>
                      <a:pt x="403" y="335"/>
                      <a:pt x="403" y="177"/>
                      <a:pt x="2626" y="-141"/>
                    </a:cubicBezTo>
                    <a:lnTo>
                      <a:pt x="8499" y="-141"/>
                    </a:lnTo>
                    <a:cubicBezTo>
                      <a:pt x="9181" y="-77"/>
                      <a:pt x="9880" y="-77"/>
                      <a:pt x="10562" y="-141"/>
                    </a:cubicBezTo>
                    <a:lnTo>
                      <a:pt x="12070" y="-141"/>
                    </a:lnTo>
                    <a:lnTo>
                      <a:pt x="14293" y="-141"/>
                    </a:lnTo>
                    <a:cubicBezTo>
                      <a:pt x="14872" y="-69"/>
                      <a:pt x="15459" y="-69"/>
                      <a:pt x="16039" y="-141"/>
                    </a:cubicBezTo>
                    <a:cubicBezTo>
                      <a:pt x="19531" y="-141"/>
                      <a:pt x="19531" y="-141"/>
                      <a:pt x="20325" y="335"/>
                    </a:cubicBezTo>
                    <a:cubicBezTo>
                      <a:pt x="21205" y="962"/>
                      <a:pt x="21825" y="1899"/>
                      <a:pt x="22071" y="2955"/>
                    </a:cubicBezTo>
                    <a:cubicBezTo>
                      <a:pt x="22118" y="8812"/>
                      <a:pt x="21848" y="14669"/>
                      <a:pt x="21277" y="20495"/>
                    </a:cubicBezTo>
                    <a:cubicBezTo>
                      <a:pt x="20690" y="21376"/>
                      <a:pt x="19721" y="21931"/>
                      <a:pt x="18658" y="22003"/>
                    </a:cubicBezTo>
                    <a:cubicBezTo>
                      <a:pt x="12070" y="22003"/>
                      <a:pt x="3181" y="22003"/>
                      <a:pt x="2784" y="21526"/>
                    </a:cubicBezTo>
                    <a:cubicBezTo>
                      <a:pt x="7" y="20495"/>
                      <a:pt x="-152" y="20495"/>
                      <a:pt x="-152" y="549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2" name="Freeform: Shape 131">
                <a:extLst>
                  <a:ext uri="{FF2B5EF4-FFF2-40B4-BE49-F238E27FC236}">
                    <a16:creationId xmlns:a16="http://schemas.microsoft.com/office/drawing/2014/main" id="{383F2AD1-2514-4647-B198-17E144249816}"/>
                  </a:ext>
                </a:extLst>
              </p:cNvPr>
              <p:cNvSpPr/>
              <p:nvPr/>
            </p:nvSpPr>
            <p:spPr>
              <a:xfrm>
                <a:off x="2813015" y="1672220"/>
                <a:ext cx="85984" cy="108361"/>
              </a:xfrm>
              <a:custGeom>
                <a:avLst/>
                <a:gdLst>
                  <a:gd name="connsiteX0" fmla="*/ 218 w 78585"/>
                  <a:gd name="connsiteY0" fmla="*/ 91912 h 99036"/>
                  <a:gd name="connsiteX1" fmla="*/ 218 w 78585"/>
                  <a:gd name="connsiteY1" fmla="*/ 87626 h 99036"/>
                  <a:gd name="connsiteX2" fmla="*/ 218 w 78585"/>
                  <a:gd name="connsiteY2" fmla="*/ 72625 h 99036"/>
                  <a:gd name="connsiteX3" fmla="*/ 694 w 78585"/>
                  <a:gd name="connsiteY3" fmla="*/ 58180 h 99036"/>
                  <a:gd name="connsiteX4" fmla="*/ 1091 w 78585"/>
                  <a:gd name="connsiteY4" fmla="*/ 41831 h 99036"/>
                  <a:gd name="connsiteX5" fmla="*/ 1091 w 78585"/>
                  <a:gd name="connsiteY5" fmla="*/ 40799 h 99036"/>
                  <a:gd name="connsiteX6" fmla="*/ 536 w 78585"/>
                  <a:gd name="connsiteY6" fmla="*/ 18338 h 99036"/>
                  <a:gd name="connsiteX7" fmla="*/ 59 w 78585"/>
                  <a:gd name="connsiteY7" fmla="*/ 13020 h 99036"/>
                  <a:gd name="connsiteX8" fmla="*/ 59 w 78585"/>
                  <a:gd name="connsiteY8" fmla="*/ 8496 h 99036"/>
                  <a:gd name="connsiteX9" fmla="*/ 20060 w 78585"/>
                  <a:gd name="connsiteY9" fmla="*/ -75 h 99036"/>
                  <a:gd name="connsiteX10" fmla="*/ 27997 w 78585"/>
                  <a:gd name="connsiteY10" fmla="*/ -75 h 99036"/>
                  <a:gd name="connsiteX11" fmla="*/ 32997 w 78585"/>
                  <a:gd name="connsiteY11" fmla="*/ -75 h 99036"/>
                  <a:gd name="connsiteX12" fmla="*/ 65379 w 78585"/>
                  <a:gd name="connsiteY12" fmla="*/ 8973 h 99036"/>
                  <a:gd name="connsiteX13" fmla="*/ 74347 w 78585"/>
                  <a:gd name="connsiteY13" fmla="*/ 18655 h 99036"/>
                  <a:gd name="connsiteX14" fmla="*/ 78316 w 78585"/>
                  <a:gd name="connsiteY14" fmla="*/ 35878 h 99036"/>
                  <a:gd name="connsiteX15" fmla="*/ 65538 w 78585"/>
                  <a:gd name="connsiteY15" fmla="*/ 66038 h 99036"/>
                  <a:gd name="connsiteX16" fmla="*/ 54029 w 78585"/>
                  <a:gd name="connsiteY16" fmla="*/ 71593 h 99036"/>
                  <a:gd name="connsiteX17" fmla="*/ 42283 w 78585"/>
                  <a:gd name="connsiteY17" fmla="*/ 72943 h 99036"/>
                  <a:gd name="connsiteX18" fmla="*/ 39664 w 78585"/>
                  <a:gd name="connsiteY18" fmla="*/ 72943 h 99036"/>
                  <a:gd name="connsiteX19" fmla="*/ 33870 w 78585"/>
                  <a:gd name="connsiteY19" fmla="*/ 72229 h 99036"/>
                  <a:gd name="connsiteX20" fmla="*/ 26806 w 78585"/>
                  <a:gd name="connsiteY20" fmla="*/ 72943 h 99036"/>
                  <a:gd name="connsiteX21" fmla="*/ 23155 w 78585"/>
                  <a:gd name="connsiteY21" fmla="*/ 79610 h 99036"/>
                  <a:gd name="connsiteX22" fmla="*/ 23711 w 78585"/>
                  <a:gd name="connsiteY22" fmla="*/ 88737 h 99036"/>
                  <a:gd name="connsiteX23" fmla="*/ 23711 w 78585"/>
                  <a:gd name="connsiteY23" fmla="*/ 92547 h 99036"/>
                  <a:gd name="connsiteX24" fmla="*/ 18869 w 78585"/>
                  <a:gd name="connsiteY24" fmla="*/ 98896 h 99036"/>
                  <a:gd name="connsiteX25" fmla="*/ 10933 w 78585"/>
                  <a:gd name="connsiteY25" fmla="*/ 98102 h 99036"/>
                  <a:gd name="connsiteX26" fmla="*/ 8949 w 78585"/>
                  <a:gd name="connsiteY26" fmla="*/ 98102 h 99036"/>
                  <a:gd name="connsiteX27" fmla="*/ 2837 w 78585"/>
                  <a:gd name="connsiteY27" fmla="*/ 98896 h 99036"/>
                  <a:gd name="connsiteX28" fmla="*/ 2361 w 78585"/>
                  <a:gd name="connsiteY28" fmla="*/ 98896 h 99036"/>
                  <a:gd name="connsiteX29" fmla="*/ -99 w 78585"/>
                  <a:gd name="connsiteY29" fmla="*/ 94451 h 99036"/>
                  <a:gd name="connsiteX30" fmla="*/ 218 w 78585"/>
                  <a:gd name="connsiteY30" fmla="*/ 91912 h 99036"/>
                  <a:gd name="connsiteX31" fmla="*/ 51172 w 78585"/>
                  <a:gd name="connsiteY31" fmla="*/ 47466 h 99036"/>
                  <a:gd name="connsiteX32" fmla="*/ 53077 w 78585"/>
                  <a:gd name="connsiteY32" fmla="*/ 44767 h 99036"/>
                  <a:gd name="connsiteX33" fmla="*/ 55299 w 78585"/>
                  <a:gd name="connsiteY33" fmla="*/ 40561 h 99036"/>
                  <a:gd name="connsiteX34" fmla="*/ 56172 w 78585"/>
                  <a:gd name="connsiteY34" fmla="*/ 35243 h 99036"/>
                  <a:gd name="connsiteX35" fmla="*/ 54426 w 78585"/>
                  <a:gd name="connsiteY35" fmla="*/ 28179 h 99036"/>
                  <a:gd name="connsiteX36" fmla="*/ 35457 w 78585"/>
                  <a:gd name="connsiteY36" fmla="*/ 19211 h 99036"/>
                  <a:gd name="connsiteX37" fmla="*/ 24108 w 78585"/>
                  <a:gd name="connsiteY37" fmla="*/ 36592 h 99036"/>
                  <a:gd name="connsiteX38" fmla="*/ 39426 w 78585"/>
                  <a:gd name="connsiteY38" fmla="*/ 51910 h 99036"/>
                  <a:gd name="connsiteX39" fmla="*/ 51172 w 78585"/>
                  <a:gd name="connsiteY39" fmla="*/ 47466 h 9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585" h="99036">
                    <a:moveTo>
                      <a:pt x="218" y="91912"/>
                    </a:moveTo>
                    <a:cubicBezTo>
                      <a:pt x="313" y="90483"/>
                      <a:pt x="313" y="89054"/>
                      <a:pt x="218" y="87626"/>
                    </a:cubicBezTo>
                    <a:lnTo>
                      <a:pt x="218" y="72625"/>
                    </a:lnTo>
                    <a:cubicBezTo>
                      <a:pt x="218" y="64212"/>
                      <a:pt x="853" y="63181"/>
                      <a:pt x="694" y="58180"/>
                    </a:cubicBezTo>
                    <a:cubicBezTo>
                      <a:pt x="448" y="52728"/>
                      <a:pt x="583" y="47267"/>
                      <a:pt x="1091" y="41831"/>
                    </a:cubicBezTo>
                    <a:cubicBezTo>
                      <a:pt x="1147" y="41489"/>
                      <a:pt x="1147" y="41140"/>
                      <a:pt x="1091" y="40799"/>
                    </a:cubicBezTo>
                    <a:cubicBezTo>
                      <a:pt x="1091" y="35084"/>
                      <a:pt x="536" y="28894"/>
                      <a:pt x="536" y="18338"/>
                    </a:cubicBezTo>
                    <a:cubicBezTo>
                      <a:pt x="536" y="17465"/>
                      <a:pt x="536" y="15639"/>
                      <a:pt x="59" y="13020"/>
                    </a:cubicBezTo>
                    <a:cubicBezTo>
                      <a:pt x="-417" y="10401"/>
                      <a:pt x="59" y="9766"/>
                      <a:pt x="59" y="8496"/>
                    </a:cubicBezTo>
                    <a:cubicBezTo>
                      <a:pt x="59" y="1988"/>
                      <a:pt x="4107" y="559"/>
                      <a:pt x="20060" y="-75"/>
                    </a:cubicBezTo>
                    <a:lnTo>
                      <a:pt x="27997" y="-75"/>
                    </a:lnTo>
                    <a:cubicBezTo>
                      <a:pt x="30060" y="-75"/>
                      <a:pt x="31965" y="-75"/>
                      <a:pt x="32997" y="-75"/>
                    </a:cubicBezTo>
                    <a:cubicBezTo>
                      <a:pt x="44489" y="-647"/>
                      <a:pt x="55847" y="2528"/>
                      <a:pt x="65379" y="8973"/>
                    </a:cubicBezTo>
                    <a:cubicBezTo>
                      <a:pt x="69244" y="11258"/>
                      <a:pt x="72363" y="14623"/>
                      <a:pt x="74347" y="18655"/>
                    </a:cubicBezTo>
                    <a:cubicBezTo>
                      <a:pt x="77236" y="23918"/>
                      <a:pt x="78609" y="29878"/>
                      <a:pt x="78316" y="35878"/>
                    </a:cubicBezTo>
                    <a:cubicBezTo>
                      <a:pt x="79260" y="47418"/>
                      <a:pt x="74482" y="58688"/>
                      <a:pt x="65538" y="66038"/>
                    </a:cubicBezTo>
                    <a:cubicBezTo>
                      <a:pt x="62022" y="68482"/>
                      <a:pt x="58133" y="70355"/>
                      <a:pt x="54029" y="71593"/>
                    </a:cubicBezTo>
                    <a:cubicBezTo>
                      <a:pt x="50148" y="72300"/>
                      <a:pt x="46227" y="72752"/>
                      <a:pt x="42283" y="72943"/>
                    </a:cubicBezTo>
                    <a:lnTo>
                      <a:pt x="39664" y="72943"/>
                    </a:lnTo>
                    <a:cubicBezTo>
                      <a:pt x="36568" y="72943"/>
                      <a:pt x="34505" y="72229"/>
                      <a:pt x="33870" y="72229"/>
                    </a:cubicBezTo>
                    <a:cubicBezTo>
                      <a:pt x="31497" y="72149"/>
                      <a:pt x="29116" y="72395"/>
                      <a:pt x="26806" y="72943"/>
                    </a:cubicBezTo>
                    <a:cubicBezTo>
                      <a:pt x="24425" y="74292"/>
                      <a:pt x="23012" y="76871"/>
                      <a:pt x="23155" y="79610"/>
                    </a:cubicBezTo>
                    <a:cubicBezTo>
                      <a:pt x="23155" y="81356"/>
                      <a:pt x="23155" y="84451"/>
                      <a:pt x="23711" y="88737"/>
                    </a:cubicBezTo>
                    <a:cubicBezTo>
                      <a:pt x="23790" y="90007"/>
                      <a:pt x="23790" y="91277"/>
                      <a:pt x="23711" y="92547"/>
                    </a:cubicBezTo>
                    <a:cubicBezTo>
                      <a:pt x="23711" y="96832"/>
                      <a:pt x="22124" y="98896"/>
                      <a:pt x="18869" y="98896"/>
                    </a:cubicBezTo>
                    <a:cubicBezTo>
                      <a:pt x="16211" y="98793"/>
                      <a:pt x="13560" y="98531"/>
                      <a:pt x="10933" y="98102"/>
                    </a:cubicBezTo>
                    <a:cubicBezTo>
                      <a:pt x="10274" y="98158"/>
                      <a:pt x="9607" y="98158"/>
                      <a:pt x="8949" y="98102"/>
                    </a:cubicBezTo>
                    <a:lnTo>
                      <a:pt x="2837" y="98896"/>
                    </a:lnTo>
                    <a:lnTo>
                      <a:pt x="2361" y="98896"/>
                    </a:lnTo>
                    <a:cubicBezTo>
                      <a:pt x="1012" y="98896"/>
                      <a:pt x="-99" y="96674"/>
                      <a:pt x="-99" y="94451"/>
                    </a:cubicBezTo>
                    <a:cubicBezTo>
                      <a:pt x="-52" y="93602"/>
                      <a:pt x="51" y="92753"/>
                      <a:pt x="218" y="91912"/>
                    </a:cubicBezTo>
                    <a:close/>
                    <a:moveTo>
                      <a:pt x="51172" y="47466"/>
                    </a:moveTo>
                    <a:cubicBezTo>
                      <a:pt x="51751" y="46529"/>
                      <a:pt x="52386" y="45632"/>
                      <a:pt x="53077" y="44767"/>
                    </a:cubicBezTo>
                    <a:cubicBezTo>
                      <a:pt x="54196" y="43600"/>
                      <a:pt x="54974" y="42148"/>
                      <a:pt x="55299" y="40561"/>
                    </a:cubicBezTo>
                    <a:cubicBezTo>
                      <a:pt x="55791" y="38831"/>
                      <a:pt x="56085" y="37045"/>
                      <a:pt x="56172" y="35243"/>
                    </a:cubicBezTo>
                    <a:cubicBezTo>
                      <a:pt x="55815" y="32838"/>
                      <a:pt x="55228" y="30473"/>
                      <a:pt x="54426" y="28179"/>
                    </a:cubicBezTo>
                    <a:cubicBezTo>
                      <a:pt x="52601" y="22703"/>
                      <a:pt x="45299" y="19211"/>
                      <a:pt x="35457" y="19211"/>
                    </a:cubicBezTo>
                    <a:cubicBezTo>
                      <a:pt x="25616" y="19211"/>
                      <a:pt x="24108" y="20957"/>
                      <a:pt x="24108" y="36592"/>
                    </a:cubicBezTo>
                    <a:cubicBezTo>
                      <a:pt x="24108" y="49371"/>
                      <a:pt x="26568" y="51910"/>
                      <a:pt x="39426" y="51910"/>
                    </a:cubicBezTo>
                    <a:cubicBezTo>
                      <a:pt x="43783" y="52109"/>
                      <a:pt x="48037" y="50498"/>
                      <a:pt x="51172" y="4746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3" name="Freeform: Shape 132">
                <a:extLst>
                  <a:ext uri="{FF2B5EF4-FFF2-40B4-BE49-F238E27FC236}">
                    <a16:creationId xmlns:a16="http://schemas.microsoft.com/office/drawing/2014/main" id="{0286CD4A-DC6F-4FE3-A31F-79C0A0207C5A}"/>
                  </a:ext>
                </a:extLst>
              </p:cNvPr>
              <p:cNvSpPr/>
              <p:nvPr/>
            </p:nvSpPr>
            <p:spPr>
              <a:xfrm>
                <a:off x="2897343" y="1671681"/>
                <a:ext cx="87385" cy="107928"/>
              </a:xfrm>
              <a:custGeom>
                <a:avLst/>
                <a:gdLst>
                  <a:gd name="connsiteX0" fmla="*/ -105 w 79865"/>
                  <a:gd name="connsiteY0" fmla="*/ 93435 h 98640"/>
                  <a:gd name="connsiteX1" fmla="*/ -105 w 79865"/>
                  <a:gd name="connsiteY1" fmla="*/ 91927 h 98640"/>
                  <a:gd name="connsiteX2" fmla="*/ 927 w 79865"/>
                  <a:gd name="connsiteY2" fmla="*/ 88276 h 98640"/>
                  <a:gd name="connsiteX3" fmla="*/ 2118 w 79865"/>
                  <a:gd name="connsiteY3" fmla="*/ 80339 h 98640"/>
                  <a:gd name="connsiteX4" fmla="*/ 2673 w 79865"/>
                  <a:gd name="connsiteY4" fmla="*/ 78117 h 98640"/>
                  <a:gd name="connsiteX5" fmla="*/ 3467 w 79865"/>
                  <a:gd name="connsiteY5" fmla="*/ 72561 h 98640"/>
                  <a:gd name="connsiteX6" fmla="*/ 5213 w 79865"/>
                  <a:gd name="connsiteY6" fmla="*/ 64624 h 98640"/>
                  <a:gd name="connsiteX7" fmla="*/ 6800 w 79865"/>
                  <a:gd name="connsiteY7" fmla="*/ 57164 h 98640"/>
                  <a:gd name="connsiteX8" fmla="*/ 8150 w 79865"/>
                  <a:gd name="connsiteY8" fmla="*/ 51132 h 98640"/>
                  <a:gd name="connsiteX9" fmla="*/ 9340 w 79865"/>
                  <a:gd name="connsiteY9" fmla="*/ 45814 h 98640"/>
                  <a:gd name="connsiteX10" fmla="*/ 11245 w 79865"/>
                  <a:gd name="connsiteY10" fmla="*/ 38433 h 98640"/>
                  <a:gd name="connsiteX11" fmla="*/ 12435 w 79865"/>
                  <a:gd name="connsiteY11" fmla="*/ 33989 h 98640"/>
                  <a:gd name="connsiteX12" fmla="*/ 13785 w 79865"/>
                  <a:gd name="connsiteY12" fmla="*/ 27084 h 98640"/>
                  <a:gd name="connsiteX13" fmla="*/ 15928 w 79865"/>
                  <a:gd name="connsiteY13" fmla="*/ 19147 h 98640"/>
                  <a:gd name="connsiteX14" fmla="*/ 16959 w 79865"/>
                  <a:gd name="connsiteY14" fmla="*/ 13432 h 98640"/>
                  <a:gd name="connsiteX15" fmla="*/ 27118 w 79865"/>
                  <a:gd name="connsiteY15" fmla="*/ -140 h 98640"/>
                  <a:gd name="connsiteX16" fmla="*/ 42992 w 79865"/>
                  <a:gd name="connsiteY16" fmla="*/ -140 h 98640"/>
                  <a:gd name="connsiteX17" fmla="*/ 46405 w 79865"/>
                  <a:gd name="connsiteY17" fmla="*/ -140 h 98640"/>
                  <a:gd name="connsiteX18" fmla="*/ 50056 w 79865"/>
                  <a:gd name="connsiteY18" fmla="*/ -140 h 98640"/>
                  <a:gd name="connsiteX19" fmla="*/ 57437 w 79865"/>
                  <a:gd name="connsiteY19" fmla="*/ 2162 h 98640"/>
                  <a:gd name="connsiteX20" fmla="*/ 61405 w 79865"/>
                  <a:gd name="connsiteY20" fmla="*/ 12083 h 98640"/>
                  <a:gd name="connsiteX21" fmla="*/ 63786 w 79865"/>
                  <a:gd name="connsiteY21" fmla="*/ 20020 h 98640"/>
                  <a:gd name="connsiteX22" fmla="*/ 65374 w 79865"/>
                  <a:gd name="connsiteY22" fmla="*/ 27084 h 98640"/>
                  <a:gd name="connsiteX23" fmla="*/ 67437 w 79865"/>
                  <a:gd name="connsiteY23" fmla="*/ 34147 h 98640"/>
                  <a:gd name="connsiteX24" fmla="*/ 68628 w 79865"/>
                  <a:gd name="connsiteY24" fmla="*/ 40179 h 98640"/>
                  <a:gd name="connsiteX25" fmla="*/ 69501 w 79865"/>
                  <a:gd name="connsiteY25" fmla="*/ 44544 h 98640"/>
                  <a:gd name="connsiteX26" fmla="*/ 70770 w 79865"/>
                  <a:gd name="connsiteY26" fmla="*/ 52957 h 98640"/>
                  <a:gd name="connsiteX27" fmla="*/ 71961 w 79865"/>
                  <a:gd name="connsiteY27" fmla="*/ 56767 h 98640"/>
                  <a:gd name="connsiteX28" fmla="*/ 73866 w 79865"/>
                  <a:gd name="connsiteY28" fmla="*/ 64704 h 98640"/>
                  <a:gd name="connsiteX29" fmla="*/ 75215 w 79865"/>
                  <a:gd name="connsiteY29" fmla="*/ 70736 h 98640"/>
                  <a:gd name="connsiteX30" fmla="*/ 75929 w 79865"/>
                  <a:gd name="connsiteY30" fmla="*/ 74545 h 98640"/>
                  <a:gd name="connsiteX31" fmla="*/ 77596 w 79865"/>
                  <a:gd name="connsiteY31" fmla="*/ 81371 h 98640"/>
                  <a:gd name="connsiteX32" fmla="*/ 78628 w 79865"/>
                  <a:gd name="connsiteY32" fmla="*/ 86609 h 98640"/>
                  <a:gd name="connsiteX33" fmla="*/ 79660 w 79865"/>
                  <a:gd name="connsiteY33" fmla="*/ 90498 h 98640"/>
                  <a:gd name="connsiteX34" fmla="*/ 79660 w 79865"/>
                  <a:gd name="connsiteY34" fmla="*/ 92482 h 98640"/>
                  <a:gd name="connsiteX35" fmla="*/ 76009 w 79865"/>
                  <a:gd name="connsiteY35" fmla="*/ 98435 h 98640"/>
                  <a:gd name="connsiteX36" fmla="*/ 67596 w 79865"/>
                  <a:gd name="connsiteY36" fmla="*/ 98435 h 98640"/>
                  <a:gd name="connsiteX37" fmla="*/ 59659 w 79865"/>
                  <a:gd name="connsiteY37" fmla="*/ 98038 h 98640"/>
                  <a:gd name="connsiteX38" fmla="*/ 56802 w 79865"/>
                  <a:gd name="connsiteY38" fmla="*/ 95498 h 98640"/>
                  <a:gd name="connsiteX39" fmla="*/ 53548 w 79865"/>
                  <a:gd name="connsiteY39" fmla="*/ 85816 h 98640"/>
                  <a:gd name="connsiteX40" fmla="*/ 41246 w 79865"/>
                  <a:gd name="connsiteY40" fmla="*/ 82403 h 98640"/>
                  <a:gd name="connsiteX41" fmla="*/ 23547 w 79865"/>
                  <a:gd name="connsiteY41" fmla="*/ 90339 h 98640"/>
                  <a:gd name="connsiteX42" fmla="*/ 19340 w 79865"/>
                  <a:gd name="connsiteY42" fmla="*/ 98276 h 98640"/>
                  <a:gd name="connsiteX43" fmla="*/ 11800 w 79865"/>
                  <a:gd name="connsiteY43" fmla="*/ 98276 h 98640"/>
                  <a:gd name="connsiteX44" fmla="*/ 6959 w 79865"/>
                  <a:gd name="connsiteY44" fmla="*/ 98276 h 98640"/>
                  <a:gd name="connsiteX45" fmla="*/ 768 w 79865"/>
                  <a:gd name="connsiteY45" fmla="*/ 96609 h 98640"/>
                  <a:gd name="connsiteX46" fmla="*/ -105 w 79865"/>
                  <a:gd name="connsiteY46" fmla="*/ 93435 h 98640"/>
                  <a:gd name="connsiteX47" fmla="*/ 38865 w 79865"/>
                  <a:gd name="connsiteY47" fmla="*/ 60894 h 98640"/>
                  <a:gd name="connsiteX48" fmla="*/ 49024 w 79865"/>
                  <a:gd name="connsiteY48" fmla="*/ 55735 h 98640"/>
                  <a:gd name="connsiteX49" fmla="*/ 47516 w 79865"/>
                  <a:gd name="connsiteY49" fmla="*/ 46290 h 98640"/>
                  <a:gd name="connsiteX50" fmla="*/ 46167 w 79865"/>
                  <a:gd name="connsiteY50" fmla="*/ 40735 h 98640"/>
                  <a:gd name="connsiteX51" fmla="*/ 42674 w 79865"/>
                  <a:gd name="connsiteY51" fmla="*/ 29227 h 98640"/>
                  <a:gd name="connsiteX52" fmla="*/ 40055 w 79865"/>
                  <a:gd name="connsiteY52" fmla="*/ 27084 h 98640"/>
                  <a:gd name="connsiteX53" fmla="*/ 34579 w 79865"/>
                  <a:gd name="connsiteY53" fmla="*/ 37322 h 98640"/>
                  <a:gd name="connsiteX54" fmla="*/ 33388 w 79865"/>
                  <a:gd name="connsiteY54" fmla="*/ 44148 h 98640"/>
                  <a:gd name="connsiteX55" fmla="*/ 31801 w 79865"/>
                  <a:gd name="connsiteY55" fmla="*/ 51370 h 98640"/>
                  <a:gd name="connsiteX56" fmla="*/ 31801 w 79865"/>
                  <a:gd name="connsiteY56" fmla="*/ 54862 h 98640"/>
                  <a:gd name="connsiteX57" fmla="*/ 38865 w 79865"/>
                  <a:gd name="connsiteY57" fmla="*/ 60894 h 9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865" h="98640">
                    <a:moveTo>
                      <a:pt x="-105" y="93435"/>
                    </a:moveTo>
                    <a:cubicBezTo>
                      <a:pt x="-168" y="92935"/>
                      <a:pt x="-168" y="92427"/>
                      <a:pt x="-105" y="91927"/>
                    </a:cubicBezTo>
                    <a:cubicBezTo>
                      <a:pt x="332" y="90736"/>
                      <a:pt x="681" y="89522"/>
                      <a:pt x="927" y="88276"/>
                    </a:cubicBezTo>
                    <a:cubicBezTo>
                      <a:pt x="1157" y="85609"/>
                      <a:pt x="1554" y="82958"/>
                      <a:pt x="2118" y="80339"/>
                    </a:cubicBezTo>
                    <a:lnTo>
                      <a:pt x="2673" y="78117"/>
                    </a:lnTo>
                    <a:cubicBezTo>
                      <a:pt x="2673" y="77403"/>
                      <a:pt x="2673" y="75498"/>
                      <a:pt x="3467" y="72561"/>
                    </a:cubicBezTo>
                    <a:cubicBezTo>
                      <a:pt x="3538" y="69831"/>
                      <a:pt x="4134" y="67132"/>
                      <a:pt x="5213" y="64624"/>
                    </a:cubicBezTo>
                    <a:cubicBezTo>
                      <a:pt x="5935" y="62180"/>
                      <a:pt x="6467" y="59688"/>
                      <a:pt x="6800" y="57164"/>
                    </a:cubicBezTo>
                    <a:cubicBezTo>
                      <a:pt x="6800" y="55338"/>
                      <a:pt x="7276" y="54942"/>
                      <a:pt x="8150" y="51132"/>
                    </a:cubicBezTo>
                    <a:cubicBezTo>
                      <a:pt x="8150" y="50656"/>
                      <a:pt x="8705" y="48592"/>
                      <a:pt x="9340" y="45814"/>
                    </a:cubicBezTo>
                    <a:cubicBezTo>
                      <a:pt x="9975" y="43036"/>
                      <a:pt x="10689" y="40020"/>
                      <a:pt x="11245" y="38433"/>
                    </a:cubicBezTo>
                    <a:cubicBezTo>
                      <a:pt x="11800" y="36846"/>
                      <a:pt x="12435" y="34147"/>
                      <a:pt x="12435" y="33989"/>
                    </a:cubicBezTo>
                    <a:lnTo>
                      <a:pt x="13785" y="27084"/>
                    </a:lnTo>
                    <a:lnTo>
                      <a:pt x="15928" y="19147"/>
                    </a:lnTo>
                    <a:cubicBezTo>
                      <a:pt x="16436" y="17274"/>
                      <a:pt x="16777" y="15361"/>
                      <a:pt x="16959" y="13432"/>
                    </a:cubicBezTo>
                    <a:cubicBezTo>
                      <a:pt x="18626" y="2876"/>
                      <a:pt x="20531" y="178"/>
                      <a:pt x="27118" y="-140"/>
                    </a:cubicBezTo>
                    <a:cubicBezTo>
                      <a:pt x="30055" y="-140"/>
                      <a:pt x="36563" y="-140"/>
                      <a:pt x="42992" y="-140"/>
                    </a:cubicBezTo>
                    <a:lnTo>
                      <a:pt x="46405" y="-140"/>
                    </a:lnTo>
                    <a:lnTo>
                      <a:pt x="50056" y="-140"/>
                    </a:lnTo>
                    <a:cubicBezTo>
                      <a:pt x="52699" y="-179"/>
                      <a:pt x="55286" y="630"/>
                      <a:pt x="57437" y="2162"/>
                    </a:cubicBezTo>
                    <a:cubicBezTo>
                      <a:pt x="59588" y="5075"/>
                      <a:pt x="60961" y="8488"/>
                      <a:pt x="61405" y="12083"/>
                    </a:cubicBezTo>
                    <a:cubicBezTo>
                      <a:pt x="61405" y="12797"/>
                      <a:pt x="61405" y="12797"/>
                      <a:pt x="63786" y="20020"/>
                    </a:cubicBezTo>
                    <a:cubicBezTo>
                      <a:pt x="64453" y="22345"/>
                      <a:pt x="64985" y="24703"/>
                      <a:pt x="65374" y="27084"/>
                    </a:cubicBezTo>
                    <a:cubicBezTo>
                      <a:pt x="65374" y="27957"/>
                      <a:pt x="66247" y="30338"/>
                      <a:pt x="67437" y="34147"/>
                    </a:cubicBezTo>
                    <a:cubicBezTo>
                      <a:pt x="67961" y="36131"/>
                      <a:pt x="68358" y="38147"/>
                      <a:pt x="68628" y="40179"/>
                    </a:cubicBezTo>
                    <a:cubicBezTo>
                      <a:pt x="68739" y="41663"/>
                      <a:pt x="69032" y="43132"/>
                      <a:pt x="69501" y="44544"/>
                    </a:cubicBezTo>
                    <a:cubicBezTo>
                      <a:pt x="69897" y="46608"/>
                      <a:pt x="69897" y="46608"/>
                      <a:pt x="70770" y="52957"/>
                    </a:cubicBezTo>
                    <a:cubicBezTo>
                      <a:pt x="70770" y="53434"/>
                      <a:pt x="71247" y="54703"/>
                      <a:pt x="71961" y="56767"/>
                    </a:cubicBezTo>
                    <a:cubicBezTo>
                      <a:pt x="72755" y="59370"/>
                      <a:pt x="73390" y="62021"/>
                      <a:pt x="73866" y="64704"/>
                    </a:cubicBezTo>
                    <a:cubicBezTo>
                      <a:pt x="74342" y="66926"/>
                      <a:pt x="74342" y="66926"/>
                      <a:pt x="75215" y="70736"/>
                    </a:cubicBezTo>
                    <a:cubicBezTo>
                      <a:pt x="75533" y="71990"/>
                      <a:pt x="75771" y="73260"/>
                      <a:pt x="75929" y="74545"/>
                    </a:cubicBezTo>
                    <a:cubicBezTo>
                      <a:pt x="76247" y="76871"/>
                      <a:pt x="76802" y="79156"/>
                      <a:pt x="77596" y="81371"/>
                    </a:cubicBezTo>
                    <a:cubicBezTo>
                      <a:pt x="77596" y="82800"/>
                      <a:pt x="77596" y="82800"/>
                      <a:pt x="78628" y="86609"/>
                    </a:cubicBezTo>
                    <a:cubicBezTo>
                      <a:pt x="78628" y="86609"/>
                      <a:pt x="78628" y="88117"/>
                      <a:pt x="79660" y="90498"/>
                    </a:cubicBezTo>
                    <a:cubicBezTo>
                      <a:pt x="79731" y="91157"/>
                      <a:pt x="79731" y="91824"/>
                      <a:pt x="79660" y="92482"/>
                    </a:cubicBezTo>
                    <a:cubicBezTo>
                      <a:pt x="79723" y="95014"/>
                      <a:pt x="78294" y="97340"/>
                      <a:pt x="76009" y="98435"/>
                    </a:cubicBezTo>
                    <a:cubicBezTo>
                      <a:pt x="75453" y="98435"/>
                      <a:pt x="71009" y="98435"/>
                      <a:pt x="67596" y="98435"/>
                    </a:cubicBezTo>
                    <a:cubicBezTo>
                      <a:pt x="64945" y="98594"/>
                      <a:pt x="62278" y="98459"/>
                      <a:pt x="59659" y="98038"/>
                    </a:cubicBezTo>
                    <a:cubicBezTo>
                      <a:pt x="58469" y="97506"/>
                      <a:pt x="57468" y="96625"/>
                      <a:pt x="56802" y="95498"/>
                    </a:cubicBezTo>
                    <a:cubicBezTo>
                      <a:pt x="56802" y="95498"/>
                      <a:pt x="56802" y="95498"/>
                      <a:pt x="53548" y="85816"/>
                    </a:cubicBezTo>
                    <a:cubicBezTo>
                      <a:pt x="52516" y="82879"/>
                      <a:pt x="50770" y="82403"/>
                      <a:pt x="41246" y="82403"/>
                    </a:cubicBezTo>
                    <a:cubicBezTo>
                      <a:pt x="28864" y="82403"/>
                      <a:pt x="24737" y="84149"/>
                      <a:pt x="23547" y="90339"/>
                    </a:cubicBezTo>
                    <a:cubicBezTo>
                      <a:pt x="22356" y="96530"/>
                      <a:pt x="21325" y="98276"/>
                      <a:pt x="19340" y="98276"/>
                    </a:cubicBezTo>
                    <a:cubicBezTo>
                      <a:pt x="17356" y="98276"/>
                      <a:pt x="14896" y="98276"/>
                      <a:pt x="11800" y="98276"/>
                    </a:cubicBezTo>
                    <a:lnTo>
                      <a:pt x="6959" y="98276"/>
                    </a:lnTo>
                    <a:cubicBezTo>
                      <a:pt x="2832" y="98276"/>
                      <a:pt x="2197" y="98276"/>
                      <a:pt x="768" y="96609"/>
                    </a:cubicBezTo>
                    <a:cubicBezTo>
                      <a:pt x="213" y="95641"/>
                      <a:pt x="-89" y="94554"/>
                      <a:pt x="-105" y="93435"/>
                    </a:cubicBezTo>
                    <a:close/>
                    <a:moveTo>
                      <a:pt x="38865" y="60894"/>
                    </a:moveTo>
                    <a:cubicBezTo>
                      <a:pt x="46802" y="60894"/>
                      <a:pt x="49024" y="59704"/>
                      <a:pt x="49024" y="55735"/>
                    </a:cubicBezTo>
                    <a:cubicBezTo>
                      <a:pt x="48976" y="52529"/>
                      <a:pt x="48468" y="49354"/>
                      <a:pt x="47516" y="46290"/>
                    </a:cubicBezTo>
                    <a:cubicBezTo>
                      <a:pt x="47119" y="44544"/>
                      <a:pt x="46643" y="42640"/>
                      <a:pt x="46167" y="40735"/>
                    </a:cubicBezTo>
                    <a:cubicBezTo>
                      <a:pt x="45270" y="36822"/>
                      <a:pt x="44103" y="32981"/>
                      <a:pt x="42674" y="29227"/>
                    </a:cubicBezTo>
                    <a:cubicBezTo>
                      <a:pt x="41960" y="27798"/>
                      <a:pt x="41246" y="27084"/>
                      <a:pt x="40055" y="27084"/>
                    </a:cubicBezTo>
                    <a:cubicBezTo>
                      <a:pt x="37674" y="27084"/>
                      <a:pt x="35611" y="31052"/>
                      <a:pt x="34579" y="37322"/>
                    </a:cubicBezTo>
                    <a:cubicBezTo>
                      <a:pt x="34023" y="40417"/>
                      <a:pt x="33547" y="43274"/>
                      <a:pt x="33388" y="44148"/>
                    </a:cubicBezTo>
                    <a:lnTo>
                      <a:pt x="31801" y="51370"/>
                    </a:lnTo>
                    <a:cubicBezTo>
                      <a:pt x="31706" y="52529"/>
                      <a:pt x="31706" y="53703"/>
                      <a:pt x="31801" y="54862"/>
                    </a:cubicBezTo>
                    <a:cubicBezTo>
                      <a:pt x="31484" y="58831"/>
                      <a:pt x="34103" y="60894"/>
                      <a:pt x="38865" y="6089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4" name="Freeform: Shape 133">
                <a:extLst>
                  <a:ext uri="{FF2B5EF4-FFF2-40B4-BE49-F238E27FC236}">
                    <a16:creationId xmlns:a16="http://schemas.microsoft.com/office/drawing/2014/main" id="{E624A69E-CB3E-4BF8-AA2D-C95B025CA69D}"/>
                  </a:ext>
                </a:extLst>
              </p:cNvPr>
              <p:cNvSpPr/>
              <p:nvPr/>
            </p:nvSpPr>
            <p:spPr>
              <a:xfrm>
                <a:off x="2992875" y="1671325"/>
                <a:ext cx="78066" cy="109006"/>
              </a:xfrm>
              <a:custGeom>
                <a:avLst/>
                <a:gdLst>
                  <a:gd name="connsiteX0" fmla="*/ 364 w 71348"/>
                  <a:gd name="connsiteY0" fmla="*/ 80507 h 99625"/>
                  <a:gd name="connsiteX1" fmla="*/ 364 w 71348"/>
                  <a:gd name="connsiteY1" fmla="*/ 74634 h 99625"/>
                  <a:gd name="connsiteX2" fmla="*/ 364 w 71348"/>
                  <a:gd name="connsiteY2" fmla="*/ 64475 h 99625"/>
                  <a:gd name="connsiteX3" fmla="*/ 364 w 71348"/>
                  <a:gd name="connsiteY3" fmla="*/ 60745 h 99625"/>
                  <a:gd name="connsiteX4" fmla="*/ 364 w 71348"/>
                  <a:gd name="connsiteY4" fmla="*/ 53760 h 99625"/>
                  <a:gd name="connsiteX5" fmla="*/ 364 w 71348"/>
                  <a:gd name="connsiteY5" fmla="*/ 39316 h 99625"/>
                  <a:gd name="connsiteX6" fmla="*/ 920 w 71348"/>
                  <a:gd name="connsiteY6" fmla="*/ 24315 h 99625"/>
                  <a:gd name="connsiteX7" fmla="*/ 920 w 71348"/>
                  <a:gd name="connsiteY7" fmla="*/ 7807 h 99625"/>
                  <a:gd name="connsiteX8" fmla="*/ 7269 w 71348"/>
                  <a:gd name="connsiteY8" fmla="*/ -130 h 99625"/>
                  <a:gd name="connsiteX9" fmla="*/ 16714 w 71348"/>
                  <a:gd name="connsiteY9" fmla="*/ -130 h 99625"/>
                  <a:gd name="connsiteX10" fmla="*/ 20365 w 71348"/>
                  <a:gd name="connsiteY10" fmla="*/ -130 h 99625"/>
                  <a:gd name="connsiteX11" fmla="*/ 35207 w 71348"/>
                  <a:gd name="connsiteY11" fmla="*/ -130 h 99625"/>
                  <a:gd name="connsiteX12" fmla="*/ 59811 w 71348"/>
                  <a:gd name="connsiteY12" fmla="*/ 7092 h 99625"/>
                  <a:gd name="connsiteX13" fmla="*/ 71160 w 71348"/>
                  <a:gd name="connsiteY13" fmla="*/ 31776 h 99625"/>
                  <a:gd name="connsiteX14" fmla="*/ 65525 w 71348"/>
                  <a:gd name="connsiteY14" fmla="*/ 51776 h 99625"/>
                  <a:gd name="connsiteX15" fmla="*/ 56557 w 71348"/>
                  <a:gd name="connsiteY15" fmla="*/ 62411 h 99625"/>
                  <a:gd name="connsiteX16" fmla="*/ 55366 w 71348"/>
                  <a:gd name="connsiteY16" fmla="*/ 65586 h 99625"/>
                  <a:gd name="connsiteX17" fmla="*/ 57271 w 71348"/>
                  <a:gd name="connsiteY17" fmla="*/ 69158 h 99625"/>
                  <a:gd name="connsiteX18" fmla="*/ 65684 w 71348"/>
                  <a:gd name="connsiteY18" fmla="*/ 73999 h 99625"/>
                  <a:gd name="connsiteX19" fmla="*/ 70684 w 71348"/>
                  <a:gd name="connsiteY19" fmla="*/ 78602 h 99625"/>
                  <a:gd name="connsiteX20" fmla="*/ 69811 w 71348"/>
                  <a:gd name="connsiteY20" fmla="*/ 96698 h 99625"/>
                  <a:gd name="connsiteX21" fmla="*/ 63303 w 71348"/>
                  <a:gd name="connsiteY21" fmla="*/ 99476 h 99625"/>
                  <a:gd name="connsiteX22" fmla="*/ 54811 w 71348"/>
                  <a:gd name="connsiteY22" fmla="*/ 96063 h 99625"/>
                  <a:gd name="connsiteX23" fmla="*/ 53620 w 71348"/>
                  <a:gd name="connsiteY23" fmla="*/ 95190 h 99625"/>
                  <a:gd name="connsiteX24" fmla="*/ 45683 w 71348"/>
                  <a:gd name="connsiteY24" fmla="*/ 88127 h 99625"/>
                  <a:gd name="connsiteX25" fmla="*/ 41239 w 71348"/>
                  <a:gd name="connsiteY25" fmla="*/ 83841 h 99625"/>
                  <a:gd name="connsiteX26" fmla="*/ 33302 w 71348"/>
                  <a:gd name="connsiteY26" fmla="*/ 78444 h 99625"/>
                  <a:gd name="connsiteX27" fmla="*/ 28778 w 71348"/>
                  <a:gd name="connsiteY27" fmla="*/ 76936 h 99625"/>
                  <a:gd name="connsiteX28" fmla="*/ 23857 w 71348"/>
                  <a:gd name="connsiteY28" fmla="*/ 80666 h 99625"/>
                  <a:gd name="connsiteX29" fmla="*/ 23857 w 71348"/>
                  <a:gd name="connsiteY29" fmla="*/ 85031 h 99625"/>
                  <a:gd name="connsiteX30" fmla="*/ 23857 w 71348"/>
                  <a:gd name="connsiteY30" fmla="*/ 90031 h 99625"/>
                  <a:gd name="connsiteX31" fmla="*/ 24572 w 71348"/>
                  <a:gd name="connsiteY31" fmla="*/ 94476 h 99625"/>
                  <a:gd name="connsiteX32" fmla="*/ 24572 w 71348"/>
                  <a:gd name="connsiteY32" fmla="*/ 95825 h 99625"/>
                  <a:gd name="connsiteX33" fmla="*/ 20929 w 71348"/>
                  <a:gd name="connsiteY33" fmla="*/ 99325 h 99625"/>
                  <a:gd name="connsiteX34" fmla="*/ 20762 w 71348"/>
                  <a:gd name="connsiteY34" fmla="*/ 99317 h 99625"/>
                  <a:gd name="connsiteX35" fmla="*/ 20762 w 71348"/>
                  <a:gd name="connsiteY35" fmla="*/ 99317 h 99625"/>
                  <a:gd name="connsiteX36" fmla="*/ 14889 w 71348"/>
                  <a:gd name="connsiteY36" fmla="*/ 98920 h 99625"/>
                  <a:gd name="connsiteX37" fmla="*/ 5603 w 71348"/>
                  <a:gd name="connsiteY37" fmla="*/ 98920 h 99625"/>
                  <a:gd name="connsiteX38" fmla="*/ 364 w 71348"/>
                  <a:gd name="connsiteY38" fmla="*/ 80507 h 99625"/>
                  <a:gd name="connsiteX39" fmla="*/ 29016 w 71348"/>
                  <a:gd name="connsiteY39" fmla="*/ 55506 h 99625"/>
                  <a:gd name="connsiteX40" fmla="*/ 41953 w 71348"/>
                  <a:gd name="connsiteY40" fmla="*/ 48443 h 99625"/>
                  <a:gd name="connsiteX41" fmla="*/ 47747 w 71348"/>
                  <a:gd name="connsiteY41" fmla="*/ 34553 h 99625"/>
                  <a:gd name="connsiteX42" fmla="*/ 44175 w 71348"/>
                  <a:gd name="connsiteY42" fmla="*/ 25585 h 99625"/>
                  <a:gd name="connsiteX43" fmla="*/ 31556 w 71348"/>
                  <a:gd name="connsiteY43" fmla="*/ 22410 h 99625"/>
                  <a:gd name="connsiteX44" fmla="*/ 23619 w 71348"/>
                  <a:gd name="connsiteY44" fmla="*/ 29712 h 99625"/>
                  <a:gd name="connsiteX45" fmla="*/ 23619 w 71348"/>
                  <a:gd name="connsiteY45" fmla="*/ 35030 h 99625"/>
                  <a:gd name="connsiteX46" fmla="*/ 23222 w 71348"/>
                  <a:gd name="connsiteY46" fmla="*/ 41220 h 99625"/>
                  <a:gd name="connsiteX47" fmla="*/ 23222 w 71348"/>
                  <a:gd name="connsiteY47" fmla="*/ 42569 h 99625"/>
                  <a:gd name="connsiteX48" fmla="*/ 24254 w 71348"/>
                  <a:gd name="connsiteY48" fmla="*/ 53602 h 99625"/>
                  <a:gd name="connsiteX49" fmla="*/ 28778 w 71348"/>
                  <a:gd name="connsiteY49" fmla="*/ 55506 h 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348" h="99625">
                    <a:moveTo>
                      <a:pt x="364" y="80507"/>
                    </a:moveTo>
                    <a:cubicBezTo>
                      <a:pt x="364" y="78444"/>
                      <a:pt x="364" y="76380"/>
                      <a:pt x="364" y="74634"/>
                    </a:cubicBezTo>
                    <a:cubicBezTo>
                      <a:pt x="364" y="72888"/>
                      <a:pt x="364" y="66697"/>
                      <a:pt x="364" y="64475"/>
                    </a:cubicBezTo>
                    <a:lnTo>
                      <a:pt x="364" y="60745"/>
                    </a:lnTo>
                    <a:cubicBezTo>
                      <a:pt x="499" y="58419"/>
                      <a:pt x="499" y="56086"/>
                      <a:pt x="364" y="53760"/>
                    </a:cubicBezTo>
                    <a:lnTo>
                      <a:pt x="364" y="39316"/>
                    </a:lnTo>
                    <a:cubicBezTo>
                      <a:pt x="150" y="34307"/>
                      <a:pt x="341" y="29291"/>
                      <a:pt x="920" y="24315"/>
                    </a:cubicBezTo>
                    <a:lnTo>
                      <a:pt x="920" y="7807"/>
                    </a:lnTo>
                    <a:cubicBezTo>
                      <a:pt x="920" y="1457"/>
                      <a:pt x="2428" y="-130"/>
                      <a:pt x="7269" y="-130"/>
                    </a:cubicBezTo>
                    <a:lnTo>
                      <a:pt x="16714" y="-130"/>
                    </a:lnTo>
                    <a:cubicBezTo>
                      <a:pt x="17928" y="-59"/>
                      <a:pt x="19151" y="-59"/>
                      <a:pt x="20365" y="-130"/>
                    </a:cubicBezTo>
                    <a:lnTo>
                      <a:pt x="35207" y="-130"/>
                    </a:lnTo>
                    <a:cubicBezTo>
                      <a:pt x="43961" y="-329"/>
                      <a:pt x="52557" y="2195"/>
                      <a:pt x="59811" y="7092"/>
                    </a:cubicBezTo>
                    <a:cubicBezTo>
                      <a:pt x="67398" y="12974"/>
                      <a:pt x="71636" y="22188"/>
                      <a:pt x="71160" y="31776"/>
                    </a:cubicBezTo>
                    <a:cubicBezTo>
                      <a:pt x="71144" y="38831"/>
                      <a:pt x="69200" y="45752"/>
                      <a:pt x="65525" y="51776"/>
                    </a:cubicBezTo>
                    <a:cubicBezTo>
                      <a:pt x="62970" y="55665"/>
                      <a:pt x="59962" y="59237"/>
                      <a:pt x="56557" y="62411"/>
                    </a:cubicBezTo>
                    <a:cubicBezTo>
                      <a:pt x="55898" y="63348"/>
                      <a:pt x="55485" y="64443"/>
                      <a:pt x="55366" y="65586"/>
                    </a:cubicBezTo>
                    <a:cubicBezTo>
                      <a:pt x="55469" y="66991"/>
                      <a:pt x="56160" y="68292"/>
                      <a:pt x="57271" y="69158"/>
                    </a:cubicBezTo>
                    <a:cubicBezTo>
                      <a:pt x="59866" y="71110"/>
                      <a:pt x="62692" y="72737"/>
                      <a:pt x="65684" y="73999"/>
                    </a:cubicBezTo>
                    <a:cubicBezTo>
                      <a:pt x="69811" y="75348"/>
                      <a:pt x="70684" y="76221"/>
                      <a:pt x="70684" y="78602"/>
                    </a:cubicBezTo>
                    <a:cubicBezTo>
                      <a:pt x="70700" y="84642"/>
                      <a:pt x="70406" y="90682"/>
                      <a:pt x="69811" y="96698"/>
                    </a:cubicBezTo>
                    <a:cubicBezTo>
                      <a:pt x="68089" y="98436"/>
                      <a:pt x="65755" y="99436"/>
                      <a:pt x="63303" y="99476"/>
                    </a:cubicBezTo>
                    <a:cubicBezTo>
                      <a:pt x="60112" y="99603"/>
                      <a:pt x="57025" y="98357"/>
                      <a:pt x="54811" y="96063"/>
                    </a:cubicBezTo>
                    <a:cubicBezTo>
                      <a:pt x="54366" y="95841"/>
                      <a:pt x="53969" y="95547"/>
                      <a:pt x="53620" y="95190"/>
                    </a:cubicBezTo>
                    <a:cubicBezTo>
                      <a:pt x="50731" y="93119"/>
                      <a:pt x="48072" y="90754"/>
                      <a:pt x="45683" y="88127"/>
                    </a:cubicBezTo>
                    <a:cubicBezTo>
                      <a:pt x="42429" y="84634"/>
                      <a:pt x="42112" y="84317"/>
                      <a:pt x="41239" y="83841"/>
                    </a:cubicBezTo>
                    <a:lnTo>
                      <a:pt x="33302" y="78444"/>
                    </a:lnTo>
                    <a:cubicBezTo>
                      <a:pt x="31969" y="77523"/>
                      <a:pt x="30397" y="76999"/>
                      <a:pt x="28778" y="76936"/>
                    </a:cubicBezTo>
                    <a:cubicBezTo>
                      <a:pt x="26453" y="76833"/>
                      <a:pt x="24389" y="78404"/>
                      <a:pt x="23857" y="80666"/>
                    </a:cubicBezTo>
                    <a:cubicBezTo>
                      <a:pt x="23857" y="81380"/>
                      <a:pt x="23857" y="81380"/>
                      <a:pt x="23857" y="85031"/>
                    </a:cubicBezTo>
                    <a:lnTo>
                      <a:pt x="23857" y="90031"/>
                    </a:lnTo>
                    <a:cubicBezTo>
                      <a:pt x="23857" y="90031"/>
                      <a:pt x="23857" y="91936"/>
                      <a:pt x="24572" y="94476"/>
                    </a:cubicBezTo>
                    <a:cubicBezTo>
                      <a:pt x="24643" y="94920"/>
                      <a:pt x="24643" y="95381"/>
                      <a:pt x="24572" y="95825"/>
                    </a:cubicBezTo>
                    <a:cubicBezTo>
                      <a:pt x="24532" y="97793"/>
                      <a:pt x="22905" y="99365"/>
                      <a:pt x="20929" y="99325"/>
                    </a:cubicBezTo>
                    <a:cubicBezTo>
                      <a:pt x="20873" y="99325"/>
                      <a:pt x="20817" y="99317"/>
                      <a:pt x="20762" y="99317"/>
                    </a:cubicBezTo>
                    <a:lnTo>
                      <a:pt x="20762" y="99317"/>
                    </a:lnTo>
                    <a:lnTo>
                      <a:pt x="14889" y="98920"/>
                    </a:lnTo>
                    <a:lnTo>
                      <a:pt x="5603" y="98920"/>
                    </a:lnTo>
                    <a:cubicBezTo>
                      <a:pt x="-509" y="99476"/>
                      <a:pt x="-747" y="98762"/>
                      <a:pt x="364" y="80507"/>
                    </a:cubicBezTo>
                    <a:close/>
                    <a:moveTo>
                      <a:pt x="29016" y="55506"/>
                    </a:moveTo>
                    <a:cubicBezTo>
                      <a:pt x="34175" y="55221"/>
                      <a:pt x="38921" y="52625"/>
                      <a:pt x="41953" y="48443"/>
                    </a:cubicBezTo>
                    <a:cubicBezTo>
                      <a:pt x="45294" y="44538"/>
                      <a:pt x="47326" y="39681"/>
                      <a:pt x="47747" y="34553"/>
                    </a:cubicBezTo>
                    <a:cubicBezTo>
                      <a:pt x="47731" y="31220"/>
                      <a:pt x="46461" y="28014"/>
                      <a:pt x="44175" y="25585"/>
                    </a:cubicBezTo>
                    <a:cubicBezTo>
                      <a:pt x="40469" y="23093"/>
                      <a:pt x="36001" y="21966"/>
                      <a:pt x="31556" y="22410"/>
                    </a:cubicBezTo>
                    <a:cubicBezTo>
                      <a:pt x="25524" y="22410"/>
                      <a:pt x="23619" y="24156"/>
                      <a:pt x="23619" y="29712"/>
                    </a:cubicBezTo>
                    <a:lnTo>
                      <a:pt x="23619" y="35030"/>
                    </a:lnTo>
                    <a:cubicBezTo>
                      <a:pt x="23595" y="37101"/>
                      <a:pt x="23460" y="39165"/>
                      <a:pt x="23222" y="41220"/>
                    </a:cubicBezTo>
                    <a:lnTo>
                      <a:pt x="23222" y="42569"/>
                    </a:lnTo>
                    <a:cubicBezTo>
                      <a:pt x="23222" y="46268"/>
                      <a:pt x="23571" y="49967"/>
                      <a:pt x="24254" y="53602"/>
                    </a:cubicBezTo>
                    <a:cubicBezTo>
                      <a:pt x="24651" y="54633"/>
                      <a:pt x="26556" y="55506"/>
                      <a:pt x="28778" y="5550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5" name="Freeform: Shape 134">
                <a:extLst>
                  <a:ext uri="{FF2B5EF4-FFF2-40B4-BE49-F238E27FC236}">
                    <a16:creationId xmlns:a16="http://schemas.microsoft.com/office/drawing/2014/main" id="{BD0289E7-CC88-4CE6-B522-77CC48CCC699}"/>
                  </a:ext>
                </a:extLst>
              </p:cNvPr>
              <p:cNvSpPr/>
              <p:nvPr/>
            </p:nvSpPr>
            <p:spPr>
              <a:xfrm>
                <a:off x="3074984" y="1672030"/>
                <a:ext cx="62873" cy="107682"/>
              </a:xfrm>
              <a:custGeom>
                <a:avLst/>
                <a:gdLst>
                  <a:gd name="connsiteX0" fmla="*/ 17626 w 57462"/>
                  <a:gd name="connsiteY0" fmla="*/ 89147 h 98415"/>
                  <a:gd name="connsiteX1" fmla="*/ 17626 w 57462"/>
                  <a:gd name="connsiteY1" fmla="*/ 85497 h 98415"/>
                  <a:gd name="connsiteX2" fmla="*/ 17626 w 57462"/>
                  <a:gd name="connsiteY2" fmla="*/ 83115 h 98415"/>
                  <a:gd name="connsiteX3" fmla="*/ 17150 w 57462"/>
                  <a:gd name="connsiteY3" fmla="*/ 72639 h 98415"/>
                  <a:gd name="connsiteX4" fmla="*/ 18023 w 57462"/>
                  <a:gd name="connsiteY4" fmla="*/ 58353 h 98415"/>
                  <a:gd name="connsiteX5" fmla="*/ 18023 w 57462"/>
                  <a:gd name="connsiteY5" fmla="*/ 56607 h 98415"/>
                  <a:gd name="connsiteX6" fmla="*/ 17467 w 57462"/>
                  <a:gd name="connsiteY6" fmla="*/ 47321 h 98415"/>
                  <a:gd name="connsiteX7" fmla="*/ 18023 w 57462"/>
                  <a:gd name="connsiteY7" fmla="*/ 38987 h 98415"/>
                  <a:gd name="connsiteX8" fmla="*/ 17626 w 57462"/>
                  <a:gd name="connsiteY8" fmla="*/ 35574 h 98415"/>
                  <a:gd name="connsiteX9" fmla="*/ 17626 w 57462"/>
                  <a:gd name="connsiteY9" fmla="*/ 34225 h 98415"/>
                  <a:gd name="connsiteX10" fmla="*/ 17626 w 57462"/>
                  <a:gd name="connsiteY10" fmla="*/ 30733 h 98415"/>
                  <a:gd name="connsiteX11" fmla="*/ 17626 w 57462"/>
                  <a:gd name="connsiteY11" fmla="*/ 29542 h 98415"/>
                  <a:gd name="connsiteX12" fmla="*/ 12785 w 57462"/>
                  <a:gd name="connsiteY12" fmla="*/ 22161 h 98415"/>
                  <a:gd name="connsiteX13" fmla="*/ 2943 w 57462"/>
                  <a:gd name="connsiteY13" fmla="*/ 22637 h 98415"/>
                  <a:gd name="connsiteX14" fmla="*/ -152 w 57462"/>
                  <a:gd name="connsiteY14" fmla="*/ 15891 h 98415"/>
                  <a:gd name="connsiteX15" fmla="*/ -152 w 57462"/>
                  <a:gd name="connsiteY15" fmla="*/ 11447 h 98415"/>
                  <a:gd name="connsiteX16" fmla="*/ -152 w 57462"/>
                  <a:gd name="connsiteY16" fmla="*/ 8351 h 98415"/>
                  <a:gd name="connsiteX17" fmla="*/ 5642 w 57462"/>
                  <a:gd name="connsiteY17" fmla="*/ -141 h 98415"/>
                  <a:gd name="connsiteX18" fmla="*/ 12705 w 57462"/>
                  <a:gd name="connsiteY18" fmla="*/ -141 h 98415"/>
                  <a:gd name="connsiteX19" fmla="*/ 20642 w 57462"/>
                  <a:gd name="connsiteY19" fmla="*/ -141 h 98415"/>
                  <a:gd name="connsiteX20" fmla="*/ 29928 w 57462"/>
                  <a:gd name="connsiteY20" fmla="*/ -141 h 98415"/>
                  <a:gd name="connsiteX21" fmla="*/ 34769 w 57462"/>
                  <a:gd name="connsiteY21" fmla="*/ -141 h 98415"/>
                  <a:gd name="connsiteX22" fmla="*/ 39770 w 57462"/>
                  <a:gd name="connsiteY22" fmla="*/ -141 h 98415"/>
                  <a:gd name="connsiteX23" fmla="*/ 50087 w 57462"/>
                  <a:gd name="connsiteY23" fmla="*/ -141 h 98415"/>
                  <a:gd name="connsiteX24" fmla="*/ 57310 w 57462"/>
                  <a:gd name="connsiteY24" fmla="*/ 10653 h 98415"/>
                  <a:gd name="connsiteX25" fmla="*/ 57310 w 57462"/>
                  <a:gd name="connsiteY25" fmla="*/ 12399 h 98415"/>
                  <a:gd name="connsiteX26" fmla="*/ 57310 w 57462"/>
                  <a:gd name="connsiteY26" fmla="*/ 14701 h 98415"/>
                  <a:gd name="connsiteX27" fmla="*/ 56754 w 57462"/>
                  <a:gd name="connsiteY27" fmla="*/ 20891 h 98415"/>
                  <a:gd name="connsiteX28" fmla="*/ 54691 w 57462"/>
                  <a:gd name="connsiteY28" fmla="*/ 22717 h 98415"/>
                  <a:gd name="connsiteX29" fmla="*/ 47627 w 57462"/>
                  <a:gd name="connsiteY29" fmla="*/ 22241 h 98415"/>
                  <a:gd name="connsiteX30" fmla="*/ 41754 w 57462"/>
                  <a:gd name="connsiteY30" fmla="*/ 26526 h 98415"/>
                  <a:gd name="connsiteX31" fmla="*/ 40405 w 57462"/>
                  <a:gd name="connsiteY31" fmla="*/ 35892 h 98415"/>
                  <a:gd name="connsiteX32" fmla="*/ 40008 w 57462"/>
                  <a:gd name="connsiteY32" fmla="*/ 52400 h 98415"/>
                  <a:gd name="connsiteX33" fmla="*/ 40008 w 57462"/>
                  <a:gd name="connsiteY33" fmla="*/ 65337 h 98415"/>
                  <a:gd name="connsiteX34" fmla="*/ 40008 w 57462"/>
                  <a:gd name="connsiteY34" fmla="*/ 68115 h 98415"/>
                  <a:gd name="connsiteX35" fmla="*/ 40008 w 57462"/>
                  <a:gd name="connsiteY35" fmla="*/ 70496 h 98415"/>
                  <a:gd name="connsiteX36" fmla="*/ 40008 w 57462"/>
                  <a:gd name="connsiteY36" fmla="*/ 73830 h 98415"/>
                  <a:gd name="connsiteX37" fmla="*/ 40008 w 57462"/>
                  <a:gd name="connsiteY37" fmla="*/ 76608 h 98415"/>
                  <a:gd name="connsiteX38" fmla="*/ 40008 w 57462"/>
                  <a:gd name="connsiteY38" fmla="*/ 78830 h 98415"/>
                  <a:gd name="connsiteX39" fmla="*/ 40563 w 57462"/>
                  <a:gd name="connsiteY39" fmla="*/ 93671 h 98415"/>
                  <a:gd name="connsiteX40" fmla="*/ 35881 w 57462"/>
                  <a:gd name="connsiteY40" fmla="*/ 98275 h 98415"/>
                  <a:gd name="connsiteX41" fmla="*/ 33500 w 57462"/>
                  <a:gd name="connsiteY41" fmla="*/ 98275 h 98415"/>
                  <a:gd name="connsiteX42" fmla="*/ 30563 w 57462"/>
                  <a:gd name="connsiteY42" fmla="*/ 98275 h 98415"/>
                  <a:gd name="connsiteX43" fmla="*/ 29214 w 57462"/>
                  <a:gd name="connsiteY43" fmla="*/ 98275 h 98415"/>
                  <a:gd name="connsiteX44" fmla="*/ 26039 w 57462"/>
                  <a:gd name="connsiteY44" fmla="*/ 97798 h 98415"/>
                  <a:gd name="connsiteX45" fmla="*/ 19690 w 57462"/>
                  <a:gd name="connsiteY45" fmla="*/ 97798 h 98415"/>
                  <a:gd name="connsiteX46" fmla="*/ 16277 w 57462"/>
                  <a:gd name="connsiteY46" fmla="*/ 92798 h 98415"/>
                  <a:gd name="connsiteX47" fmla="*/ 17626 w 57462"/>
                  <a:gd name="connsiteY47" fmla="*/ 89147 h 9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62" h="98415">
                    <a:moveTo>
                      <a:pt x="17626" y="89147"/>
                    </a:moveTo>
                    <a:cubicBezTo>
                      <a:pt x="17626" y="87560"/>
                      <a:pt x="17626" y="86370"/>
                      <a:pt x="17626" y="85497"/>
                    </a:cubicBezTo>
                    <a:cubicBezTo>
                      <a:pt x="17690" y="84703"/>
                      <a:pt x="17690" y="83909"/>
                      <a:pt x="17626" y="83115"/>
                    </a:cubicBezTo>
                    <a:cubicBezTo>
                      <a:pt x="17626" y="79147"/>
                      <a:pt x="17150" y="75179"/>
                      <a:pt x="17150" y="72639"/>
                    </a:cubicBezTo>
                    <a:cubicBezTo>
                      <a:pt x="17174" y="67861"/>
                      <a:pt x="17467" y="63091"/>
                      <a:pt x="18023" y="58353"/>
                    </a:cubicBezTo>
                    <a:cubicBezTo>
                      <a:pt x="18071" y="57773"/>
                      <a:pt x="18071" y="57186"/>
                      <a:pt x="18023" y="56607"/>
                    </a:cubicBezTo>
                    <a:cubicBezTo>
                      <a:pt x="18023" y="54305"/>
                      <a:pt x="18023" y="53432"/>
                      <a:pt x="17467" y="47321"/>
                    </a:cubicBezTo>
                    <a:cubicBezTo>
                      <a:pt x="17467" y="46924"/>
                      <a:pt x="17467" y="41924"/>
                      <a:pt x="18023" y="38987"/>
                    </a:cubicBezTo>
                    <a:cubicBezTo>
                      <a:pt x="17959" y="37844"/>
                      <a:pt x="17824" y="36701"/>
                      <a:pt x="17626" y="35574"/>
                    </a:cubicBezTo>
                    <a:cubicBezTo>
                      <a:pt x="17563" y="35130"/>
                      <a:pt x="17563" y="34670"/>
                      <a:pt x="17626" y="34225"/>
                    </a:cubicBezTo>
                    <a:cubicBezTo>
                      <a:pt x="17626" y="34225"/>
                      <a:pt x="17626" y="34225"/>
                      <a:pt x="17626" y="30733"/>
                    </a:cubicBezTo>
                    <a:cubicBezTo>
                      <a:pt x="17682" y="30336"/>
                      <a:pt x="17682" y="29939"/>
                      <a:pt x="17626" y="29542"/>
                    </a:cubicBezTo>
                    <a:cubicBezTo>
                      <a:pt x="17626" y="26923"/>
                      <a:pt x="14372" y="22161"/>
                      <a:pt x="12785" y="22161"/>
                    </a:cubicBezTo>
                    <a:lnTo>
                      <a:pt x="2943" y="22637"/>
                    </a:lnTo>
                    <a:cubicBezTo>
                      <a:pt x="1197" y="22637"/>
                      <a:pt x="-152" y="19701"/>
                      <a:pt x="-152" y="15891"/>
                    </a:cubicBezTo>
                    <a:cubicBezTo>
                      <a:pt x="-152" y="14542"/>
                      <a:pt x="-152" y="13352"/>
                      <a:pt x="-152" y="11447"/>
                    </a:cubicBezTo>
                    <a:cubicBezTo>
                      <a:pt x="-152" y="9542"/>
                      <a:pt x="-152" y="9066"/>
                      <a:pt x="-152" y="8351"/>
                    </a:cubicBezTo>
                    <a:cubicBezTo>
                      <a:pt x="-152" y="1447"/>
                      <a:pt x="880" y="415"/>
                      <a:pt x="5642" y="-141"/>
                    </a:cubicBezTo>
                    <a:cubicBezTo>
                      <a:pt x="6197" y="-141"/>
                      <a:pt x="8737" y="-141"/>
                      <a:pt x="12705" y="-141"/>
                    </a:cubicBezTo>
                    <a:lnTo>
                      <a:pt x="20642" y="-141"/>
                    </a:lnTo>
                    <a:lnTo>
                      <a:pt x="29928" y="-141"/>
                    </a:lnTo>
                    <a:cubicBezTo>
                      <a:pt x="31992" y="-141"/>
                      <a:pt x="33738" y="-141"/>
                      <a:pt x="34769" y="-141"/>
                    </a:cubicBezTo>
                    <a:cubicBezTo>
                      <a:pt x="35801" y="-141"/>
                      <a:pt x="37468" y="-141"/>
                      <a:pt x="39770" y="-141"/>
                    </a:cubicBezTo>
                    <a:cubicBezTo>
                      <a:pt x="43341" y="-141"/>
                      <a:pt x="46754" y="-141"/>
                      <a:pt x="50087" y="-141"/>
                    </a:cubicBezTo>
                    <a:cubicBezTo>
                      <a:pt x="56437" y="-141"/>
                      <a:pt x="57310" y="1208"/>
                      <a:pt x="57310" y="10653"/>
                    </a:cubicBezTo>
                    <a:cubicBezTo>
                      <a:pt x="57262" y="11233"/>
                      <a:pt x="57262" y="11820"/>
                      <a:pt x="57310" y="12399"/>
                    </a:cubicBezTo>
                    <a:lnTo>
                      <a:pt x="57310" y="14701"/>
                    </a:lnTo>
                    <a:cubicBezTo>
                      <a:pt x="57310" y="19463"/>
                      <a:pt x="57310" y="19860"/>
                      <a:pt x="56754" y="20891"/>
                    </a:cubicBezTo>
                    <a:cubicBezTo>
                      <a:pt x="56246" y="21677"/>
                      <a:pt x="55532" y="22312"/>
                      <a:pt x="54691" y="22717"/>
                    </a:cubicBezTo>
                    <a:lnTo>
                      <a:pt x="47627" y="22241"/>
                    </a:lnTo>
                    <a:cubicBezTo>
                      <a:pt x="45198" y="22884"/>
                      <a:pt x="43103" y="24415"/>
                      <a:pt x="41754" y="26526"/>
                    </a:cubicBezTo>
                    <a:cubicBezTo>
                      <a:pt x="40881" y="29574"/>
                      <a:pt x="40420" y="32725"/>
                      <a:pt x="40405" y="35892"/>
                    </a:cubicBezTo>
                    <a:lnTo>
                      <a:pt x="40008" y="52400"/>
                    </a:lnTo>
                    <a:lnTo>
                      <a:pt x="40008" y="65337"/>
                    </a:lnTo>
                    <a:cubicBezTo>
                      <a:pt x="40008" y="66052"/>
                      <a:pt x="40008" y="66925"/>
                      <a:pt x="40008" y="68115"/>
                    </a:cubicBezTo>
                    <a:cubicBezTo>
                      <a:pt x="40071" y="68909"/>
                      <a:pt x="40071" y="69702"/>
                      <a:pt x="40008" y="70496"/>
                    </a:cubicBezTo>
                    <a:cubicBezTo>
                      <a:pt x="40008" y="71210"/>
                      <a:pt x="40008" y="72242"/>
                      <a:pt x="40008" y="73830"/>
                    </a:cubicBezTo>
                    <a:cubicBezTo>
                      <a:pt x="40008" y="75417"/>
                      <a:pt x="40008" y="76052"/>
                      <a:pt x="40008" y="76608"/>
                    </a:cubicBezTo>
                    <a:cubicBezTo>
                      <a:pt x="39944" y="77346"/>
                      <a:pt x="39944" y="78092"/>
                      <a:pt x="40008" y="78830"/>
                    </a:cubicBezTo>
                    <a:cubicBezTo>
                      <a:pt x="40008" y="80893"/>
                      <a:pt x="40563" y="90655"/>
                      <a:pt x="40563" y="93671"/>
                    </a:cubicBezTo>
                    <a:cubicBezTo>
                      <a:pt x="40563" y="96687"/>
                      <a:pt x="39373" y="97798"/>
                      <a:pt x="35881" y="98275"/>
                    </a:cubicBezTo>
                    <a:cubicBezTo>
                      <a:pt x="34849" y="98275"/>
                      <a:pt x="33976" y="98275"/>
                      <a:pt x="33500" y="98275"/>
                    </a:cubicBezTo>
                    <a:lnTo>
                      <a:pt x="30563" y="98275"/>
                    </a:lnTo>
                    <a:lnTo>
                      <a:pt x="29214" y="98275"/>
                    </a:lnTo>
                    <a:cubicBezTo>
                      <a:pt x="28166" y="98045"/>
                      <a:pt x="27110" y="97886"/>
                      <a:pt x="26039" y="97798"/>
                    </a:cubicBezTo>
                    <a:lnTo>
                      <a:pt x="19690" y="97798"/>
                    </a:lnTo>
                    <a:cubicBezTo>
                      <a:pt x="18023" y="97798"/>
                      <a:pt x="16277" y="95259"/>
                      <a:pt x="16277" y="92798"/>
                    </a:cubicBezTo>
                    <a:cubicBezTo>
                      <a:pt x="16277" y="90338"/>
                      <a:pt x="17467" y="90417"/>
                      <a:pt x="1762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6" name="Freeform: Shape 135">
                <a:extLst>
                  <a:ext uri="{FF2B5EF4-FFF2-40B4-BE49-F238E27FC236}">
                    <a16:creationId xmlns:a16="http://schemas.microsoft.com/office/drawing/2014/main" id="{057CC5F1-8786-4EE5-96FB-BBD85EBE5655}"/>
                  </a:ext>
                </a:extLst>
              </p:cNvPr>
              <p:cNvSpPr/>
              <p:nvPr/>
            </p:nvSpPr>
            <p:spPr>
              <a:xfrm>
                <a:off x="3148635" y="1671596"/>
                <a:ext cx="88828" cy="108753"/>
              </a:xfrm>
              <a:custGeom>
                <a:avLst/>
                <a:gdLst>
                  <a:gd name="connsiteX0" fmla="*/ 1268 w 81184"/>
                  <a:gd name="connsiteY0" fmla="*/ 92481 h 99394"/>
                  <a:gd name="connsiteX1" fmla="*/ 1268 w 81184"/>
                  <a:gd name="connsiteY1" fmla="*/ 90814 h 99394"/>
                  <a:gd name="connsiteX2" fmla="*/ 1268 w 81184"/>
                  <a:gd name="connsiteY2" fmla="*/ 88354 h 99394"/>
                  <a:gd name="connsiteX3" fmla="*/ 1268 w 81184"/>
                  <a:gd name="connsiteY3" fmla="*/ 83036 h 99394"/>
                  <a:gd name="connsiteX4" fmla="*/ 1268 w 81184"/>
                  <a:gd name="connsiteY4" fmla="*/ 75575 h 99394"/>
                  <a:gd name="connsiteX5" fmla="*/ 1268 w 81184"/>
                  <a:gd name="connsiteY5" fmla="*/ 67639 h 99394"/>
                  <a:gd name="connsiteX6" fmla="*/ 1268 w 81184"/>
                  <a:gd name="connsiteY6" fmla="*/ 60178 h 99394"/>
                  <a:gd name="connsiteX7" fmla="*/ 1268 w 81184"/>
                  <a:gd name="connsiteY7" fmla="*/ 55178 h 99394"/>
                  <a:gd name="connsiteX8" fmla="*/ 1268 w 81184"/>
                  <a:gd name="connsiteY8" fmla="*/ 51210 h 99394"/>
                  <a:gd name="connsiteX9" fmla="*/ 1268 w 81184"/>
                  <a:gd name="connsiteY9" fmla="*/ 44543 h 99394"/>
                  <a:gd name="connsiteX10" fmla="*/ 553 w 81184"/>
                  <a:gd name="connsiteY10" fmla="*/ 24384 h 99394"/>
                  <a:gd name="connsiteX11" fmla="*/ -82 w 81184"/>
                  <a:gd name="connsiteY11" fmla="*/ 7161 h 99394"/>
                  <a:gd name="connsiteX12" fmla="*/ -82 w 81184"/>
                  <a:gd name="connsiteY12" fmla="*/ 4700 h 99394"/>
                  <a:gd name="connsiteX13" fmla="*/ 3093 w 81184"/>
                  <a:gd name="connsiteY13" fmla="*/ -141 h 99394"/>
                  <a:gd name="connsiteX14" fmla="*/ 4760 w 81184"/>
                  <a:gd name="connsiteY14" fmla="*/ -141 h 99394"/>
                  <a:gd name="connsiteX15" fmla="*/ 8411 w 81184"/>
                  <a:gd name="connsiteY15" fmla="*/ -141 h 99394"/>
                  <a:gd name="connsiteX16" fmla="*/ 17220 w 81184"/>
                  <a:gd name="connsiteY16" fmla="*/ -141 h 99394"/>
                  <a:gd name="connsiteX17" fmla="*/ 22379 w 81184"/>
                  <a:gd name="connsiteY17" fmla="*/ 414 h 99394"/>
                  <a:gd name="connsiteX18" fmla="*/ 27379 w 81184"/>
                  <a:gd name="connsiteY18" fmla="*/ 5256 h 99394"/>
                  <a:gd name="connsiteX19" fmla="*/ 30951 w 81184"/>
                  <a:gd name="connsiteY19" fmla="*/ 10732 h 99394"/>
                  <a:gd name="connsiteX20" fmla="*/ 36983 w 81184"/>
                  <a:gd name="connsiteY20" fmla="*/ 20018 h 99394"/>
                  <a:gd name="connsiteX21" fmla="*/ 40237 w 81184"/>
                  <a:gd name="connsiteY21" fmla="*/ 25177 h 99394"/>
                  <a:gd name="connsiteX22" fmla="*/ 47380 w 81184"/>
                  <a:gd name="connsiteY22" fmla="*/ 36447 h 99394"/>
                  <a:gd name="connsiteX23" fmla="*/ 49761 w 81184"/>
                  <a:gd name="connsiteY23" fmla="*/ 40416 h 99394"/>
                  <a:gd name="connsiteX24" fmla="*/ 53412 w 81184"/>
                  <a:gd name="connsiteY24" fmla="*/ 48352 h 99394"/>
                  <a:gd name="connsiteX25" fmla="*/ 54602 w 81184"/>
                  <a:gd name="connsiteY25" fmla="*/ 50733 h 99394"/>
                  <a:gd name="connsiteX26" fmla="*/ 56348 w 81184"/>
                  <a:gd name="connsiteY26" fmla="*/ 52797 h 99394"/>
                  <a:gd name="connsiteX27" fmla="*/ 57301 w 81184"/>
                  <a:gd name="connsiteY27" fmla="*/ 49702 h 99394"/>
                  <a:gd name="connsiteX28" fmla="*/ 57301 w 81184"/>
                  <a:gd name="connsiteY28" fmla="*/ 41765 h 99394"/>
                  <a:gd name="connsiteX29" fmla="*/ 57301 w 81184"/>
                  <a:gd name="connsiteY29" fmla="*/ 40336 h 99394"/>
                  <a:gd name="connsiteX30" fmla="*/ 57301 w 81184"/>
                  <a:gd name="connsiteY30" fmla="*/ 37479 h 99394"/>
                  <a:gd name="connsiteX31" fmla="*/ 57301 w 81184"/>
                  <a:gd name="connsiteY31" fmla="*/ 35892 h 99394"/>
                  <a:gd name="connsiteX32" fmla="*/ 57301 w 81184"/>
                  <a:gd name="connsiteY32" fmla="*/ 32955 h 99394"/>
                  <a:gd name="connsiteX33" fmla="*/ 57301 w 81184"/>
                  <a:gd name="connsiteY33" fmla="*/ 30892 h 99394"/>
                  <a:gd name="connsiteX34" fmla="*/ 57301 w 81184"/>
                  <a:gd name="connsiteY34" fmla="*/ 29860 h 99394"/>
                  <a:gd name="connsiteX35" fmla="*/ 57301 w 81184"/>
                  <a:gd name="connsiteY35" fmla="*/ 25892 h 99394"/>
                  <a:gd name="connsiteX36" fmla="*/ 56745 w 81184"/>
                  <a:gd name="connsiteY36" fmla="*/ 12240 h 99394"/>
                  <a:gd name="connsiteX37" fmla="*/ 56745 w 81184"/>
                  <a:gd name="connsiteY37" fmla="*/ 7081 h 99394"/>
                  <a:gd name="connsiteX38" fmla="*/ 56745 w 81184"/>
                  <a:gd name="connsiteY38" fmla="*/ 5415 h 99394"/>
                  <a:gd name="connsiteX39" fmla="*/ 56745 w 81184"/>
                  <a:gd name="connsiteY39" fmla="*/ 3986 h 99394"/>
                  <a:gd name="connsiteX40" fmla="*/ 56745 w 81184"/>
                  <a:gd name="connsiteY40" fmla="*/ 2637 h 99394"/>
                  <a:gd name="connsiteX41" fmla="*/ 58650 w 81184"/>
                  <a:gd name="connsiteY41" fmla="*/ 97 h 99394"/>
                  <a:gd name="connsiteX42" fmla="*/ 65158 w 81184"/>
                  <a:gd name="connsiteY42" fmla="*/ 573 h 99394"/>
                  <a:gd name="connsiteX43" fmla="*/ 66428 w 81184"/>
                  <a:gd name="connsiteY43" fmla="*/ 573 h 99394"/>
                  <a:gd name="connsiteX44" fmla="*/ 67619 w 81184"/>
                  <a:gd name="connsiteY44" fmla="*/ 573 h 99394"/>
                  <a:gd name="connsiteX45" fmla="*/ 70238 w 81184"/>
                  <a:gd name="connsiteY45" fmla="*/ 573 h 99394"/>
                  <a:gd name="connsiteX46" fmla="*/ 72460 w 81184"/>
                  <a:gd name="connsiteY46" fmla="*/ 573 h 99394"/>
                  <a:gd name="connsiteX47" fmla="*/ 73651 w 81184"/>
                  <a:gd name="connsiteY47" fmla="*/ 573 h 99394"/>
                  <a:gd name="connsiteX48" fmla="*/ 75397 w 81184"/>
                  <a:gd name="connsiteY48" fmla="*/ 573 h 99394"/>
                  <a:gd name="connsiteX49" fmla="*/ 81032 w 81184"/>
                  <a:gd name="connsiteY49" fmla="*/ 6050 h 99394"/>
                  <a:gd name="connsiteX50" fmla="*/ 81032 w 81184"/>
                  <a:gd name="connsiteY50" fmla="*/ 6050 h 99394"/>
                  <a:gd name="connsiteX51" fmla="*/ 80556 w 81184"/>
                  <a:gd name="connsiteY51" fmla="*/ 11923 h 99394"/>
                  <a:gd name="connsiteX52" fmla="*/ 80556 w 81184"/>
                  <a:gd name="connsiteY52" fmla="*/ 16447 h 99394"/>
                  <a:gd name="connsiteX53" fmla="*/ 79841 w 81184"/>
                  <a:gd name="connsiteY53" fmla="*/ 48194 h 99394"/>
                  <a:gd name="connsiteX54" fmla="*/ 79841 w 81184"/>
                  <a:gd name="connsiteY54" fmla="*/ 59781 h 99394"/>
                  <a:gd name="connsiteX55" fmla="*/ 79365 w 81184"/>
                  <a:gd name="connsiteY55" fmla="*/ 67718 h 99394"/>
                  <a:gd name="connsiteX56" fmla="*/ 79365 w 81184"/>
                  <a:gd name="connsiteY56" fmla="*/ 73195 h 99394"/>
                  <a:gd name="connsiteX57" fmla="*/ 80476 w 81184"/>
                  <a:gd name="connsiteY57" fmla="*/ 89068 h 99394"/>
                  <a:gd name="connsiteX58" fmla="*/ 80476 w 81184"/>
                  <a:gd name="connsiteY58" fmla="*/ 94227 h 99394"/>
                  <a:gd name="connsiteX59" fmla="*/ 76508 w 81184"/>
                  <a:gd name="connsiteY59" fmla="*/ 99227 h 99394"/>
                  <a:gd name="connsiteX60" fmla="*/ 70317 w 81184"/>
                  <a:gd name="connsiteY60" fmla="*/ 98830 h 99394"/>
                  <a:gd name="connsiteX61" fmla="*/ 64761 w 81184"/>
                  <a:gd name="connsiteY61" fmla="*/ 98830 h 99394"/>
                  <a:gd name="connsiteX62" fmla="*/ 57856 w 81184"/>
                  <a:gd name="connsiteY62" fmla="*/ 94862 h 99394"/>
                  <a:gd name="connsiteX63" fmla="*/ 48094 w 81184"/>
                  <a:gd name="connsiteY63" fmla="*/ 79703 h 99394"/>
                  <a:gd name="connsiteX64" fmla="*/ 43094 w 81184"/>
                  <a:gd name="connsiteY64" fmla="*/ 71766 h 99394"/>
                  <a:gd name="connsiteX65" fmla="*/ 38808 w 81184"/>
                  <a:gd name="connsiteY65" fmla="*/ 65178 h 99394"/>
                  <a:gd name="connsiteX66" fmla="*/ 35157 w 81184"/>
                  <a:gd name="connsiteY66" fmla="*/ 59702 h 99394"/>
                  <a:gd name="connsiteX67" fmla="*/ 30713 w 81184"/>
                  <a:gd name="connsiteY67" fmla="*/ 52559 h 99394"/>
                  <a:gd name="connsiteX68" fmla="*/ 25475 w 81184"/>
                  <a:gd name="connsiteY68" fmla="*/ 45019 h 99394"/>
                  <a:gd name="connsiteX69" fmla="*/ 23411 w 81184"/>
                  <a:gd name="connsiteY69" fmla="*/ 47400 h 99394"/>
                  <a:gd name="connsiteX70" fmla="*/ 22935 w 81184"/>
                  <a:gd name="connsiteY70" fmla="*/ 53273 h 99394"/>
                  <a:gd name="connsiteX71" fmla="*/ 22935 w 81184"/>
                  <a:gd name="connsiteY71" fmla="*/ 55734 h 99394"/>
                  <a:gd name="connsiteX72" fmla="*/ 23411 w 81184"/>
                  <a:gd name="connsiteY72" fmla="*/ 62400 h 99394"/>
                  <a:gd name="connsiteX73" fmla="*/ 23411 w 81184"/>
                  <a:gd name="connsiteY73" fmla="*/ 65178 h 99394"/>
                  <a:gd name="connsiteX74" fmla="*/ 22935 w 81184"/>
                  <a:gd name="connsiteY74" fmla="*/ 69147 h 99394"/>
                  <a:gd name="connsiteX75" fmla="*/ 23570 w 81184"/>
                  <a:gd name="connsiteY75" fmla="*/ 73671 h 99394"/>
                  <a:gd name="connsiteX76" fmla="*/ 24284 w 81184"/>
                  <a:gd name="connsiteY76" fmla="*/ 92243 h 99394"/>
                  <a:gd name="connsiteX77" fmla="*/ 24284 w 81184"/>
                  <a:gd name="connsiteY77" fmla="*/ 94306 h 99394"/>
                  <a:gd name="connsiteX78" fmla="*/ 11903 w 81184"/>
                  <a:gd name="connsiteY78" fmla="*/ 98910 h 99394"/>
                  <a:gd name="connsiteX79" fmla="*/ 9442 w 81184"/>
                  <a:gd name="connsiteY79" fmla="*/ 98910 h 99394"/>
                  <a:gd name="connsiteX80" fmla="*/ 8649 w 81184"/>
                  <a:gd name="connsiteY80" fmla="*/ 98910 h 99394"/>
                  <a:gd name="connsiteX81" fmla="*/ 8093 w 81184"/>
                  <a:gd name="connsiteY81" fmla="*/ 98910 h 99394"/>
                  <a:gd name="connsiteX82" fmla="*/ 4998 w 81184"/>
                  <a:gd name="connsiteY82" fmla="*/ 98910 h 99394"/>
                  <a:gd name="connsiteX83" fmla="*/ 156 w 81184"/>
                  <a:gd name="connsiteY83" fmla="*/ 95179 h 99394"/>
                  <a:gd name="connsiteX84" fmla="*/ 1268 w 81184"/>
                  <a:gd name="connsiteY84" fmla="*/ 92481 h 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84" h="99394">
                    <a:moveTo>
                      <a:pt x="1268" y="92481"/>
                    </a:moveTo>
                    <a:cubicBezTo>
                      <a:pt x="1307" y="91925"/>
                      <a:pt x="1307" y="91370"/>
                      <a:pt x="1268" y="90814"/>
                    </a:cubicBezTo>
                    <a:cubicBezTo>
                      <a:pt x="1268" y="90417"/>
                      <a:pt x="1268" y="89227"/>
                      <a:pt x="1268" y="88354"/>
                    </a:cubicBezTo>
                    <a:lnTo>
                      <a:pt x="1268" y="83036"/>
                    </a:lnTo>
                    <a:cubicBezTo>
                      <a:pt x="1268" y="80814"/>
                      <a:pt x="1268" y="78909"/>
                      <a:pt x="1268" y="75575"/>
                    </a:cubicBezTo>
                    <a:cubicBezTo>
                      <a:pt x="1268" y="72242"/>
                      <a:pt x="1268" y="69544"/>
                      <a:pt x="1268" y="67639"/>
                    </a:cubicBezTo>
                    <a:cubicBezTo>
                      <a:pt x="1268" y="65734"/>
                      <a:pt x="1268" y="63274"/>
                      <a:pt x="1268" y="60178"/>
                    </a:cubicBezTo>
                    <a:cubicBezTo>
                      <a:pt x="1268" y="57083"/>
                      <a:pt x="1268" y="56051"/>
                      <a:pt x="1268" y="55178"/>
                    </a:cubicBezTo>
                    <a:cubicBezTo>
                      <a:pt x="1188" y="53853"/>
                      <a:pt x="1188" y="52535"/>
                      <a:pt x="1268" y="51210"/>
                    </a:cubicBezTo>
                    <a:lnTo>
                      <a:pt x="1268" y="44543"/>
                    </a:lnTo>
                    <a:cubicBezTo>
                      <a:pt x="1268" y="38670"/>
                      <a:pt x="712" y="31923"/>
                      <a:pt x="553" y="24384"/>
                    </a:cubicBezTo>
                    <a:cubicBezTo>
                      <a:pt x="553" y="13351"/>
                      <a:pt x="77" y="7637"/>
                      <a:pt x="-82" y="7161"/>
                    </a:cubicBezTo>
                    <a:cubicBezTo>
                      <a:pt x="-240" y="6685"/>
                      <a:pt x="-82" y="5256"/>
                      <a:pt x="-82" y="4700"/>
                    </a:cubicBezTo>
                    <a:cubicBezTo>
                      <a:pt x="-82" y="1764"/>
                      <a:pt x="1029" y="18"/>
                      <a:pt x="3093" y="-141"/>
                    </a:cubicBezTo>
                    <a:lnTo>
                      <a:pt x="4760" y="-141"/>
                    </a:lnTo>
                    <a:lnTo>
                      <a:pt x="8411" y="-141"/>
                    </a:lnTo>
                    <a:lnTo>
                      <a:pt x="17220" y="-141"/>
                    </a:lnTo>
                    <a:cubicBezTo>
                      <a:pt x="18951" y="-125"/>
                      <a:pt x="20681" y="57"/>
                      <a:pt x="22379" y="414"/>
                    </a:cubicBezTo>
                    <a:cubicBezTo>
                      <a:pt x="24284" y="414"/>
                      <a:pt x="24602" y="1050"/>
                      <a:pt x="27379" y="5256"/>
                    </a:cubicBezTo>
                    <a:lnTo>
                      <a:pt x="30951" y="10732"/>
                    </a:lnTo>
                    <a:cubicBezTo>
                      <a:pt x="31665" y="11923"/>
                      <a:pt x="33729" y="15018"/>
                      <a:pt x="36983" y="20018"/>
                    </a:cubicBezTo>
                    <a:lnTo>
                      <a:pt x="40237" y="25177"/>
                    </a:lnTo>
                    <a:cubicBezTo>
                      <a:pt x="42301" y="28352"/>
                      <a:pt x="44602" y="32082"/>
                      <a:pt x="47380" y="36447"/>
                    </a:cubicBezTo>
                    <a:cubicBezTo>
                      <a:pt x="48333" y="37670"/>
                      <a:pt x="49126" y="39003"/>
                      <a:pt x="49761" y="40416"/>
                    </a:cubicBezTo>
                    <a:cubicBezTo>
                      <a:pt x="50952" y="42956"/>
                      <a:pt x="52142" y="45575"/>
                      <a:pt x="53412" y="48352"/>
                    </a:cubicBezTo>
                    <a:lnTo>
                      <a:pt x="54602" y="50733"/>
                    </a:lnTo>
                    <a:cubicBezTo>
                      <a:pt x="55047" y="51527"/>
                      <a:pt x="55642" y="52226"/>
                      <a:pt x="56348" y="52797"/>
                    </a:cubicBezTo>
                    <a:cubicBezTo>
                      <a:pt x="57142" y="52797"/>
                      <a:pt x="57301" y="52003"/>
                      <a:pt x="57301" y="49702"/>
                    </a:cubicBezTo>
                    <a:cubicBezTo>
                      <a:pt x="57436" y="47059"/>
                      <a:pt x="57436" y="44408"/>
                      <a:pt x="57301" y="41765"/>
                    </a:cubicBezTo>
                    <a:cubicBezTo>
                      <a:pt x="57245" y="41289"/>
                      <a:pt x="57245" y="40812"/>
                      <a:pt x="57301" y="40336"/>
                    </a:cubicBezTo>
                    <a:cubicBezTo>
                      <a:pt x="57245" y="39384"/>
                      <a:pt x="57245" y="38432"/>
                      <a:pt x="57301" y="37479"/>
                    </a:cubicBezTo>
                    <a:cubicBezTo>
                      <a:pt x="57301" y="36606"/>
                      <a:pt x="57301" y="36051"/>
                      <a:pt x="57301" y="35892"/>
                    </a:cubicBezTo>
                    <a:cubicBezTo>
                      <a:pt x="57349" y="34916"/>
                      <a:pt x="57349" y="33932"/>
                      <a:pt x="57301" y="32955"/>
                    </a:cubicBezTo>
                    <a:cubicBezTo>
                      <a:pt x="57372" y="32273"/>
                      <a:pt x="57372" y="31574"/>
                      <a:pt x="57301" y="30892"/>
                    </a:cubicBezTo>
                    <a:cubicBezTo>
                      <a:pt x="57245" y="30550"/>
                      <a:pt x="57245" y="30201"/>
                      <a:pt x="57301" y="29860"/>
                    </a:cubicBezTo>
                    <a:cubicBezTo>
                      <a:pt x="57404" y="28542"/>
                      <a:pt x="57404" y="27209"/>
                      <a:pt x="57301" y="25892"/>
                    </a:cubicBezTo>
                    <a:cubicBezTo>
                      <a:pt x="56745" y="14701"/>
                      <a:pt x="56745" y="14701"/>
                      <a:pt x="56745" y="12240"/>
                    </a:cubicBezTo>
                    <a:cubicBezTo>
                      <a:pt x="56603" y="10526"/>
                      <a:pt x="56603" y="8796"/>
                      <a:pt x="56745" y="7081"/>
                    </a:cubicBezTo>
                    <a:cubicBezTo>
                      <a:pt x="56849" y="6534"/>
                      <a:pt x="56849" y="5962"/>
                      <a:pt x="56745" y="5415"/>
                    </a:cubicBezTo>
                    <a:lnTo>
                      <a:pt x="56745" y="3986"/>
                    </a:lnTo>
                    <a:cubicBezTo>
                      <a:pt x="56666" y="3542"/>
                      <a:pt x="56666" y="3081"/>
                      <a:pt x="56745" y="2637"/>
                    </a:cubicBezTo>
                    <a:cubicBezTo>
                      <a:pt x="56745" y="1446"/>
                      <a:pt x="57936" y="97"/>
                      <a:pt x="58650" y="97"/>
                    </a:cubicBezTo>
                    <a:lnTo>
                      <a:pt x="65158" y="573"/>
                    </a:lnTo>
                    <a:cubicBezTo>
                      <a:pt x="65579" y="637"/>
                      <a:pt x="66008" y="637"/>
                      <a:pt x="66428" y="573"/>
                    </a:cubicBezTo>
                    <a:lnTo>
                      <a:pt x="67619" y="573"/>
                    </a:lnTo>
                    <a:lnTo>
                      <a:pt x="70238" y="573"/>
                    </a:lnTo>
                    <a:lnTo>
                      <a:pt x="72460" y="573"/>
                    </a:lnTo>
                    <a:cubicBezTo>
                      <a:pt x="72857" y="637"/>
                      <a:pt x="73254" y="637"/>
                      <a:pt x="73651" y="573"/>
                    </a:cubicBezTo>
                    <a:cubicBezTo>
                      <a:pt x="74230" y="510"/>
                      <a:pt x="74817" y="510"/>
                      <a:pt x="75397" y="573"/>
                    </a:cubicBezTo>
                    <a:cubicBezTo>
                      <a:pt x="78468" y="526"/>
                      <a:pt x="80984" y="2978"/>
                      <a:pt x="81032" y="6050"/>
                    </a:cubicBezTo>
                    <a:cubicBezTo>
                      <a:pt x="81032" y="6050"/>
                      <a:pt x="81032" y="6050"/>
                      <a:pt x="81032" y="6050"/>
                    </a:cubicBezTo>
                    <a:cubicBezTo>
                      <a:pt x="81032" y="6764"/>
                      <a:pt x="81032" y="8827"/>
                      <a:pt x="80556" y="11923"/>
                    </a:cubicBezTo>
                    <a:cubicBezTo>
                      <a:pt x="80445" y="13431"/>
                      <a:pt x="80445" y="14939"/>
                      <a:pt x="80556" y="16447"/>
                    </a:cubicBezTo>
                    <a:lnTo>
                      <a:pt x="79841" y="48194"/>
                    </a:lnTo>
                    <a:lnTo>
                      <a:pt x="79841" y="59781"/>
                    </a:lnTo>
                    <a:cubicBezTo>
                      <a:pt x="79841" y="61607"/>
                      <a:pt x="79841" y="64226"/>
                      <a:pt x="79365" y="67718"/>
                    </a:cubicBezTo>
                    <a:cubicBezTo>
                      <a:pt x="79365" y="70258"/>
                      <a:pt x="79365" y="72004"/>
                      <a:pt x="79365" y="73195"/>
                    </a:cubicBezTo>
                    <a:cubicBezTo>
                      <a:pt x="79365" y="74385"/>
                      <a:pt x="80080" y="84941"/>
                      <a:pt x="80476" y="89068"/>
                    </a:cubicBezTo>
                    <a:cubicBezTo>
                      <a:pt x="80476" y="90973"/>
                      <a:pt x="80476" y="92878"/>
                      <a:pt x="80476" y="94227"/>
                    </a:cubicBezTo>
                    <a:cubicBezTo>
                      <a:pt x="80476" y="97005"/>
                      <a:pt x="78572" y="99545"/>
                      <a:pt x="76508" y="99227"/>
                    </a:cubicBezTo>
                    <a:cubicBezTo>
                      <a:pt x="74468" y="98870"/>
                      <a:pt x="72389" y="98735"/>
                      <a:pt x="70317" y="98830"/>
                    </a:cubicBezTo>
                    <a:lnTo>
                      <a:pt x="64761" y="98830"/>
                    </a:lnTo>
                    <a:cubicBezTo>
                      <a:pt x="61825" y="99235"/>
                      <a:pt x="58983" y="97600"/>
                      <a:pt x="57856" y="94862"/>
                    </a:cubicBezTo>
                    <a:cubicBezTo>
                      <a:pt x="52221" y="86211"/>
                      <a:pt x="48967" y="81211"/>
                      <a:pt x="48094" y="79703"/>
                    </a:cubicBezTo>
                    <a:cubicBezTo>
                      <a:pt x="46189" y="76528"/>
                      <a:pt x="44602" y="73829"/>
                      <a:pt x="43094" y="71766"/>
                    </a:cubicBezTo>
                    <a:cubicBezTo>
                      <a:pt x="41523" y="69663"/>
                      <a:pt x="40094" y="67464"/>
                      <a:pt x="38808" y="65178"/>
                    </a:cubicBezTo>
                    <a:cubicBezTo>
                      <a:pt x="38253" y="64464"/>
                      <a:pt x="37221" y="62639"/>
                      <a:pt x="35157" y="59702"/>
                    </a:cubicBezTo>
                    <a:cubicBezTo>
                      <a:pt x="33403" y="57496"/>
                      <a:pt x="31919" y="55099"/>
                      <a:pt x="30713" y="52559"/>
                    </a:cubicBezTo>
                    <a:cubicBezTo>
                      <a:pt x="28649" y="47797"/>
                      <a:pt x="26744" y="45019"/>
                      <a:pt x="25475" y="45019"/>
                    </a:cubicBezTo>
                    <a:cubicBezTo>
                      <a:pt x="24205" y="45019"/>
                      <a:pt x="23729" y="46051"/>
                      <a:pt x="23411" y="47400"/>
                    </a:cubicBezTo>
                    <a:cubicBezTo>
                      <a:pt x="23094" y="48749"/>
                      <a:pt x="22935" y="52241"/>
                      <a:pt x="22935" y="53273"/>
                    </a:cubicBezTo>
                    <a:cubicBezTo>
                      <a:pt x="22871" y="54091"/>
                      <a:pt x="22871" y="54916"/>
                      <a:pt x="22935" y="55734"/>
                    </a:cubicBezTo>
                    <a:cubicBezTo>
                      <a:pt x="23213" y="57948"/>
                      <a:pt x="23371" y="60170"/>
                      <a:pt x="23411" y="62400"/>
                    </a:cubicBezTo>
                    <a:cubicBezTo>
                      <a:pt x="23475" y="63329"/>
                      <a:pt x="23475" y="64250"/>
                      <a:pt x="23411" y="65178"/>
                    </a:cubicBezTo>
                    <a:cubicBezTo>
                      <a:pt x="23411" y="67401"/>
                      <a:pt x="22935" y="68988"/>
                      <a:pt x="22935" y="69147"/>
                    </a:cubicBezTo>
                    <a:lnTo>
                      <a:pt x="23570" y="73671"/>
                    </a:lnTo>
                    <a:cubicBezTo>
                      <a:pt x="23498" y="79869"/>
                      <a:pt x="23736" y="86068"/>
                      <a:pt x="24284" y="92243"/>
                    </a:cubicBezTo>
                    <a:cubicBezTo>
                      <a:pt x="24364" y="92925"/>
                      <a:pt x="24364" y="93624"/>
                      <a:pt x="24284" y="94306"/>
                    </a:cubicBezTo>
                    <a:cubicBezTo>
                      <a:pt x="24284" y="98275"/>
                      <a:pt x="22538" y="98910"/>
                      <a:pt x="11903" y="98910"/>
                    </a:cubicBezTo>
                    <a:lnTo>
                      <a:pt x="9442" y="98910"/>
                    </a:lnTo>
                    <a:cubicBezTo>
                      <a:pt x="9180" y="98846"/>
                      <a:pt x="8911" y="98846"/>
                      <a:pt x="8649" y="98910"/>
                    </a:cubicBezTo>
                    <a:lnTo>
                      <a:pt x="8093" y="98910"/>
                    </a:lnTo>
                    <a:cubicBezTo>
                      <a:pt x="7061" y="98989"/>
                      <a:pt x="6030" y="98989"/>
                      <a:pt x="4998" y="98910"/>
                    </a:cubicBezTo>
                    <a:cubicBezTo>
                      <a:pt x="2061" y="98910"/>
                      <a:pt x="156" y="97560"/>
                      <a:pt x="156" y="95179"/>
                    </a:cubicBezTo>
                    <a:cubicBezTo>
                      <a:pt x="871" y="94941"/>
                      <a:pt x="871" y="93909"/>
                      <a:pt x="1268" y="92481"/>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7" name="Freeform: Shape 136">
                <a:extLst>
                  <a:ext uri="{FF2B5EF4-FFF2-40B4-BE49-F238E27FC236}">
                    <a16:creationId xmlns:a16="http://schemas.microsoft.com/office/drawing/2014/main" id="{2504B105-C02E-485B-955B-8BD3D6356BF2}"/>
                  </a:ext>
                </a:extLst>
              </p:cNvPr>
              <p:cNvSpPr/>
              <p:nvPr/>
            </p:nvSpPr>
            <p:spPr>
              <a:xfrm>
                <a:off x="3253155" y="1672291"/>
                <a:ext cx="69543" cy="109143"/>
              </a:xfrm>
              <a:custGeom>
                <a:avLst/>
                <a:gdLst>
                  <a:gd name="connsiteX0" fmla="*/ 31 w 63558"/>
                  <a:gd name="connsiteY0" fmla="*/ 71528 h 99751"/>
                  <a:gd name="connsiteX1" fmla="*/ 31 w 63558"/>
                  <a:gd name="connsiteY1" fmla="*/ 59623 h 99751"/>
                  <a:gd name="connsiteX2" fmla="*/ 31 w 63558"/>
                  <a:gd name="connsiteY2" fmla="*/ 51051 h 99751"/>
                  <a:gd name="connsiteX3" fmla="*/ 31 w 63558"/>
                  <a:gd name="connsiteY3" fmla="*/ 48114 h 99751"/>
                  <a:gd name="connsiteX4" fmla="*/ 31 w 63558"/>
                  <a:gd name="connsiteY4" fmla="*/ 42956 h 99751"/>
                  <a:gd name="connsiteX5" fmla="*/ 31 w 63558"/>
                  <a:gd name="connsiteY5" fmla="*/ 38273 h 99751"/>
                  <a:gd name="connsiteX6" fmla="*/ 31 w 63558"/>
                  <a:gd name="connsiteY6" fmla="*/ 34463 h 99751"/>
                  <a:gd name="connsiteX7" fmla="*/ 31 w 63558"/>
                  <a:gd name="connsiteY7" fmla="*/ 29860 h 99751"/>
                  <a:gd name="connsiteX8" fmla="*/ 507 w 63558"/>
                  <a:gd name="connsiteY8" fmla="*/ 22558 h 99751"/>
                  <a:gd name="connsiteX9" fmla="*/ 507 w 63558"/>
                  <a:gd name="connsiteY9" fmla="*/ 18987 h 99751"/>
                  <a:gd name="connsiteX10" fmla="*/ 31 w 63558"/>
                  <a:gd name="connsiteY10" fmla="*/ 11050 h 99751"/>
                  <a:gd name="connsiteX11" fmla="*/ 31 w 63558"/>
                  <a:gd name="connsiteY11" fmla="*/ 7796 h 99751"/>
                  <a:gd name="connsiteX12" fmla="*/ 6222 w 63558"/>
                  <a:gd name="connsiteY12" fmla="*/ -141 h 99751"/>
                  <a:gd name="connsiteX13" fmla="*/ 24159 w 63558"/>
                  <a:gd name="connsiteY13" fmla="*/ 335 h 99751"/>
                  <a:gd name="connsiteX14" fmla="*/ 41223 w 63558"/>
                  <a:gd name="connsiteY14" fmla="*/ 335 h 99751"/>
                  <a:gd name="connsiteX15" fmla="*/ 47175 w 63558"/>
                  <a:gd name="connsiteY15" fmla="*/ 335 h 99751"/>
                  <a:gd name="connsiteX16" fmla="*/ 50667 w 63558"/>
                  <a:gd name="connsiteY16" fmla="*/ 335 h 99751"/>
                  <a:gd name="connsiteX17" fmla="*/ 53048 w 63558"/>
                  <a:gd name="connsiteY17" fmla="*/ 335 h 99751"/>
                  <a:gd name="connsiteX18" fmla="*/ 55826 w 63558"/>
                  <a:gd name="connsiteY18" fmla="*/ 335 h 99751"/>
                  <a:gd name="connsiteX19" fmla="*/ 60271 w 63558"/>
                  <a:gd name="connsiteY19" fmla="*/ 6129 h 99751"/>
                  <a:gd name="connsiteX20" fmla="*/ 58287 w 63558"/>
                  <a:gd name="connsiteY20" fmla="*/ 18907 h 99751"/>
                  <a:gd name="connsiteX21" fmla="*/ 53287 w 63558"/>
                  <a:gd name="connsiteY21" fmla="*/ 21129 h 99751"/>
                  <a:gd name="connsiteX22" fmla="*/ 35508 w 63558"/>
                  <a:gd name="connsiteY22" fmla="*/ 20336 h 99751"/>
                  <a:gd name="connsiteX23" fmla="*/ 30984 w 63558"/>
                  <a:gd name="connsiteY23" fmla="*/ 20336 h 99751"/>
                  <a:gd name="connsiteX24" fmla="*/ 23762 w 63558"/>
                  <a:gd name="connsiteY24" fmla="*/ 25653 h 99751"/>
                  <a:gd name="connsiteX25" fmla="*/ 23762 w 63558"/>
                  <a:gd name="connsiteY25" fmla="*/ 26844 h 99751"/>
                  <a:gd name="connsiteX26" fmla="*/ 23762 w 63558"/>
                  <a:gd name="connsiteY26" fmla="*/ 30098 h 99751"/>
                  <a:gd name="connsiteX27" fmla="*/ 32334 w 63558"/>
                  <a:gd name="connsiteY27" fmla="*/ 37559 h 99751"/>
                  <a:gd name="connsiteX28" fmla="*/ 37651 w 63558"/>
                  <a:gd name="connsiteY28" fmla="*/ 37559 h 99751"/>
                  <a:gd name="connsiteX29" fmla="*/ 42334 w 63558"/>
                  <a:gd name="connsiteY29" fmla="*/ 37559 h 99751"/>
                  <a:gd name="connsiteX30" fmla="*/ 43207 w 63558"/>
                  <a:gd name="connsiteY30" fmla="*/ 37559 h 99751"/>
                  <a:gd name="connsiteX31" fmla="*/ 47651 w 63558"/>
                  <a:gd name="connsiteY31" fmla="*/ 37955 h 99751"/>
                  <a:gd name="connsiteX32" fmla="*/ 49953 w 63558"/>
                  <a:gd name="connsiteY32" fmla="*/ 37955 h 99751"/>
                  <a:gd name="connsiteX33" fmla="*/ 52810 w 63558"/>
                  <a:gd name="connsiteY33" fmla="*/ 37955 h 99751"/>
                  <a:gd name="connsiteX34" fmla="*/ 59953 w 63558"/>
                  <a:gd name="connsiteY34" fmla="*/ 45892 h 99751"/>
                  <a:gd name="connsiteX35" fmla="*/ 59953 w 63558"/>
                  <a:gd name="connsiteY35" fmla="*/ 46845 h 99751"/>
                  <a:gd name="connsiteX36" fmla="*/ 58922 w 63558"/>
                  <a:gd name="connsiteY36" fmla="*/ 57400 h 99751"/>
                  <a:gd name="connsiteX37" fmla="*/ 52017 w 63558"/>
                  <a:gd name="connsiteY37" fmla="*/ 59781 h 99751"/>
                  <a:gd name="connsiteX38" fmla="*/ 33762 w 63558"/>
                  <a:gd name="connsiteY38" fmla="*/ 58908 h 99751"/>
                  <a:gd name="connsiteX39" fmla="*/ 27889 w 63558"/>
                  <a:gd name="connsiteY39" fmla="*/ 58432 h 99751"/>
                  <a:gd name="connsiteX40" fmla="*/ 23524 w 63558"/>
                  <a:gd name="connsiteY40" fmla="*/ 65496 h 99751"/>
                  <a:gd name="connsiteX41" fmla="*/ 24952 w 63558"/>
                  <a:gd name="connsiteY41" fmla="*/ 76528 h 99751"/>
                  <a:gd name="connsiteX42" fmla="*/ 35984 w 63558"/>
                  <a:gd name="connsiteY42" fmla="*/ 78195 h 99751"/>
                  <a:gd name="connsiteX43" fmla="*/ 39397 w 63558"/>
                  <a:gd name="connsiteY43" fmla="*/ 78195 h 99751"/>
                  <a:gd name="connsiteX44" fmla="*/ 49715 w 63558"/>
                  <a:gd name="connsiteY44" fmla="*/ 78195 h 99751"/>
                  <a:gd name="connsiteX45" fmla="*/ 55826 w 63558"/>
                  <a:gd name="connsiteY45" fmla="*/ 77719 h 99751"/>
                  <a:gd name="connsiteX46" fmla="*/ 63366 w 63558"/>
                  <a:gd name="connsiteY46" fmla="*/ 85655 h 99751"/>
                  <a:gd name="connsiteX47" fmla="*/ 62176 w 63558"/>
                  <a:gd name="connsiteY47" fmla="*/ 97481 h 99751"/>
                  <a:gd name="connsiteX48" fmla="*/ 58684 w 63558"/>
                  <a:gd name="connsiteY48" fmla="*/ 99545 h 99751"/>
                  <a:gd name="connsiteX49" fmla="*/ 44080 w 63558"/>
                  <a:gd name="connsiteY49" fmla="*/ 99068 h 99751"/>
                  <a:gd name="connsiteX50" fmla="*/ 38921 w 63558"/>
                  <a:gd name="connsiteY50" fmla="*/ 99545 h 99751"/>
                  <a:gd name="connsiteX51" fmla="*/ 34953 w 63558"/>
                  <a:gd name="connsiteY51" fmla="*/ 99545 h 99751"/>
                  <a:gd name="connsiteX52" fmla="*/ 28206 w 63558"/>
                  <a:gd name="connsiteY52" fmla="*/ 99545 h 99751"/>
                  <a:gd name="connsiteX53" fmla="*/ 25825 w 63558"/>
                  <a:gd name="connsiteY53" fmla="*/ 99545 h 99751"/>
                  <a:gd name="connsiteX54" fmla="*/ 23682 w 63558"/>
                  <a:gd name="connsiteY54" fmla="*/ 99545 h 99751"/>
                  <a:gd name="connsiteX55" fmla="*/ 20428 w 63558"/>
                  <a:gd name="connsiteY55" fmla="*/ 99545 h 99751"/>
                  <a:gd name="connsiteX56" fmla="*/ 11301 w 63558"/>
                  <a:gd name="connsiteY56" fmla="*/ 99545 h 99751"/>
                  <a:gd name="connsiteX57" fmla="*/ 9952 w 63558"/>
                  <a:gd name="connsiteY57" fmla="*/ 99545 h 99751"/>
                  <a:gd name="connsiteX58" fmla="*/ 8761 w 63558"/>
                  <a:gd name="connsiteY58" fmla="*/ 99545 h 99751"/>
                  <a:gd name="connsiteX59" fmla="*/ 5983 w 63558"/>
                  <a:gd name="connsiteY59" fmla="*/ 99545 h 99751"/>
                  <a:gd name="connsiteX60" fmla="*/ 666 w 63558"/>
                  <a:gd name="connsiteY60" fmla="*/ 96608 h 99751"/>
                  <a:gd name="connsiteX61" fmla="*/ 31 w 63558"/>
                  <a:gd name="connsiteY61" fmla="*/ 71528 h 9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3558" h="99751">
                    <a:moveTo>
                      <a:pt x="31" y="71528"/>
                    </a:moveTo>
                    <a:lnTo>
                      <a:pt x="31" y="59623"/>
                    </a:lnTo>
                    <a:cubicBezTo>
                      <a:pt x="31" y="58115"/>
                      <a:pt x="31" y="55337"/>
                      <a:pt x="31" y="51051"/>
                    </a:cubicBezTo>
                    <a:lnTo>
                      <a:pt x="31" y="48114"/>
                    </a:lnTo>
                    <a:cubicBezTo>
                      <a:pt x="31" y="47083"/>
                      <a:pt x="31" y="45495"/>
                      <a:pt x="31" y="42956"/>
                    </a:cubicBezTo>
                    <a:cubicBezTo>
                      <a:pt x="31" y="40416"/>
                      <a:pt x="31" y="39622"/>
                      <a:pt x="31" y="38273"/>
                    </a:cubicBezTo>
                    <a:cubicBezTo>
                      <a:pt x="110" y="37003"/>
                      <a:pt x="110" y="35733"/>
                      <a:pt x="31" y="34463"/>
                    </a:cubicBezTo>
                    <a:cubicBezTo>
                      <a:pt x="31" y="31924"/>
                      <a:pt x="31" y="30336"/>
                      <a:pt x="31" y="29860"/>
                    </a:cubicBezTo>
                    <a:cubicBezTo>
                      <a:pt x="31" y="29384"/>
                      <a:pt x="31" y="26368"/>
                      <a:pt x="507" y="22558"/>
                    </a:cubicBezTo>
                    <a:cubicBezTo>
                      <a:pt x="571" y="21368"/>
                      <a:pt x="571" y="20177"/>
                      <a:pt x="507" y="18987"/>
                    </a:cubicBezTo>
                    <a:cubicBezTo>
                      <a:pt x="507" y="17955"/>
                      <a:pt x="507" y="14304"/>
                      <a:pt x="31" y="11050"/>
                    </a:cubicBezTo>
                    <a:cubicBezTo>
                      <a:pt x="-41" y="9963"/>
                      <a:pt x="-41" y="8883"/>
                      <a:pt x="31" y="7796"/>
                    </a:cubicBezTo>
                    <a:cubicBezTo>
                      <a:pt x="31" y="2955"/>
                      <a:pt x="2571" y="-141"/>
                      <a:pt x="6222" y="-141"/>
                    </a:cubicBezTo>
                    <a:lnTo>
                      <a:pt x="24159" y="335"/>
                    </a:lnTo>
                    <a:lnTo>
                      <a:pt x="41223" y="335"/>
                    </a:lnTo>
                    <a:cubicBezTo>
                      <a:pt x="43048" y="335"/>
                      <a:pt x="44953" y="335"/>
                      <a:pt x="47175" y="335"/>
                    </a:cubicBezTo>
                    <a:cubicBezTo>
                      <a:pt x="48342" y="391"/>
                      <a:pt x="49501" y="391"/>
                      <a:pt x="50667" y="335"/>
                    </a:cubicBezTo>
                    <a:cubicBezTo>
                      <a:pt x="51461" y="407"/>
                      <a:pt x="52255" y="407"/>
                      <a:pt x="53048" y="335"/>
                    </a:cubicBezTo>
                    <a:cubicBezTo>
                      <a:pt x="53977" y="272"/>
                      <a:pt x="54898" y="272"/>
                      <a:pt x="55826" y="335"/>
                    </a:cubicBezTo>
                    <a:cubicBezTo>
                      <a:pt x="58922" y="335"/>
                      <a:pt x="60271" y="2081"/>
                      <a:pt x="60271" y="6129"/>
                    </a:cubicBezTo>
                    <a:cubicBezTo>
                      <a:pt x="59937" y="10431"/>
                      <a:pt x="59279" y="14709"/>
                      <a:pt x="58287" y="18907"/>
                    </a:cubicBezTo>
                    <a:cubicBezTo>
                      <a:pt x="57890" y="20336"/>
                      <a:pt x="56223" y="21129"/>
                      <a:pt x="53287" y="21129"/>
                    </a:cubicBezTo>
                    <a:cubicBezTo>
                      <a:pt x="50350" y="21129"/>
                      <a:pt x="49794" y="21129"/>
                      <a:pt x="35508" y="20336"/>
                    </a:cubicBezTo>
                    <a:cubicBezTo>
                      <a:pt x="33921" y="20336"/>
                      <a:pt x="32016" y="20336"/>
                      <a:pt x="30984" y="20336"/>
                    </a:cubicBezTo>
                    <a:cubicBezTo>
                      <a:pt x="26540" y="20336"/>
                      <a:pt x="23762" y="22399"/>
                      <a:pt x="23762" y="25653"/>
                    </a:cubicBezTo>
                    <a:cubicBezTo>
                      <a:pt x="23690" y="26050"/>
                      <a:pt x="23690" y="26447"/>
                      <a:pt x="23762" y="26844"/>
                    </a:cubicBezTo>
                    <a:cubicBezTo>
                      <a:pt x="23762" y="28352"/>
                      <a:pt x="23762" y="29622"/>
                      <a:pt x="23762" y="30098"/>
                    </a:cubicBezTo>
                    <a:cubicBezTo>
                      <a:pt x="23762" y="36527"/>
                      <a:pt x="25111" y="37559"/>
                      <a:pt x="32334" y="37559"/>
                    </a:cubicBezTo>
                    <a:lnTo>
                      <a:pt x="37651" y="37559"/>
                    </a:lnTo>
                    <a:cubicBezTo>
                      <a:pt x="39953" y="37559"/>
                      <a:pt x="41302" y="37559"/>
                      <a:pt x="42334" y="37559"/>
                    </a:cubicBezTo>
                    <a:lnTo>
                      <a:pt x="43207" y="37559"/>
                    </a:lnTo>
                    <a:lnTo>
                      <a:pt x="47651" y="37955"/>
                    </a:lnTo>
                    <a:lnTo>
                      <a:pt x="49953" y="37955"/>
                    </a:lnTo>
                    <a:cubicBezTo>
                      <a:pt x="50905" y="37876"/>
                      <a:pt x="51858" y="37876"/>
                      <a:pt x="52810" y="37955"/>
                    </a:cubicBezTo>
                    <a:cubicBezTo>
                      <a:pt x="58922" y="37955"/>
                      <a:pt x="59953" y="39067"/>
                      <a:pt x="59953" y="45892"/>
                    </a:cubicBezTo>
                    <a:lnTo>
                      <a:pt x="59953" y="46845"/>
                    </a:lnTo>
                    <a:cubicBezTo>
                      <a:pt x="59953" y="54146"/>
                      <a:pt x="59953" y="55972"/>
                      <a:pt x="58922" y="57400"/>
                    </a:cubicBezTo>
                    <a:cubicBezTo>
                      <a:pt x="57890" y="58829"/>
                      <a:pt x="55429" y="59781"/>
                      <a:pt x="52017" y="59781"/>
                    </a:cubicBezTo>
                    <a:cubicBezTo>
                      <a:pt x="48604" y="59781"/>
                      <a:pt x="36699" y="59147"/>
                      <a:pt x="33762" y="58908"/>
                    </a:cubicBezTo>
                    <a:cubicBezTo>
                      <a:pt x="31818" y="58631"/>
                      <a:pt x="29857" y="58472"/>
                      <a:pt x="27889" y="58432"/>
                    </a:cubicBezTo>
                    <a:cubicBezTo>
                      <a:pt x="25111" y="58432"/>
                      <a:pt x="23524" y="60972"/>
                      <a:pt x="23524" y="65496"/>
                    </a:cubicBezTo>
                    <a:cubicBezTo>
                      <a:pt x="23524" y="72242"/>
                      <a:pt x="23921" y="75655"/>
                      <a:pt x="24952" y="76528"/>
                    </a:cubicBezTo>
                    <a:cubicBezTo>
                      <a:pt x="28413" y="78076"/>
                      <a:pt x="32222" y="78647"/>
                      <a:pt x="35984" y="78195"/>
                    </a:cubicBezTo>
                    <a:lnTo>
                      <a:pt x="39397" y="78195"/>
                    </a:lnTo>
                    <a:lnTo>
                      <a:pt x="49715" y="78195"/>
                    </a:lnTo>
                    <a:cubicBezTo>
                      <a:pt x="51739" y="77925"/>
                      <a:pt x="53779" y="77766"/>
                      <a:pt x="55826" y="77719"/>
                    </a:cubicBezTo>
                    <a:cubicBezTo>
                      <a:pt x="61461" y="77719"/>
                      <a:pt x="63366" y="79623"/>
                      <a:pt x="63366" y="85655"/>
                    </a:cubicBezTo>
                    <a:cubicBezTo>
                      <a:pt x="63541" y="89632"/>
                      <a:pt x="63136" y="93616"/>
                      <a:pt x="62176" y="97481"/>
                    </a:cubicBezTo>
                    <a:cubicBezTo>
                      <a:pt x="61779" y="98910"/>
                      <a:pt x="60747" y="99545"/>
                      <a:pt x="58684" y="99545"/>
                    </a:cubicBezTo>
                    <a:cubicBezTo>
                      <a:pt x="54239" y="99545"/>
                      <a:pt x="48048" y="99545"/>
                      <a:pt x="44080" y="99068"/>
                    </a:cubicBezTo>
                    <a:lnTo>
                      <a:pt x="38921" y="99545"/>
                    </a:lnTo>
                    <a:cubicBezTo>
                      <a:pt x="37596" y="99632"/>
                      <a:pt x="36270" y="99632"/>
                      <a:pt x="34953" y="99545"/>
                    </a:cubicBezTo>
                    <a:cubicBezTo>
                      <a:pt x="33921" y="99545"/>
                      <a:pt x="32889" y="99545"/>
                      <a:pt x="28206" y="99545"/>
                    </a:cubicBezTo>
                    <a:lnTo>
                      <a:pt x="25825" y="99545"/>
                    </a:lnTo>
                    <a:cubicBezTo>
                      <a:pt x="25111" y="99481"/>
                      <a:pt x="24397" y="99481"/>
                      <a:pt x="23682" y="99545"/>
                    </a:cubicBezTo>
                    <a:lnTo>
                      <a:pt x="20428" y="99545"/>
                    </a:lnTo>
                    <a:lnTo>
                      <a:pt x="11301" y="99545"/>
                    </a:lnTo>
                    <a:cubicBezTo>
                      <a:pt x="10857" y="99489"/>
                      <a:pt x="10396" y="99489"/>
                      <a:pt x="9952" y="99545"/>
                    </a:cubicBezTo>
                    <a:lnTo>
                      <a:pt x="8761" y="99545"/>
                    </a:lnTo>
                    <a:cubicBezTo>
                      <a:pt x="7841" y="99616"/>
                      <a:pt x="6904" y="99616"/>
                      <a:pt x="5983" y="99545"/>
                    </a:cubicBezTo>
                    <a:cubicBezTo>
                      <a:pt x="3047" y="99545"/>
                      <a:pt x="1539" y="98672"/>
                      <a:pt x="666" y="96608"/>
                    </a:cubicBezTo>
                    <a:cubicBezTo>
                      <a:pt x="-136" y="88275"/>
                      <a:pt x="-350" y="79893"/>
                      <a:pt x="31"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8" name="Freeform: Shape 137">
                <a:extLst>
                  <a:ext uri="{FF2B5EF4-FFF2-40B4-BE49-F238E27FC236}">
                    <a16:creationId xmlns:a16="http://schemas.microsoft.com/office/drawing/2014/main" id="{66D4304A-9E6C-4B9E-89C8-DA879F76BD10}"/>
                  </a:ext>
                </a:extLst>
              </p:cNvPr>
              <p:cNvSpPr/>
              <p:nvPr/>
            </p:nvSpPr>
            <p:spPr>
              <a:xfrm>
                <a:off x="3335547" y="1671325"/>
                <a:ext cx="77900" cy="109007"/>
              </a:xfrm>
              <a:custGeom>
                <a:avLst/>
                <a:gdLst>
                  <a:gd name="connsiteX0" fmla="*/ 207 w 71196"/>
                  <a:gd name="connsiteY0" fmla="*/ 80507 h 99626"/>
                  <a:gd name="connsiteX1" fmla="*/ 207 w 71196"/>
                  <a:gd name="connsiteY1" fmla="*/ 74634 h 99626"/>
                  <a:gd name="connsiteX2" fmla="*/ 207 w 71196"/>
                  <a:gd name="connsiteY2" fmla="*/ 64475 h 99626"/>
                  <a:gd name="connsiteX3" fmla="*/ 207 w 71196"/>
                  <a:gd name="connsiteY3" fmla="*/ 60745 h 99626"/>
                  <a:gd name="connsiteX4" fmla="*/ 207 w 71196"/>
                  <a:gd name="connsiteY4" fmla="*/ 53760 h 99626"/>
                  <a:gd name="connsiteX5" fmla="*/ 207 w 71196"/>
                  <a:gd name="connsiteY5" fmla="*/ 39316 h 99626"/>
                  <a:gd name="connsiteX6" fmla="*/ 842 w 71196"/>
                  <a:gd name="connsiteY6" fmla="*/ 24315 h 99626"/>
                  <a:gd name="connsiteX7" fmla="*/ 842 w 71196"/>
                  <a:gd name="connsiteY7" fmla="*/ 7807 h 99626"/>
                  <a:gd name="connsiteX8" fmla="*/ 7192 w 71196"/>
                  <a:gd name="connsiteY8" fmla="*/ -130 h 99626"/>
                  <a:gd name="connsiteX9" fmla="*/ 16557 w 71196"/>
                  <a:gd name="connsiteY9" fmla="*/ -130 h 99626"/>
                  <a:gd name="connsiteX10" fmla="*/ 20287 w 71196"/>
                  <a:gd name="connsiteY10" fmla="*/ -130 h 99626"/>
                  <a:gd name="connsiteX11" fmla="*/ 35129 w 71196"/>
                  <a:gd name="connsiteY11" fmla="*/ -130 h 99626"/>
                  <a:gd name="connsiteX12" fmla="*/ 59654 w 71196"/>
                  <a:gd name="connsiteY12" fmla="*/ 7092 h 99626"/>
                  <a:gd name="connsiteX13" fmla="*/ 71003 w 71196"/>
                  <a:gd name="connsiteY13" fmla="*/ 31776 h 99626"/>
                  <a:gd name="connsiteX14" fmla="*/ 65448 w 71196"/>
                  <a:gd name="connsiteY14" fmla="*/ 51776 h 99626"/>
                  <a:gd name="connsiteX15" fmla="*/ 56479 w 71196"/>
                  <a:gd name="connsiteY15" fmla="*/ 62411 h 99626"/>
                  <a:gd name="connsiteX16" fmla="*/ 55289 w 71196"/>
                  <a:gd name="connsiteY16" fmla="*/ 65586 h 99626"/>
                  <a:gd name="connsiteX17" fmla="*/ 57193 w 71196"/>
                  <a:gd name="connsiteY17" fmla="*/ 69158 h 99626"/>
                  <a:gd name="connsiteX18" fmla="*/ 65606 w 71196"/>
                  <a:gd name="connsiteY18" fmla="*/ 73999 h 99626"/>
                  <a:gd name="connsiteX19" fmla="*/ 70606 w 71196"/>
                  <a:gd name="connsiteY19" fmla="*/ 78602 h 99626"/>
                  <a:gd name="connsiteX20" fmla="*/ 69733 w 71196"/>
                  <a:gd name="connsiteY20" fmla="*/ 96698 h 99626"/>
                  <a:gd name="connsiteX21" fmla="*/ 63225 w 71196"/>
                  <a:gd name="connsiteY21" fmla="*/ 99476 h 99626"/>
                  <a:gd name="connsiteX22" fmla="*/ 54653 w 71196"/>
                  <a:gd name="connsiteY22" fmla="*/ 96063 h 99626"/>
                  <a:gd name="connsiteX23" fmla="*/ 53542 w 71196"/>
                  <a:gd name="connsiteY23" fmla="*/ 95190 h 99626"/>
                  <a:gd name="connsiteX24" fmla="*/ 45606 w 71196"/>
                  <a:gd name="connsiteY24" fmla="*/ 88127 h 99626"/>
                  <a:gd name="connsiteX25" fmla="*/ 41240 w 71196"/>
                  <a:gd name="connsiteY25" fmla="*/ 83841 h 99626"/>
                  <a:gd name="connsiteX26" fmla="*/ 33304 w 71196"/>
                  <a:gd name="connsiteY26" fmla="*/ 78444 h 99626"/>
                  <a:gd name="connsiteX27" fmla="*/ 28700 w 71196"/>
                  <a:gd name="connsiteY27" fmla="*/ 76936 h 99626"/>
                  <a:gd name="connsiteX28" fmla="*/ 23859 w 71196"/>
                  <a:gd name="connsiteY28" fmla="*/ 80666 h 99626"/>
                  <a:gd name="connsiteX29" fmla="*/ 23859 w 71196"/>
                  <a:gd name="connsiteY29" fmla="*/ 85031 h 99626"/>
                  <a:gd name="connsiteX30" fmla="*/ 23859 w 71196"/>
                  <a:gd name="connsiteY30" fmla="*/ 90031 h 99626"/>
                  <a:gd name="connsiteX31" fmla="*/ 24653 w 71196"/>
                  <a:gd name="connsiteY31" fmla="*/ 94476 h 99626"/>
                  <a:gd name="connsiteX32" fmla="*/ 24653 w 71196"/>
                  <a:gd name="connsiteY32" fmla="*/ 95825 h 99626"/>
                  <a:gd name="connsiteX33" fmla="*/ 21176 w 71196"/>
                  <a:gd name="connsiteY33" fmla="*/ 99333 h 99626"/>
                  <a:gd name="connsiteX34" fmla="*/ 20843 w 71196"/>
                  <a:gd name="connsiteY34" fmla="*/ 99317 h 99626"/>
                  <a:gd name="connsiteX35" fmla="*/ 20843 w 71196"/>
                  <a:gd name="connsiteY35" fmla="*/ 99317 h 99626"/>
                  <a:gd name="connsiteX36" fmla="*/ 14970 w 71196"/>
                  <a:gd name="connsiteY36" fmla="*/ 98920 h 99626"/>
                  <a:gd name="connsiteX37" fmla="*/ 5763 w 71196"/>
                  <a:gd name="connsiteY37" fmla="*/ 98920 h 99626"/>
                  <a:gd name="connsiteX38" fmla="*/ 207 w 71196"/>
                  <a:gd name="connsiteY38" fmla="*/ 80507 h 99626"/>
                  <a:gd name="connsiteX39" fmla="*/ 28938 w 71196"/>
                  <a:gd name="connsiteY39" fmla="*/ 55506 h 99626"/>
                  <a:gd name="connsiteX40" fmla="*/ 41875 w 71196"/>
                  <a:gd name="connsiteY40" fmla="*/ 48443 h 99626"/>
                  <a:gd name="connsiteX41" fmla="*/ 47590 w 71196"/>
                  <a:gd name="connsiteY41" fmla="*/ 34553 h 99626"/>
                  <a:gd name="connsiteX42" fmla="*/ 44098 w 71196"/>
                  <a:gd name="connsiteY42" fmla="*/ 25585 h 99626"/>
                  <a:gd name="connsiteX43" fmla="*/ 31399 w 71196"/>
                  <a:gd name="connsiteY43" fmla="*/ 22410 h 99626"/>
                  <a:gd name="connsiteX44" fmla="*/ 23462 w 71196"/>
                  <a:gd name="connsiteY44" fmla="*/ 29712 h 99626"/>
                  <a:gd name="connsiteX45" fmla="*/ 23462 w 71196"/>
                  <a:gd name="connsiteY45" fmla="*/ 35030 h 99626"/>
                  <a:gd name="connsiteX46" fmla="*/ 22986 w 71196"/>
                  <a:gd name="connsiteY46" fmla="*/ 41220 h 99626"/>
                  <a:gd name="connsiteX47" fmla="*/ 22986 w 71196"/>
                  <a:gd name="connsiteY47" fmla="*/ 42569 h 99626"/>
                  <a:gd name="connsiteX48" fmla="*/ 24018 w 71196"/>
                  <a:gd name="connsiteY48" fmla="*/ 53602 h 99626"/>
                  <a:gd name="connsiteX49" fmla="*/ 28938 w 71196"/>
                  <a:gd name="connsiteY49" fmla="*/ 55506 h 9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196" h="99626">
                    <a:moveTo>
                      <a:pt x="207" y="80507"/>
                    </a:moveTo>
                    <a:cubicBezTo>
                      <a:pt x="207" y="78444"/>
                      <a:pt x="207" y="76380"/>
                      <a:pt x="207" y="74634"/>
                    </a:cubicBezTo>
                    <a:cubicBezTo>
                      <a:pt x="207" y="72888"/>
                      <a:pt x="207" y="66697"/>
                      <a:pt x="207" y="64475"/>
                    </a:cubicBezTo>
                    <a:lnTo>
                      <a:pt x="207" y="60745"/>
                    </a:lnTo>
                    <a:cubicBezTo>
                      <a:pt x="342" y="58419"/>
                      <a:pt x="342" y="56086"/>
                      <a:pt x="207" y="53760"/>
                    </a:cubicBezTo>
                    <a:lnTo>
                      <a:pt x="207" y="39316"/>
                    </a:lnTo>
                    <a:cubicBezTo>
                      <a:pt x="-23" y="34307"/>
                      <a:pt x="191" y="29283"/>
                      <a:pt x="842" y="24315"/>
                    </a:cubicBezTo>
                    <a:lnTo>
                      <a:pt x="842" y="7807"/>
                    </a:lnTo>
                    <a:cubicBezTo>
                      <a:pt x="842" y="1457"/>
                      <a:pt x="2271" y="-130"/>
                      <a:pt x="7192" y="-130"/>
                    </a:cubicBezTo>
                    <a:lnTo>
                      <a:pt x="16557" y="-130"/>
                    </a:lnTo>
                    <a:cubicBezTo>
                      <a:pt x="17803" y="-59"/>
                      <a:pt x="19041" y="-59"/>
                      <a:pt x="20287" y="-130"/>
                    </a:cubicBezTo>
                    <a:lnTo>
                      <a:pt x="35129" y="-130"/>
                    </a:lnTo>
                    <a:cubicBezTo>
                      <a:pt x="43852" y="-329"/>
                      <a:pt x="52423" y="2195"/>
                      <a:pt x="59654" y="7092"/>
                    </a:cubicBezTo>
                    <a:cubicBezTo>
                      <a:pt x="67265" y="12950"/>
                      <a:pt x="71511" y="22180"/>
                      <a:pt x="71003" y="31776"/>
                    </a:cubicBezTo>
                    <a:cubicBezTo>
                      <a:pt x="70979" y="38823"/>
                      <a:pt x="69059" y="45728"/>
                      <a:pt x="65448" y="51776"/>
                    </a:cubicBezTo>
                    <a:cubicBezTo>
                      <a:pt x="62892" y="55665"/>
                      <a:pt x="59884" y="59237"/>
                      <a:pt x="56479" y="62411"/>
                    </a:cubicBezTo>
                    <a:cubicBezTo>
                      <a:pt x="55788" y="63332"/>
                      <a:pt x="55376" y="64435"/>
                      <a:pt x="55289" y="65586"/>
                    </a:cubicBezTo>
                    <a:cubicBezTo>
                      <a:pt x="55360" y="66999"/>
                      <a:pt x="56058" y="68308"/>
                      <a:pt x="57193" y="69158"/>
                    </a:cubicBezTo>
                    <a:cubicBezTo>
                      <a:pt x="59773" y="71126"/>
                      <a:pt x="62606" y="72753"/>
                      <a:pt x="65606" y="73999"/>
                    </a:cubicBezTo>
                    <a:cubicBezTo>
                      <a:pt x="69733" y="75348"/>
                      <a:pt x="70606" y="76221"/>
                      <a:pt x="70606" y="78602"/>
                    </a:cubicBezTo>
                    <a:cubicBezTo>
                      <a:pt x="70606" y="84475"/>
                      <a:pt x="69972" y="96222"/>
                      <a:pt x="69733" y="96698"/>
                    </a:cubicBezTo>
                    <a:cubicBezTo>
                      <a:pt x="68011" y="98436"/>
                      <a:pt x="65678" y="99436"/>
                      <a:pt x="63225" y="99476"/>
                    </a:cubicBezTo>
                    <a:cubicBezTo>
                      <a:pt x="60011" y="99611"/>
                      <a:pt x="56892" y="98373"/>
                      <a:pt x="54653" y="96063"/>
                    </a:cubicBezTo>
                    <a:lnTo>
                      <a:pt x="53542" y="95190"/>
                    </a:lnTo>
                    <a:cubicBezTo>
                      <a:pt x="50661" y="93111"/>
                      <a:pt x="48003" y="90746"/>
                      <a:pt x="45606" y="88127"/>
                    </a:cubicBezTo>
                    <a:cubicBezTo>
                      <a:pt x="42431" y="84634"/>
                      <a:pt x="42113" y="84317"/>
                      <a:pt x="41240" y="83841"/>
                    </a:cubicBezTo>
                    <a:cubicBezTo>
                      <a:pt x="40367" y="83364"/>
                      <a:pt x="38304" y="81777"/>
                      <a:pt x="33304" y="78444"/>
                    </a:cubicBezTo>
                    <a:cubicBezTo>
                      <a:pt x="31946" y="77507"/>
                      <a:pt x="30351" y="76983"/>
                      <a:pt x="28700" y="76936"/>
                    </a:cubicBezTo>
                    <a:cubicBezTo>
                      <a:pt x="26399" y="76841"/>
                      <a:pt x="24359" y="78412"/>
                      <a:pt x="23859" y="80666"/>
                    </a:cubicBezTo>
                    <a:cubicBezTo>
                      <a:pt x="23859" y="81380"/>
                      <a:pt x="23859" y="81380"/>
                      <a:pt x="23859" y="85031"/>
                    </a:cubicBezTo>
                    <a:lnTo>
                      <a:pt x="23859" y="90031"/>
                    </a:lnTo>
                    <a:cubicBezTo>
                      <a:pt x="23859" y="90031"/>
                      <a:pt x="23859" y="91936"/>
                      <a:pt x="24653" y="94476"/>
                    </a:cubicBezTo>
                    <a:cubicBezTo>
                      <a:pt x="24692" y="94928"/>
                      <a:pt x="24692" y="95373"/>
                      <a:pt x="24653" y="95825"/>
                    </a:cubicBezTo>
                    <a:cubicBezTo>
                      <a:pt x="24661" y="97754"/>
                      <a:pt x="23105" y="99325"/>
                      <a:pt x="21176" y="99333"/>
                    </a:cubicBezTo>
                    <a:cubicBezTo>
                      <a:pt x="21065" y="99333"/>
                      <a:pt x="20954" y="99325"/>
                      <a:pt x="20843" y="99317"/>
                    </a:cubicBezTo>
                    <a:lnTo>
                      <a:pt x="20843" y="99317"/>
                    </a:lnTo>
                    <a:lnTo>
                      <a:pt x="14970" y="98920"/>
                    </a:lnTo>
                    <a:lnTo>
                      <a:pt x="5763" y="98920"/>
                    </a:lnTo>
                    <a:cubicBezTo>
                      <a:pt x="-348" y="99476"/>
                      <a:pt x="-666" y="98762"/>
                      <a:pt x="207" y="80507"/>
                    </a:cubicBezTo>
                    <a:close/>
                    <a:moveTo>
                      <a:pt x="28938" y="55506"/>
                    </a:moveTo>
                    <a:cubicBezTo>
                      <a:pt x="34090" y="55213"/>
                      <a:pt x="38836" y="52618"/>
                      <a:pt x="41875" y="48443"/>
                    </a:cubicBezTo>
                    <a:cubicBezTo>
                      <a:pt x="45201" y="44530"/>
                      <a:pt x="47201" y="39673"/>
                      <a:pt x="47590" y="34553"/>
                    </a:cubicBezTo>
                    <a:cubicBezTo>
                      <a:pt x="47606" y="31228"/>
                      <a:pt x="46360" y="28022"/>
                      <a:pt x="44098" y="25585"/>
                    </a:cubicBezTo>
                    <a:cubicBezTo>
                      <a:pt x="40359" y="23093"/>
                      <a:pt x="35875" y="21966"/>
                      <a:pt x="31399" y="22410"/>
                    </a:cubicBezTo>
                    <a:cubicBezTo>
                      <a:pt x="25367" y="22410"/>
                      <a:pt x="23462" y="24156"/>
                      <a:pt x="23462" y="29712"/>
                    </a:cubicBezTo>
                    <a:lnTo>
                      <a:pt x="23462" y="35030"/>
                    </a:lnTo>
                    <a:cubicBezTo>
                      <a:pt x="23462" y="36196"/>
                      <a:pt x="23303" y="38260"/>
                      <a:pt x="22986" y="41220"/>
                    </a:cubicBezTo>
                    <a:lnTo>
                      <a:pt x="22986" y="42569"/>
                    </a:lnTo>
                    <a:cubicBezTo>
                      <a:pt x="23026" y="46268"/>
                      <a:pt x="23375" y="49959"/>
                      <a:pt x="24018" y="53602"/>
                    </a:cubicBezTo>
                    <a:cubicBezTo>
                      <a:pt x="25192" y="55078"/>
                      <a:pt x="27073" y="55808"/>
                      <a:pt x="28938" y="5550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9" name="Freeform: Shape 138">
                <a:extLst>
                  <a:ext uri="{FF2B5EF4-FFF2-40B4-BE49-F238E27FC236}">
                    <a16:creationId xmlns:a16="http://schemas.microsoft.com/office/drawing/2014/main" id="{FB68C995-AB35-4BC7-94A3-9E5C39B62FF0}"/>
                  </a:ext>
                </a:extLst>
              </p:cNvPr>
              <p:cNvSpPr/>
              <p:nvPr/>
            </p:nvSpPr>
            <p:spPr>
              <a:xfrm>
                <a:off x="3423124" y="1671566"/>
                <a:ext cx="59087" cy="109194"/>
              </a:xfrm>
              <a:custGeom>
                <a:avLst/>
                <a:gdLst>
                  <a:gd name="connsiteX0" fmla="*/ 566 w 54002"/>
                  <a:gd name="connsiteY0" fmla="*/ 89095 h 99797"/>
                  <a:gd name="connsiteX1" fmla="*/ 566 w 54002"/>
                  <a:gd name="connsiteY1" fmla="*/ 87031 h 99797"/>
                  <a:gd name="connsiteX2" fmla="*/ 566 w 54002"/>
                  <a:gd name="connsiteY2" fmla="*/ 84095 h 99797"/>
                  <a:gd name="connsiteX3" fmla="*/ 566 w 54002"/>
                  <a:gd name="connsiteY3" fmla="*/ 82507 h 99797"/>
                  <a:gd name="connsiteX4" fmla="*/ 566 w 54002"/>
                  <a:gd name="connsiteY4" fmla="*/ 81635 h 99797"/>
                  <a:gd name="connsiteX5" fmla="*/ 566 w 54002"/>
                  <a:gd name="connsiteY5" fmla="*/ 78222 h 99797"/>
                  <a:gd name="connsiteX6" fmla="*/ 6122 w 54002"/>
                  <a:gd name="connsiteY6" fmla="*/ 74809 h 99797"/>
                  <a:gd name="connsiteX7" fmla="*/ 14852 w 54002"/>
                  <a:gd name="connsiteY7" fmla="*/ 76317 h 99797"/>
                  <a:gd name="connsiteX8" fmla="*/ 19535 w 54002"/>
                  <a:gd name="connsiteY8" fmla="*/ 76793 h 99797"/>
                  <a:gd name="connsiteX9" fmla="*/ 29694 w 54002"/>
                  <a:gd name="connsiteY9" fmla="*/ 68221 h 99797"/>
                  <a:gd name="connsiteX10" fmla="*/ 23503 w 54002"/>
                  <a:gd name="connsiteY10" fmla="*/ 59094 h 99797"/>
                  <a:gd name="connsiteX11" fmla="*/ 16043 w 54002"/>
                  <a:gd name="connsiteY11" fmla="*/ 52507 h 99797"/>
                  <a:gd name="connsiteX12" fmla="*/ 2789 w 54002"/>
                  <a:gd name="connsiteY12" fmla="*/ 38062 h 99797"/>
                  <a:gd name="connsiteX13" fmla="*/ -148 w 54002"/>
                  <a:gd name="connsiteY13" fmla="*/ 25125 h 99797"/>
                  <a:gd name="connsiteX14" fmla="*/ 34139 w 54002"/>
                  <a:gd name="connsiteY14" fmla="*/ -35 h 99797"/>
                  <a:gd name="connsiteX15" fmla="*/ 48504 w 54002"/>
                  <a:gd name="connsiteY15" fmla="*/ 2267 h 99797"/>
                  <a:gd name="connsiteX16" fmla="*/ 50568 w 54002"/>
                  <a:gd name="connsiteY16" fmla="*/ 7188 h 99797"/>
                  <a:gd name="connsiteX17" fmla="*/ 50568 w 54002"/>
                  <a:gd name="connsiteY17" fmla="*/ 9490 h 99797"/>
                  <a:gd name="connsiteX18" fmla="*/ 50568 w 54002"/>
                  <a:gd name="connsiteY18" fmla="*/ 12902 h 99797"/>
                  <a:gd name="connsiteX19" fmla="*/ 50568 w 54002"/>
                  <a:gd name="connsiteY19" fmla="*/ 13458 h 99797"/>
                  <a:gd name="connsiteX20" fmla="*/ 50568 w 54002"/>
                  <a:gd name="connsiteY20" fmla="*/ 17902 h 99797"/>
                  <a:gd name="connsiteX21" fmla="*/ 47425 w 54002"/>
                  <a:gd name="connsiteY21" fmla="*/ 21855 h 99797"/>
                  <a:gd name="connsiteX22" fmla="*/ 46758 w 54002"/>
                  <a:gd name="connsiteY22" fmla="*/ 21871 h 99797"/>
                  <a:gd name="connsiteX23" fmla="*/ 35409 w 54002"/>
                  <a:gd name="connsiteY23" fmla="*/ 21157 h 99797"/>
                  <a:gd name="connsiteX24" fmla="*/ 33266 w 54002"/>
                  <a:gd name="connsiteY24" fmla="*/ 21157 h 99797"/>
                  <a:gd name="connsiteX25" fmla="*/ 24853 w 54002"/>
                  <a:gd name="connsiteY25" fmla="*/ 27347 h 99797"/>
                  <a:gd name="connsiteX26" fmla="*/ 37948 w 54002"/>
                  <a:gd name="connsiteY26" fmla="*/ 41713 h 99797"/>
                  <a:gd name="connsiteX27" fmla="*/ 53822 w 54002"/>
                  <a:gd name="connsiteY27" fmla="*/ 69968 h 99797"/>
                  <a:gd name="connsiteX28" fmla="*/ 39694 w 54002"/>
                  <a:gd name="connsiteY28" fmla="*/ 95286 h 99797"/>
                  <a:gd name="connsiteX29" fmla="*/ 19853 w 54002"/>
                  <a:gd name="connsiteY29" fmla="*/ 99572 h 99797"/>
                  <a:gd name="connsiteX30" fmla="*/ 725 w 54002"/>
                  <a:gd name="connsiteY30" fmla="*/ 93222 h 9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002" h="99797">
                    <a:moveTo>
                      <a:pt x="566" y="89095"/>
                    </a:moveTo>
                    <a:cubicBezTo>
                      <a:pt x="622" y="88405"/>
                      <a:pt x="622" y="87722"/>
                      <a:pt x="566" y="87031"/>
                    </a:cubicBezTo>
                    <a:lnTo>
                      <a:pt x="566" y="84095"/>
                    </a:lnTo>
                    <a:cubicBezTo>
                      <a:pt x="622" y="83571"/>
                      <a:pt x="622" y="83031"/>
                      <a:pt x="566" y="82507"/>
                    </a:cubicBezTo>
                    <a:lnTo>
                      <a:pt x="566" y="81635"/>
                    </a:lnTo>
                    <a:cubicBezTo>
                      <a:pt x="662" y="80500"/>
                      <a:pt x="662" y="79357"/>
                      <a:pt x="566" y="78222"/>
                    </a:cubicBezTo>
                    <a:cubicBezTo>
                      <a:pt x="566" y="76158"/>
                      <a:pt x="2789" y="74809"/>
                      <a:pt x="6122" y="74809"/>
                    </a:cubicBezTo>
                    <a:cubicBezTo>
                      <a:pt x="9075" y="74999"/>
                      <a:pt x="12003" y="75507"/>
                      <a:pt x="14852" y="76317"/>
                    </a:cubicBezTo>
                    <a:cubicBezTo>
                      <a:pt x="16392" y="76642"/>
                      <a:pt x="17964" y="76801"/>
                      <a:pt x="19535" y="76793"/>
                    </a:cubicBezTo>
                    <a:cubicBezTo>
                      <a:pt x="25726" y="76793"/>
                      <a:pt x="29694" y="73539"/>
                      <a:pt x="29694" y="68221"/>
                    </a:cubicBezTo>
                    <a:cubicBezTo>
                      <a:pt x="29694" y="65285"/>
                      <a:pt x="27948" y="62666"/>
                      <a:pt x="23503" y="59094"/>
                    </a:cubicBezTo>
                    <a:cubicBezTo>
                      <a:pt x="23107" y="59094"/>
                      <a:pt x="20567" y="56634"/>
                      <a:pt x="16043" y="52507"/>
                    </a:cubicBezTo>
                    <a:cubicBezTo>
                      <a:pt x="6281" y="43935"/>
                      <a:pt x="5249" y="42903"/>
                      <a:pt x="2789" y="38062"/>
                    </a:cubicBezTo>
                    <a:cubicBezTo>
                      <a:pt x="781" y="34054"/>
                      <a:pt x="-227" y="29609"/>
                      <a:pt x="-148" y="25125"/>
                    </a:cubicBezTo>
                    <a:cubicBezTo>
                      <a:pt x="-148" y="7585"/>
                      <a:pt x="10249" y="-35"/>
                      <a:pt x="34139" y="-35"/>
                    </a:cubicBezTo>
                    <a:cubicBezTo>
                      <a:pt x="39044" y="-447"/>
                      <a:pt x="43972" y="346"/>
                      <a:pt x="48504" y="2267"/>
                    </a:cubicBezTo>
                    <a:cubicBezTo>
                      <a:pt x="50012" y="3219"/>
                      <a:pt x="50568" y="4489"/>
                      <a:pt x="50568" y="7188"/>
                    </a:cubicBezTo>
                    <a:cubicBezTo>
                      <a:pt x="50639" y="7950"/>
                      <a:pt x="50639" y="8728"/>
                      <a:pt x="50568" y="9490"/>
                    </a:cubicBezTo>
                    <a:cubicBezTo>
                      <a:pt x="50568" y="11315"/>
                      <a:pt x="50568" y="12426"/>
                      <a:pt x="50568" y="12902"/>
                    </a:cubicBezTo>
                    <a:lnTo>
                      <a:pt x="50568" y="13458"/>
                    </a:lnTo>
                    <a:cubicBezTo>
                      <a:pt x="50568" y="15363"/>
                      <a:pt x="50568" y="17029"/>
                      <a:pt x="50568" y="17902"/>
                    </a:cubicBezTo>
                    <a:cubicBezTo>
                      <a:pt x="50790" y="19863"/>
                      <a:pt x="49385" y="21633"/>
                      <a:pt x="47425" y="21855"/>
                    </a:cubicBezTo>
                    <a:cubicBezTo>
                      <a:pt x="47203" y="21879"/>
                      <a:pt x="46980" y="21887"/>
                      <a:pt x="46758" y="21871"/>
                    </a:cubicBezTo>
                    <a:lnTo>
                      <a:pt x="35409" y="21157"/>
                    </a:lnTo>
                    <a:cubicBezTo>
                      <a:pt x="34694" y="21085"/>
                      <a:pt x="33980" y="21085"/>
                      <a:pt x="33266" y="21157"/>
                    </a:cubicBezTo>
                    <a:cubicBezTo>
                      <a:pt x="28107" y="21157"/>
                      <a:pt x="24853" y="23617"/>
                      <a:pt x="24853" y="27347"/>
                    </a:cubicBezTo>
                    <a:cubicBezTo>
                      <a:pt x="24853" y="31078"/>
                      <a:pt x="27393" y="33935"/>
                      <a:pt x="37948" y="41713"/>
                    </a:cubicBezTo>
                    <a:cubicBezTo>
                      <a:pt x="47901" y="47626"/>
                      <a:pt x="53949" y="58396"/>
                      <a:pt x="53822" y="69968"/>
                    </a:cubicBezTo>
                    <a:cubicBezTo>
                      <a:pt x="54298" y="80404"/>
                      <a:pt x="48822" y="90206"/>
                      <a:pt x="39694" y="95286"/>
                    </a:cubicBezTo>
                    <a:cubicBezTo>
                      <a:pt x="33615" y="98556"/>
                      <a:pt x="26742" y="100040"/>
                      <a:pt x="19853" y="99572"/>
                    </a:cubicBezTo>
                    <a:cubicBezTo>
                      <a:pt x="5725" y="99572"/>
                      <a:pt x="566" y="97984"/>
                      <a:pt x="725" y="9322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0" name="Freeform: Shape 139">
                <a:extLst>
                  <a:ext uri="{FF2B5EF4-FFF2-40B4-BE49-F238E27FC236}">
                    <a16:creationId xmlns:a16="http://schemas.microsoft.com/office/drawing/2014/main" id="{6471DC17-52CC-476C-91E4-9A1C0E8BAA9E}"/>
                  </a:ext>
                </a:extLst>
              </p:cNvPr>
              <p:cNvSpPr/>
              <p:nvPr/>
            </p:nvSpPr>
            <p:spPr>
              <a:xfrm>
                <a:off x="3493083" y="1671334"/>
                <a:ext cx="90700" cy="108471"/>
              </a:xfrm>
              <a:custGeom>
                <a:avLst/>
                <a:gdLst>
                  <a:gd name="connsiteX0" fmla="*/ -116 w 82895"/>
                  <a:gd name="connsiteY0" fmla="*/ 91529 h 99136"/>
                  <a:gd name="connsiteX1" fmla="*/ -116 w 82895"/>
                  <a:gd name="connsiteY1" fmla="*/ 86212 h 99136"/>
                  <a:gd name="connsiteX2" fmla="*/ -116 w 82895"/>
                  <a:gd name="connsiteY2" fmla="*/ 79624 h 99136"/>
                  <a:gd name="connsiteX3" fmla="*/ -116 w 82895"/>
                  <a:gd name="connsiteY3" fmla="*/ 61529 h 99136"/>
                  <a:gd name="connsiteX4" fmla="*/ -116 w 82895"/>
                  <a:gd name="connsiteY4" fmla="*/ 59148 h 99136"/>
                  <a:gd name="connsiteX5" fmla="*/ -116 w 82895"/>
                  <a:gd name="connsiteY5" fmla="*/ 52084 h 99136"/>
                  <a:gd name="connsiteX6" fmla="*/ -116 w 82895"/>
                  <a:gd name="connsiteY6" fmla="*/ 45496 h 99136"/>
                  <a:gd name="connsiteX7" fmla="*/ -116 w 82895"/>
                  <a:gd name="connsiteY7" fmla="*/ 42639 h 99136"/>
                  <a:gd name="connsiteX8" fmla="*/ -116 w 82895"/>
                  <a:gd name="connsiteY8" fmla="*/ 39464 h 99136"/>
                  <a:gd name="connsiteX9" fmla="*/ -116 w 82895"/>
                  <a:gd name="connsiteY9" fmla="*/ 17400 h 99136"/>
                  <a:gd name="connsiteX10" fmla="*/ -116 w 82895"/>
                  <a:gd name="connsiteY10" fmla="*/ 13432 h 99136"/>
                  <a:gd name="connsiteX11" fmla="*/ -116 w 82895"/>
                  <a:gd name="connsiteY11" fmla="*/ 11051 h 99136"/>
                  <a:gd name="connsiteX12" fmla="*/ 4487 w 82895"/>
                  <a:gd name="connsiteY12" fmla="*/ 415 h 99136"/>
                  <a:gd name="connsiteX13" fmla="*/ 20916 w 82895"/>
                  <a:gd name="connsiteY13" fmla="*/ 415 h 99136"/>
                  <a:gd name="connsiteX14" fmla="*/ 23773 w 82895"/>
                  <a:gd name="connsiteY14" fmla="*/ 6051 h 99136"/>
                  <a:gd name="connsiteX15" fmla="*/ 23138 w 82895"/>
                  <a:gd name="connsiteY15" fmla="*/ 15178 h 99136"/>
                  <a:gd name="connsiteX16" fmla="*/ 23138 w 82895"/>
                  <a:gd name="connsiteY16" fmla="*/ 17083 h 99136"/>
                  <a:gd name="connsiteX17" fmla="*/ 23138 w 82895"/>
                  <a:gd name="connsiteY17" fmla="*/ 19146 h 99136"/>
                  <a:gd name="connsiteX18" fmla="*/ 23138 w 82895"/>
                  <a:gd name="connsiteY18" fmla="*/ 23829 h 99136"/>
                  <a:gd name="connsiteX19" fmla="*/ 25043 w 82895"/>
                  <a:gd name="connsiteY19" fmla="*/ 33432 h 99136"/>
                  <a:gd name="connsiteX20" fmla="*/ 29884 w 82895"/>
                  <a:gd name="connsiteY20" fmla="*/ 35734 h 99136"/>
                  <a:gd name="connsiteX21" fmla="*/ 31631 w 82895"/>
                  <a:gd name="connsiteY21" fmla="*/ 35734 h 99136"/>
                  <a:gd name="connsiteX22" fmla="*/ 35202 w 82895"/>
                  <a:gd name="connsiteY22" fmla="*/ 35734 h 99136"/>
                  <a:gd name="connsiteX23" fmla="*/ 37980 w 82895"/>
                  <a:gd name="connsiteY23" fmla="*/ 35734 h 99136"/>
                  <a:gd name="connsiteX24" fmla="*/ 47266 w 82895"/>
                  <a:gd name="connsiteY24" fmla="*/ 36369 h 99136"/>
                  <a:gd name="connsiteX25" fmla="*/ 58457 w 82895"/>
                  <a:gd name="connsiteY25" fmla="*/ 27956 h 99136"/>
                  <a:gd name="connsiteX26" fmla="*/ 58457 w 82895"/>
                  <a:gd name="connsiteY26" fmla="*/ 21607 h 99136"/>
                  <a:gd name="connsiteX27" fmla="*/ 58457 w 82895"/>
                  <a:gd name="connsiteY27" fmla="*/ 12797 h 99136"/>
                  <a:gd name="connsiteX28" fmla="*/ 57980 w 82895"/>
                  <a:gd name="connsiteY28" fmla="*/ 8511 h 99136"/>
                  <a:gd name="connsiteX29" fmla="*/ 57980 w 82895"/>
                  <a:gd name="connsiteY29" fmla="*/ 5178 h 99136"/>
                  <a:gd name="connsiteX30" fmla="*/ 61155 w 82895"/>
                  <a:gd name="connsiteY30" fmla="*/ 574 h 99136"/>
                  <a:gd name="connsiteX31" fmla="*/ 71473 w 82895"/>
                  <a:gd name="connsiteY31" fmla="*/ 574 h 99136"/>
                  <a:gd name="connsiteX32" fmla="*/ 77981 w 82895"/>
                  <a:gd name="connsiteY32" fmla="*/ -140 h 99136"/>
                  <a:gd name="connsiteX33" fmla="*/ 81791 w 82895"/>
                  <a:gd name="connsiteY33" fmla="*/ 3511 h 99136"/>
                  <a:gd name="connsiteX34" fmla="*/ 81791 w 82895"/>
                  <a:gd name="connsiteY34" fmla="*/ 3511 h 99136"/>
                  <a:gd name="connsiteX35" fmla="*/ 81791 w 82895"/>
                  <a:gd name="connsiteY35" fmla="*/ 11448 h 99136"/>
                  <a:gd name="connsiteX36" fmla="*/ 81791 w 82895"/>
                  <a:gd name="connsiteY36" fmla="*/ 12479 h 99136"/>
                  <a:gd name="connsiteX37" fmla="*/ 82267 w 82895"/>
                  <a:gd name="connsiteY37" fmla="*/ 18908 h 99136"/>
                  <a:gd name="connsiteX38" fmla="*/ 82267 w 82895"/>
                  <a:gd name="connsiteY38" fmla="*/ 20416 h 99136"/>
                  <a:gd name="connsiteX39" fmla="*/ 82267 w 82895"/>
                  <a:gd name="connsiteY39" fmla="*/ 25575 h 99136"/>
                  <a:gd name="connsiteX40" fmla="*/ 82267 w 82895"/>
                  <a:gd name="connsiteY40" fmla="*/ 35734 h 99136"/>
                  <a:gd name="connsiteX41" fmla="*/ 81870 w 82895"/>
                  <a:gd name="connsiteY41" fmla="*/ 43671 h 99136"/>
                  <a:gd name="connsiteX42" fmla="*/ 81870 w 82895"/>
                  <a:gd name="connsiteY42" fmla="*/ 47084 h 99136"/>
                  <a:gd name="connsiteX43" fmla="*/ 81870 w 82895"/>
                  <a:gd name="connsiteY43" fmla="*/ 48988 h 99136"/>
                  <a:gd name="connsiteX44" fmla="*/ 81870 w 82895"/>
                  <a:gd name="connsiteY44" fmla="*/ 50734 h 99136"/>
                  <a:gd name="connsiteX45" fmla="*/ 81870 w 82895"/>
                  <a:gd name="connsiteY45" fmla="*/ 57243 h 99136"/>
                  <a:gd name="connsiteX46" fmla="*/ 81870 w 82895"/>
                  <a:gd name="connsiteY46" fmla="*/ 63433 h 99136"/>
                  <a:gd name="connsiteX47" fmla="*/ 81870 w 82895"/>
                  <a:gd name="connsiteY47" fmla="*/ 67402 h 99136"/>
                  <a:gd name="connsiteX48" fmla="*/ 81870 w 82895"/>
                  <a:gd name="connsiteY48" fmla="*/ 71767 h 99136"/>
                  <a:gd name="connsiteX49" fmla="*/ 81870 w 82895"/>
                  <a:gd name="connsiteY49" fmla="*/ 76053 h 99136"/>
                  <a:gd name="connsiteX50" fmla="*/ 82743 w 82895"/>
                  <a:gd name="connsiteY50" fmla="*/ 93117 h 99136"/>
                  <a:gd name="connsiteX51" fmla="*/ 80124 w 82895"/>
                  <a:gd name="connsiteY51" fmla="*/ 98990 h 99136"/>
                  <a:gd name="connsiteX52" fmla="*/ 73775 w 82895"/>
                  <a:gd name="connsiteY52" fmla="*/ 98434 h 99136"/>
                  <a:gd name="connsiteX53" fmla="*/ 72584 w 82895"/>
                  <a:gd name="connsiteY53" fmla="*/ 98434 h 99136"/>
                  <a:gd name="connsiteX54" fmla="*/ 64647 w 82895"/>
                  <a:gd name="connsiteY54" fmla="*/ 98831 h 99136"/>
                  <a:gd name="connsiteX55" fmla="*/ 58695 w 82895"/>
                  <a:gd name="connsiteY55" fmla="*/ 93276 h 99136"/>
                  <a:gd name="connsiteX56" fmla="*/ 58695 w 82895"/>
                  <a:gd name="connsiteY56" fmla="*/ 71211 h 99136"/>
                  <a:gd name="connsiteX57" fmla="*/ 58695 w 82895"/>
                  <a:gd name="connsiteY57" fmla="*/ 65021 h 99136"/>
                  <a:gd name="connsiteX58" fmla="*/ 55996 w 82895"/>
                  <a:gd name="connsiteY58" fmla="*/ 60179 h 99136"/>
                  <a:gd name="connsiteX59" fmla="*/ 46869 w 82895"/>
                  <a:gd name="connsiteY59" fmla="*/ 58989 h 99136"/>
                  <a:gd name="connsiteX60" fmla="*/ 41472 w 82895"/>
                  <a:gd name="connsiteY60" fmla="*/ 58989 h 99136"/>
                  <a:gd name="connsiteX61" fmla="*/ 37186 w 82895"/>
                  <a:gd name="connsiteY61" fmla="*/ 58989 h 99136"/>
                  <a:gd name="connsiteX62" fmla="*/ 25995 w 82895"/>
                  <a:gd name="connsiteY62" fmla="*/ 61925 h 99136"/>
                  <a:gd name="connsiteX63" fmla="*/ 23932 w 82895"/>
                  <a:gd name="connsiteY63" fmla="*/ 66370 h 99136"/>
                  <a:gd name="connsiteX64" fmla="*/ 23932 w 82895"/>
                  <a:gd name="connsiteY64" fmla="*/ 94307 h 99136"/>
                  <a:gd name="connsiteX65" fmla="*/ 18773 w 82895"/>
                  <a:gd name="connsiteY65" fmla="*/ 98911 h 99136"/>
                  <a:gd name="connsiteX66" fmla="*/ 14963 w 82895"/>
                  <a:gd name="connsiteY66" fmla="*/ 98911 h 99136"/>
                  <a:gd name="connsiteX67" fmla="*/ 12900 w 82895"/>
                  <a:gd name="connsiteY67" fmla="*/ 98911 h 99136"/>
                  <a:gd name="connsiteX68" fmla="*/ 10439 w 82895"/>
                  <a:gd name="connsiteY68" fmla="*/ 98911 h 99136"/>
                  <a:gd name="connsiteX69" fmla="*/ 6153 w 82895"/>
                  <a:gd name="connsiteY69" fmla="*/ 98911 h 99136"/>
                  <a:gd name="connsiteX70" fmla="*/ 836 w 82895"/>
                  <a:gd name="connsiteY70" fmla="*/ 92720 h 99136"/>
                  <a:gd name="connsiteX71" fmla="*/ -116 w 82895"/>
                  <a:gd name="connsiteY71" fmla="*/ 91529 h 9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2895" h="99136">
                    <a:moveTo>
                      <a:pt x="-116" y="91529"/>
                    </a:moveTo>
                    <a:cubicBezTo>
                      <a:pt x="66" y="89760"/>
                      <a:pt x="66" y="87982"/>
                      <a:pt x="-116" y="86212"/>
                    </a:cubicBezTo>
                    <a:lnTo>
                      <a:pt x="-116" y="79624"/>
                    </a:lnTo>
                    <a:cubicBezTo>
                      <a:pt x="-116" y="63751"/>
                      <a:pt x="-116" y="63751"/>
                      <a:pt x="-116" y="61529"/>
                    </a:cubicBezTo>
                    <a:cubicBezTo>
                      <a:pt x="-164" y="60735"/>
                      <a:pt x="-164" y="59941"/>
                      <a:pt x="-116" y="59148"/>
                    </a:cubicBezTo>
                    <a:cubicBezTo>
                      <a:pt x="-116" y="57719"/>
                      <a:pt x="-116" y="55338"/>
                      <a:pt x="-116" y="52084"/>
                    </a:cubicBezTo>
                    <a:lnTo>
                      <a:pt x="-116" y="45496"/>
                    </a:lnTo>
                    <a:cubicBezTo>
                      <a:pt x="-53" y="44544"/>
                      <a:pt x="-53" y="43591"/>
                      <a:pt x="-116" y="42639"/>
                    </a:cubicBezTo>
                    <a:cubicBezTo>
                      <a:pt x="-116" y="40893"/>
                      <a:pt x="-116" y="39702"/>
                      <a:pt x="-116" y="39464"/>
                    </a:cubicBezTo>
                    <a:lnTo>
                      <a:pt x="-116" y="17400"/>
                    </a:lnTo>
                    <a:cubicBezTo>
                      <a:pt x="-116" y="16368"/>
                      <a:pt x="-116" y="15178"/>
                      <a:pt x="-116" y="13432"/>
                    </a:cubicBezTo>
                    <a:cubicBezTo>
                      <a:pt x="-164" y="12638"/>
                      <a:pt x="-164" y="11844"/>
                      <a:pt x="-116" y="11051"/>
                    </a:cubicBezTo>
                    <a:cubicBezTo>
                      <a:pt x="-116" y="1765"/>
                      <a:pt x="-116" y="1051"/>
                      <a:pt x="4487" y="415"/>
                    </a:cubicBezTo>
                    <a:cubicBezTo>
                      <a:pt x="9963" y="130"/>
                      <a:pt x="15440" y="130"/>
                      <a:pt x="20916" y="415"/>
                    </a:cubicBezTo>
                    <a:cubicBezTo>
                      <a:pt x="22980" y="892"/>
                      <a:pt x="23773" y="2479"/>
                      <a:pt x="23773" y="6051"/>
                    </a:cubicBezTo>
                    <a:cubicBezTo>
                      <a:pt x="23797" y="9106"/>
                      <a:pt x="23583" y="12154"/>
                      <a:pt x="23138" y="15178"/>
                    </a:cubicBezTo>
                    <a:cubicBezTo>
                      <a:pt x="23083" y="15813"/>
                      <a:pt x="23083" y="16448"/>
                      <a:pt x="23138" y="17083"/>
                    </a:cubicBezTo>
                    <a:cubicBezTo>
                      <a:pt x="23083" y="17773"/>
                      <a:pt x="23083" y="18456"/>
                      <a:pt x="23138" y="19146"/>
                    </a:cubicBezTo>
                    <a:cubicBezTo>
                      <a:pt x="23249" y="20702"/>
                      <a:pt x="23249" y="22273"/>
                      <a:pt x="23138" y="23829"/>
                    </a:cubicBezTo>
                    <a:cubicBezTo>
                      <a:pt x="23138" y="29861"/>
                      <a:pt x="23694" y="31766"/>
                      <a:pt x="25043" y="33432"/>
                    </a:cubicBezTo>
                    <a:cubicBezTo>
                      <a:pt x="26233" y="34885"/>
                      <a:pt x="28003" y="35734"/>
                      <a:pt x="29884" y="35734"/>
                    </a:cubicBezTo>
                    <a:cubicBezTo>
                      <a:pt x="30464" y="35806"/>
                      <a:pt x="31051" y="35806"/>
                      <a:pt x="31631" y="35734"/>
                    </a:cubicBezTo>
                    <a:cubicBezTo>
                      <a:pt x="32821" y="35663"/>
                      <a:pt x="34011" y="35663"/>
                      <a:pt x="35202" y="35734"/>
                    </a:cubicBezTo>
                    <a:cubicBezTo>
                      <a:pt x="36123" y="35663"/>
                      <a:pt x="37051" y="35663"/>
                      <a:pt x="37980" y="35734"/>
                    </a:cubicBezTo>
                    <a:cubicBezTo>
                      <a:pt x="42266" y="36210"/>
                      <a:pt x="45917" y="36369"/>
                      <a:pt x="47266" y="36369"/>
                    </a:cubicBezTo>
                    <a:cubicBezTo>
                      <a:pt x="53457" y="36369"/>
                      <a:pt x="58615" y="32559"/>
                      <a:pt x="58457" y="27956"/>
                    </a:cubicBezTo>
                    <a:lnTo>
                      <a:pt x="58457" y="21607"/>
                    </a:lnTo>
                    <a:lnTo>
                      <a:pt x="58457" y="12797"/>
                    </a:lnTo>
                    <a:cubicBezTo>
                      <a:pt x="58393" y="11360"/>
                      <a:pt x="58234" y="9924"/>
                      <a:pt x="57980" y="8511"/>
                    </a:cubicBezTo>
                    <a:cubicBezTo>
                      <a:pt x="57917" y="7400"/>
                      <a:pt x="57917" y="6289"/>
                      <a:pt x="57980" y="5178"/>
                    </a:cubicBezTo>
                    <a:cubicBezTo>
                      <a:pt x="57980" y="2797"/>
                      <a:pt x="59568" y="574"/>
                      <a:pt x="61155" y="574"/>
                    </a:cubicBezTo>
                    <a:lnTo>
                      <a:pt x="71473" y="574"/>
                    </a:lnTo>
                    <a:lnTo>
                      <a:pt x="77981" y="-140"/>
                    </a:lnTo>
                    <a:cubicBezTo>
                      <a:pt x="80045" y="-188"/>
                      <a:pt x="81743" y="1447"/>
                      <a:pt x="81791" y="3511"/>
                    </a:cubicBezTo>
                    <a:cubicBezTo>
                      <a:pt x="81791" y="3511"/>
                      <a:pt x="81791" y="3511"/>
                      <a:pt x="81791" y="3511"/>
                    </a:cubicBezTo>
                    <a:cubicBezTo>
                      <a:pt x="81791" y="6289"/>
                      <a:pt x="81791" y="10416"/>
                      <a:pt x="81791" y="11448"/>
                    </a:cubicBezTo>
                    <a:cubicBezTo>
                      <a:pt x="81735" y="11789"/>
                      <a:pt x="81735" y="12138"/>
                      <a:pt x="81791" y="12479"/>
                    </a:cubicBezTo>
                    <a:cubicBezTo>
                      <a:pt x="82061" y="14614"/>
                      <a:pt x="82219" y="16757"/>
                      <a:pt x="82267" y="18908"/>
                    </a:cubicBezTo>
                    <a:cubicBezTo>
                      <a:pt x="82330" y="19408"/>
                      <a:pt x="82330" y="19916"/>
                      <a:pt x="82267" y="20416"/>
                    </a:cubicBezTo>
                    <a:cubicBezTo>
                      <a:pt x="82267" y="22956"/>
                      <a:pt x="82267" y="24226"/>
                      <a:pt x="82267" y="25575"/>
                    </a:cubicBezTo>
                    <a:lnTo>
                      <a:pt x="82267" y="35734"/>
                    </a:lnTo>
                    <a:lnTo>
                      <a:pt x="81870" y="43671"/>
                    </a:lnTo>
                    <a:cubicBezTo>
                      <a:pt x="81870" y="44465"/>
                      <a:pt x="81870" y="45337"/>
                      <a:pt x="81870" y="47084"/>
                    </a:cubicBezTo>
                    <a:cubicBezTo>
                      <a:pt x="81933" y="47719"/>
                      <a:pt x="81933" y="48353"/>
                      <a:pt x="81870" y="48988"/>
                    </a:cubicBezTo>
                    <a:cubicBezTo>
                      <a:pt x="81926" y="49568"/>
                      <a:pt x="81926" y="50155"/>
                      <a:pt x="81870" y="50734"/>
                    </a:cubicBezTo>
                    <a:cubicBezTo>
                      <a:pt x="81870" y="52401"/>
                      <a:pt x="81870" y="54465"/>
                      <a:pt x="81870" y="57243"/>
                    </a:cubicBezTo>
                    <a:cubicBezTo>
                      <a:pt x="81870" y="60021"/>
                      <a:pt x="81870" y="61767"/>
                      <a:pt x="81870" y="63433"/>
                    </a:cubicBezTo>
                    <a:cubicBezTo>
                      <a:pt x="81870" y="65100"/>
                      <a:pt x="81870" y="67084"/>
                      <a:pt x="81870" y="67402"/>
                    </a:cubicBezTo>
                    <a:cubicBezTo>
                      <a:pt x="81949" y="68854"/>
                      <a:pt x="81949" y="70314"/>
                      <a:pt x="81870" y="71767"/>
                    </a:cubicBezTo>
                    <a:cubicBezTo>
                      <a:pt x="81870" y="74307"/>
                      <a:pt x="81870" y="75894"/>
                      <a:pt x="81870" y="76053"/>
                    </a:cubicBezTo>
                    <a:cubicBezTo>
                      <a:pt x="81870" y="83989"/>
                      <a:pt x="82743" y="92561"/>
                      <a:pt x="82743" y="93117"/>
                    </a:cubicBezTo>
                    <a:cubicBezTo>
                      <a:pt x="82743" y="95895"/>
                      <a:pt x="81235" y="99149"/>
                      <a:pt x="80124" y="98990"/>
                    </a:cubicBezTo>
                    <a:lnTo>
                      <a:pt x="73775" y="98434"/>
                    </a:lnTo>
                    <a:cubicBezTo>
                      <a:pt x="73378" y="98490"/>
                      <a:pt x="72981" y="98490"/>
                      <a:pt x="72584" y="98434"/>
                    </a:cubicBezTo>
                    <a:cubicBezTo>
                      <a:pt x="72584" y="98434"/>
                      <a:pt x="65362" y="98831"/>
                      <a:pt x="64647" y="98831"/>
                    </a:cubicBezTo>
                    <a:cubicBezTo>
                      <a:pt x="61497" y="98879"/>
                      <a:pt x="58862" y="96426"/>
                      <a:pt x="58695" y="93276"/>
                    </a:cubicBezTo>
                    <a:lnTo>
                      <a:pt x="58695" y="71211"/>
                    </a:lnTo>
                    <a:lnTo>
                      <a:pt x="58695" y="65021"/>
                    </a:lnTo>
                    <a:cubicBezTo>
                      <a:pt x="58742" y="63037"/>
                      <a:pt x="57703" y="61187"/>
                      <a:pt x="55996" y="60179"/>
                    </a:cubicBezTo>
                    <a:cubicBezTo>
                      <a:pt x="54250" y="59306"/>
                      <a:pt x="53536" y="59148"/>
                      <a:pt x="46869" y="58989"/>
                    </a:cubicBezTo>
                    <a:lnTo>
                      <a:pt x="41472" y="58989"/>
                    </a:lnTo>
                    <a:lnTo>
                      <a:pt x="37186" y="58989"/>
                    </a:lnTo>
                    <a:cubicBezTo>
                      <a:pt x="31472" y="58989"/>
                      <a:pt x="28059" y="59624"/>
                      <a:pt x="25995" y="61925"/>
                    </a:cubicBezTo>
                    <a:cubicBezTo>
                      <a:pt x="25027" y="63259"/>
                      <a:pt x="24329" y="64767"/>
                      <a:pt x="23932" y="66370"/>
                    </a:cubicBezTo>
                    <a:lnTo>
                      <a:pt x="23932" y="94307"/>
                    </a:lnTo>
                    <a:cubicBezTo>
                      <a:pt x="23932" y="97244"/>
                      <a:pt x="22027" y="98911"/>
                      <a:pt x="18773" y="98911"/>
                    </a:cubicBezTo>
                    <a:cubicBezTo>
                      <a:pt x="17503" y="98982"/>
                      <a:pt x="16233" y="98982"/>
                      <a:pt x="14963" y="98911"/>
                    </a:cubicBezTo>
                    <a:cubicBezTo>
                      <a:pt x="14273" y="98855"/>
                      <a:pt x="13590" y="98855"/>
                      <a:pt x="12900" y="98911"/>
                    </a:cubicBezTo>
                    <a:lnTo>
                      <a:pt x="10439" y="98911"/>
                    </a:lnTo>
                    <a:cubicBezTo>
                      <a:pt x="8931" y="98911"/>
                      <a:pt x="7344" y="98911"/>
                      <a:pt x="6153" y="98911"/>
                    </a:cubicBezTo>
                    <a:cubicBezTo>
                      <a:pt x="2503" y="98911"/>
                      <a:pt x="836" y="96926"/>
                      <a:pt x="836" y="92720"/>
                    </a:cubicBezTo>
                    <a:cubicBezTo>
                      <a:pt x="455" y="92379"/>
                      <a:pt x="137" y="91974"/>
                      <a:pt x="-116" y="9152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1" name="Freeform: Shape 140">
                <a:extLst>
                  <a:ext uri="{FF2B5EF4-FFF2-40B4-BE49-F238E27FC236}">
                    <a16:creationId xmlns:a16="http://schemas.microsoft.com/office/drawing/2014/main" id="{6AEB40B7-DBE2-49AA-8D4C-2CC2EA425C6D}"/>
                  </a:ext>
                </a:extLst>
              </p:cNvPr>
              <p:cNvSpPr/>
              <p:nvPr/>
            </p:nvSpPr>
            <p:spPr>
              <a:xfrm>
                <a:off x="3598848" y="1671335"/>
                <a:ext cx="27706" cy="108376"/>
              </a:xfrm>
              <a:custGeom>
                <a:avLst/>
                <a:gdLst>
                  <a:gd name="connsiteX0" fmla="*/ 604 w 25322"/>
                  <a:gd name="connsiteY0" fmla="*/ 88750 h 99050"/>
                  <a:gd name="connsiteX1" fmla="*/ 604 w 25322"/>
                  <a:gd name="connsiteY1" fmla="*/ 71210 h 99050"/>
                  <a:gd name="connsiteX2" fmla="*/ 604 w 25322"/>
                  <a:gd name="connsiteY2" fmla="*/ 57797 h 99050"/>
                  <a:gd name="connsiteX3" fmla="*/ 604 w 25322"/>
                  <a:gd name="connsiteY3" fmla="*/ 44860 h 99050"/>
                  <a:gd name="connsiteX4" fmla="*/ 604 w 25322"/>
                  <a:gd name="connsiteY4" fmla="*/ 39305 h 99050"/>
                  <a:gd name="connsiteX5" fmla="*/ 604 w 25322"/>
                  <a:gd name="connsiteY5" fmla="*/ 31765 h 99050"/>
                  <a:gd name="connsiteX6" fmla="*/ 604 w 25322"/>
                  <a:gd name="connsiteY6" fmla="*/ 23828 h 99050"/>
                  <a:gd name="connsiteX7" fmla="*/ 604 w 25322"/>
                  <a:gd name="connsiteY7" fmla="*/ 17479 h 99050"/>
                  <a:gd name="connsiteX8" fmla="*/ -111 w 25322"/>
                  <a:gd name="connsiteY8" fmla="*/ 8986 h 99050"/>
                  <a:gd name="connsiteX9" fmla="*/ -111 w 25322"/>
                  <a:gd name="connsiteY9" fmla="*/ 6288 h 99050"/>
                  <a:gd name="connsiteX10" fmla="*/ 5762 w 25322"/>
                  <a:gd name="connsiteY10" fmla="*/ -141 h 99050"/>
                  <a:gd name="connsiteX11" fmla="*/ 6794 w 25322"/>
                  <a:gd name="connsiteY11" fmla="*/ -141 h 99050"/>
                  <a:gd name="connsiteX12" fmla="*/ 7826 w 25322"/>
                  <a:gd name="connsiteY12" fmla="*/ -141 h 99050"/>
                  <a:gd name="connsiteX13" fmla="*/ 9175 w 25322"/>
                  <a:gd name="connsiteY13" fmla="*/ -141 h 99050"/>
                  <a:gd name="connsiteX14" fmla="*/ 19334 w 25322"/>
                  <a:gd name="connsiteY14" fmla="*/ -141 h 99050"/>
                  <a:gd name="connsiteX15" fmla="*/ 24890 w 25322"/>
                  <a:gd name="connsiteY15" fmla="*/ 7319 h 99050"/>
                  <a:gd name="connsiteX16" fmla="*/ 24890 w 25322"/>
                  <a:gd name="connsiteY16" fmla="*/ 10018 h 99050"/>
                  <a:gd name="connsiteX17" fmla="*/ 24414 w 25322"/>
                  <a:gd name="connsiteY17" fmla="*/ 14859 h 99050"/>
                  <a:gd name="connsiteX18" fmla="*/ 24414 w 25322"/>
                  <a:gd name="connsiteY18" fmla="*/ 20574 h 99050"/>
                  <a:gd name="connsiteX19" fmla="*/ 24414 w 25322"/>
                  <a:gd name="connsiteY19" fmla="*/ 22637 h 99050"/>
                  <a:gd name="connsiteX20" fmla="*/ 24414 w 25322"/>
                  <a:gd name="connsiteY20" fmla="*/ 25018 h 99050"/>
                  <a:gd name="connsiteX21" fmla="*/ 24414 w 25322"/>
                  <a:gd name="connsiteY21" fmla="*/ 27479 h 99050"/>
                  <a:gd name="connsiteX22" fmla="*/ 24414 w 25322"/>
                  <a:gd name="connsiteY22" fmla="*/ 30892 h 99050"/>
                  <a:gd name="connsiteX23" fmla="*/ 24414 w 25322"/>
                  <a:gd name="connsiteY23" fmla="*/ 46765 h 99050"/>
                  <a:gd name="connsiteX24" fmla="*/ 24414 w 25322"/>
                  <a:gd name="connsiteY24" fmla="*/ 54146 h 99050"/>
                  <a:gd name="connsiteX25" fmla="*/ 24414 w 25322"/>
                  <a:gd name="connsiteY25" fmla="*/ 55892 h 99050"/>
                  <a:gd name="connsiteX26" fmla="*/ 24414 w 25322"/>
                  <a:gd name="connsiteY26" fmla="*/ 79147 h 99050"/>
                  <a:gd name="connsiteX27" fmla="*/ 24414 w 25322"/>
                  <a:gd name="connsiteY27" fmla="*/ 84862 h 99050"/>
                  <a:gd name="connsiteX28" fmla="*/ 24414 w 25322"/>
                  <a:gd name="connsiteY28" fmla="*/ 88116 h 99050"/>
                  <a:gd name="connsiteX29" fmla="*/ 24414 w 25322"/>
                  <a:gd name="connsiteY29" fmla="*/ 93592 h 99050"/>
                  <a:gd name="connsiteX30" fmla="*/ 21319 w 25322"/>
                  <a:gd name="connsiteY30" fmla="*/ 98910 h 99050"/>
                  <a:gd name="connsiteX31" fmla="*/ 2905 w 25322"/>
                  <a:gd name="connsiteY31" fmla="*/ 98433 h 99050"/>
                  <a:gd name="connsiteX32" fmla="*/ -31 w 25322"/>
                  <a:gd name="connsiteY32" fmla="*/ 94306 h 99050"/>
                  <a:gd name="connsiteX33" fmla="*/ 604 w 25322"/>
                  <a:gd name="connsiteY33" fmla="*/ 88750 h 9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322" h="99050">
                    <a:moveTo>
                      <a:pt x="604" y="88750"/>
                    </a:moveTo>
                    <a:lnTo>
                      <a:pt x="604" y="71210"/>
                    </a:lnTo>
                    <a:lnTo>
                      <a:pt x="604" y="57797"/>
                    </a:lnTo>
                    <a:lnTo>
                      <a:pt x="604" y="44860"/>
                    </a:lnTo>
                    <a:cubicBezTo>
                      <a:pt x="604" y="44860"/>
                      <a:pt x="604" y="42400"/>
                      <a:pt x="604" y="39305"/>
                    </a:cubicBezTo>
                    <a:cubicBezTo>
                      <a:pt x="604" y="36209"/>
                      <a:pt x="604" y="33669"/>
                      <a:pt x="604" y="31765"/>
                    </a:cubicBezTo>
                    <a:cubicBezTo>
                      <a:pt x="604" y="29860"/>
                      <a:pt x="604" y="27241"/>
                      <a:pt x="604" y="23828"/>
                    </a:cubicBezTo>
                    <a:cubicBezTo>
                      <a:pt x="604" y="20415"/>
                      <a:pt x="604" y="18510"/>
                      <a:pt x="604" y="17479"/>
                    </a:cubicBezTo>
                    <a:cubicBezTo>
                      <a:pt x="580" y="14637"/>
                      <a:pt x="342" y="11796"/>
                      <a:pt x="-111" y="8986"/>
                    </a:cubicBezTo>
                    <a:cubicBezTo>
                      <a:pt x="-166" y="8089"/>
                      <a:pt x="-166" y="7184"/>
                      <a:pt x="-111" y="6288"/>
                    </a:cubicBezTo>
                    <a:cubicBezTo>
                      <a:pt x="111" y="3034"/>
                      <a:pt x="2548" y="367"/>
                      <a:pt x="5762" y="-141"/>
                    </a:cubicBezTo>
                    <a:lnTo>
                      <a:pt x="6794" y="-141"/>
                    </a:lnTo>
                    <a:cubicBezTo>
                      <a:pt x="7136" y="-85"/>
                      <a:pt x="7485" y="-85"/>
                      <a:pt x="7826" y="-141"/>
                    </a:cubicBezTo>
                    <a:lnTo>
                      <a:pt x="9175" y="-141"/>
                    </a:lnTo>
                    <a:lnTo>
                      <a:pt x="19334" y="-141"/>
                    </a:lnTo>
                    <a:cubicBezTo>
                      <a:pt x="22588" y="-141"/>
                      <a:pt x="24890" y="2796"/>
                      <a:pt x="24890" y="7319"/>
                    </a:cubicBezTo>
                    <a:cubicBezTo>
                      <a:pt x="24890" y="8034"/>
                      <a:pt x="24890" y="9065"/>
                      <a:pt x="24890" y="10018"/>
                    </a:cubicBezTo>
                    <a:cubicBezTo>
                      <a:pt x="24890" y="12637"/>
                      <a:pt x="24414" y="14383"/>
                      <a:pt x="24414" y="14859"/>
                    </a:cubicBezTo>
                    <a:lnTo>
                      <a:pt x="24414" y="20574"/>
                    </a:lnTo>
                    <a:cubicBezTo>
                      <a:pt x="24414" y="20574"/>
                      <a:pt x="24414" y="21447"/>
                      <a:pt x="24414" y="22637"/>
                    </a:cubicBezTo>
                    <a:cubicBezTo>
                      <a:pt x="24350" y="23431"/>
                      <a:pt x="24350" y="24225"/>
                      <a:pt x="24414" y="25018"/>
                    </a:cubicBezTo>
                    <a:cubicBezTo>
                      <a:pt x="24414" y="25415"/>
                      <a:pt x="24414" y="26288"/>
                      <a:pt x="24414" y="27479"/>
                    </a:cubicBezTo>
                    <a:cubicBezTo>
                      <a:pt x="24414" y="28669"/>
                      <a:pt x="24414" y="30415"/>
                      <a:pt x="24414" y="30892"/>
                    </a:cubicBezTo>
                    <a:lnTo>
                      <a:pt x="24414" y="46765"/>
                    </a:lnTo>
                    <a:cubicBezTo>
                      <a:pt x="24581" y="49226"/>
                      <a:pt x="24581" y="51686"/>
                      <a:pt x="24414" y="54146"/>
                    </a:cubicBezTo>
                    <a:cubicBezTo>
                      <a:pt x="24200" y="54710"/>
                      <a:pt x="24200" y="55329"/>
                      <a:pt x="24414" y="55892"/>
                    </a:cubicBezTo>
                    <a:cubicBezTo>
                      <a:pt x="25422" y="63615"/>
                      <a:pt x="25422" y="71425"/>
                      <a:pt x="24414" y="79147"/>
                    </a:cubicBezTo>
                    <a:lnTo>
                      <a:pt x="24414" y="84862"/>
                    </a:lnTo>
                    <a:cubicBezTo>
                      <a:pt x="24414" y="84862"/>
                      <a:pt x="24414" y="86370"/>
                      <a:pt x="24414" y="88116"/>
                    </a:cubicBezTo>
                    <a:cubicBezTo>
                      <a:pt x="24414" y="89862"/>
                      <a:pt x="24414" y="91687"/>
                      <a:pt x="24414" y="93592"/>
                    </a:cubicBezTo>
                    <a:cubicBezTo>
                      <a:pt x="24414" y="96846"/>
                      <a:pt x="23223" y="98910"/>
                      <a:pt x="21319" y="98910"/>
                    </a:cubicBezTo>
                    <a:cubicBezTo>
                      <a:pt x="14810" y="98910"/>
                      <a:pt x="3461" y="98910"/>
                      <a:pt x="2905" y="98433"/>
                    </a:cubicBezTo>
                    <a:cubicBezTo>
                      <a:pt x="1128" y="97846"/>
                      <a:pt x="-55" y="96171"/>
                      <a:pt x="-31" y="94306"/>
                    </a:cubicBezTo>
                    <a:cubicBezTo>
                      <a:pt x="207" y="93751"/>
                      <a:pt x="604" y="91687"/>
                      <a:pt x="604" y="8875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2" name="Freeform: Shape 141">
                <a:extLst>
                  <a:ext uri="{FF2B5EF4-FFF2-40B4-BE49-F238E27FC236}">
                    <a16:creationId xmlns:a16="http://schemas.microsoft.com/office/drawing/2014/main" id="{6004D48D-9128-471F-B964-BDDFDFC9192A}"/>
                  </a:ext>
                </a:extLst>
              </p:cNvPr>
              <p:cNvSpPr/>
              <p:nvPr/>
            </p:nvSpPr>
            <p:spPr>
              <a:xfrm>
                <a:off x="3642256" y="1672220"/>
                <a:ext cx="85984" cy="108361"/>
              </a:xfrm>
              <a:custGeom>
                <a:avLst/>
                <a:gdLst>
                  <a:gd name="connsiteX0" fmla="*/ 139 w 78585"/>
                  <a:gd name="connsiteY0" fmla="*/ 91912 h 99036"/>
                  <a:gd name="connsiteX1" fmla="*/ 139 w 78585"/>
                  <a:gd name="connsiteY1" fmla="*/ 87626 h 99036"/>
                  <a:gd name="connsiteX2" fmla="*/ 139 w 78585"/>
                  <a:gd name="connsiteY2" fmla="*/ 72625 h 99036"/>
                  <a:gd name="connsiteX3" fmla="*/ 615 w 78585"/>
                  <a:gd name="connsiteY3" fmla="*/ 58180 h 99036"/>
                  <a:gd name="connsiteX4" fmla="*/ 1091 w 78585"/>
                  <a:gd name="connsiteY4" fmla="*/ 41831 h 99036"/>
                  <a:gd name="connsiteX5" fmla="*/ 1091 w 78585"/>
                  <a:gd name="connsiteY5" fmla="*/ 40799 h 99036"/>
                  <a:gd name="connsiteX6" fmla="*/ 536 w 78585"/>
                  <a:gd name="connsiteY6" fmla="*/ 18338 h 99036"/>
                  <a:gd name="connsiteX7" fmla="*/ 59 w 78585"/>
                  <a:gd name="connsiteY7" fmla="*/ 13020 h 99036"/>
                  <a:gd name="connsiteX8" fmla="*/ 59 w 78585"/>
                  <a:gd name="connsiteY8" fmla="*/ 8496 h 99036"/>
                  <a:gd name="connsiteX9" fmla="*/ 20060 w 78585"/>
                  <a:gd name="connsiteY9" fmla="*/ -75 h 99036"/>
                  <a:gd name="connsiteX10" fmla="*/ 27997 w 78585"/>
                  <a:gd name="connsiteY10" fmla="*/ -75 h 99036"/>
                  <a:gd name="connsiteX11" fmla="*/ 32997 w 78585"/>
                  <a:gd name="connsiteY11" fmla="*/ -75 h 99036"/>
                  <a:gd name="connsiteX12" fmla="*/ 65379 w 78585"/>
                  <a:gd name="connsiteY12" fmla="*/ 8973 h 99036"/>
                  <a:gd name="connsiteX13" fmla="*/ 74347 w 78585"/>
                  <a:gd name="connsiteY13" fmla="*/ 18655 h 99036"/>
                  <a:gd name="connsiteX14" fmla="*/ 78316 w 78585"/>
                  <a:gd name="connsiteY14" fmla="*/ 35878 h 99036"/>
                  <a:gd name="connsiteX15" fmla="*/ 65538 w 78585"/>
                  <a:gd name="connsiteY15" fmla="*/ 66038 h 99036"/>
                  <a:gd name="connsiteX16" fmla="*/ 54029 w 78585"/>
                  <a:gd name="connsiteY16" fmla="*/ 71593 h 99036"/>
                  <a:gd name="connsiteX17" fmla="*/ 42283 w 78585"/>
                  <a:gd name="connsiteY17" fmla="*/ 72943 h 99036"/>
                  <a:gd name="connsiteX18" fmla="*/ 39664 w 78585"/>
                  <a:gd name="connsiteY18" fmla="*/ 72943 h 99036"/>
                  <a:gd name="connsiteX19" fmla="*/ 33870 w 78585"/>
                  <a:gd name="connsiteY19" fmla="*/ 72229 h 99036"/>
                  <a:gd name="connsiteX20" fmla="*/ 26806 w 78585"/>
                  <a:gd name="connsiteY20" fmla="*/ 72943 h 99036"/>
                  <a:gd name="connsiteX21" fmla="*/ 23155 w 78585"/>
                  <a:gd name="connsiteY21" fmla="*/ 79610 h 99036"/>
                  <a:gd name="connsiteX22" fmla="*/ 23790 w 78585"/>
                  <a:gd name="connsiteY22" fmla="*/ 88737 h 99036"/>
                  <a:gd name="connsiteX23" fmla="*/ 23790 w 78585"/>
                  <a:gd name="connsiteY23" fmla="*/ 92547 h 99036"/>
                  <a:gd name="connsiteX24" fmla="*/ 18949 w 78585"/>
                  <a:gd name="connsiteY24" fmla="*/ 98896 h 99036"/>
                  <a:gd name="connsiteX25" fmla="*/ 11012 w 78585"/>
                  <a:gd name="connsiteY25" fmla="*/ 98102 h 99036"/>
                  <a:gd name="connsiteX26" fmla="*/ 9107 w 78585"/>
                  <a:gd name="connsiteY26" fmla="*/ 98102 h 99036"/>
                  <a:gd name="connsiteX27" fmla="*/ 2917 w 78585"/>
                  <a:gd name="connsiteY27" fmla="*/ 98896 h 99036"/>
                  <a:gd name="connsiteX28" fmla="*/ 2441 w 78585"/>
                  <a:gd name="connsiteY28" fmla="*/ 98896 h 99036"/>
                  <a:gd name="connsiteX29" fmla="*/ -20 w 78585"/>
                  <a:gd name="connsiteY29" fmla="*/ 94451 h 99036"/>
                  <a:gd name="connsiteX30" fmla="*/ 139 w 78585"/>
                  <a:gd name="connsiteY30" fmla="*/ 91912 h 99036"/>
                  <a:gd name="connsiteX31" fmla="*/ 51013 w 78585"/>
                  <a:gd name="connsiteY31" fmla="*/ 47466 h 99036"/>
                  <a:gd name="connsiteX32" fmla="*/ 52918 w 78585"/>
                  <a:gd name="connsiteY32" fmla="*/ 44767 h 99036"/>
                  <a:gd name="connsiteX33" fmla="*/ 55140 w 78585"/>
                  <a:gd name="connsiteY33" fmla="*/ 40561 h 99036"/>
                  <a:gd name="connsiteX34" fmla="*/ 56014 w 78585"/>
                  <a:gd name="connsiteY34" fmla="*/ 35243 h 99036"/>
                  <a:gd name="connsiteX35" fmla="*/ 54268 w 78585"/>
                  <a:gd name="connsiteY35" fmla="*/ 28179 h 99036"/>
                  <a:gd name="connsiteX36" fmla="*/ 35299 w 78585"/>
                  <a:gd name="connsiteY36" fmla="*/ 19211 h 99036"/>
                  <a:gd name="connsiteX37" fmla="*/ 23949 w 78585"/>
                  <a:gd name="connsiteY37" fmla="*/ 36592 h 99036"/>
                  <a:gd name="connsiteX38" fmla="*/ 39267 w 78585"/>
                  <a:gd name="connsiteY38" fmla="*/ 51910 h 99036"/>
                  <a:gd name="connsiteX39" fmla="*/ 51013 w 78585"/>
                  <a:gd name="connsiteY39" fmla="*/ 47466 h 9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585" h="99036">
                    <a:moveTo>
                      <a:pt x="139" y="91912"/>
                    </a:moveTo>
                    <a:cubicBezTo>
                      <a:pt x="139" y="91039"/>
                      <a:pt x="139" y="89372"/>
                      <a:pt x="139" y="87626"/>
                    </a:cubicBezTo>
                    <a:lnTo>
                      <a:pt x="139" y="72625"/>
                    </a:lnTo>
                    <a:cubicBezTo>
                      <a:pt x="139" y="64212"/>
                      <a:pt x="774" y="63181"/>
                      <a:pt x="615" y="58180"/>
                    </a:cubicBezTo>
                    <a:cubicBezTo>
                      <a:pt x="337" y="52728"/>
                      <a:pt x="496" y="47259"/>
                      <a:pt x="1091" y="41831"/>
                    </a:cubicBezTo>
                    <a:cubicBezTo>
                      <a:pt x="1115" y="41489"/>
                      <a:pt x="1115" y="41140"/>
                      <a:pt x="1091" y="40799"/>
                    </a:cubicBezTo>
                    <a:cubicBezTo>
                      <a:pt x="694" y="35084"/>
                      <a:pt x="536" y="28894"/>
                      <a:pt x="536" y="18338"/>
                    </a:cubicBezTo>
                    <a:cubicBezTo>
                      <a:pt x="536" y="17465"/>
                      <a:pt x="536" y="15639"/>
                      <a:pt x="59" y="13020"/>
                    </a:cubicBezTo>
                    <a:cubicBezTo>
                      <a:pt x="-417" y="10401"/>
                      <a:pt x="59" y="9766"/>
                      <a:pt x="59" y="8496"/>
                    </a:cubicBezTo>
                    <a:cubicBezTo>
                      <a:pt x="59" y="1988"/>
                      <a:pt x="4187" y="559"/>
                      <a:pt x="20060" y="-75"/>
                    </a:cubicBezTo>
                    <a:lnTo>
                      <a:pt x="27997" y="-75"/>
                    </a:lnTo>
                    <a:cubicBezTo>
                      <a:pt x="30060" y="-75"/>
                      <a:pt x="31965" y="-75"/>
                      <a:pt x="32997" y="-75"/>
                    </a:cubicBezTo>
                    <a:cubicBezTo>
                      <a:pt x="44489" y="-647"/>
                      <a:pt x="55847" y="2528"/>
                      <a:pt x="65379" y="8973"/>
                    </a:cubicBezTo>
                    <a:cubicBezTo>
                      <a:pt x="69244" y="11258"/>
                      <a:pt x="72363" y="14623"/>
                      <a:pt x="74347" y="18655"/>
                    </a:cubicBezTo>
                    <a:cubicBezTo>
                      <a:pt x="77236" y="23918"/>
                      <a:pt x="78609" y="29878"/>
                      <a:pt x="78316" y="35878"/>
                    </a:cubicBezTo>
                    <a:cubicBezTo>
                      <a:pt x="79260" y="47418"/>
                      <a:pt x="74482" y="58688"/>
                      <a:pt x="65538" y="66038"/>
                    </a:cubicBezTo>
                    <a:cubicBezTo>
                      <a:pt x="62022" y="68482"/>
                      <a:pt x="58133" y="70355"/>
                      <a:pt x="54029" y="71593"/>
                    </a:cubicBezTo>
                    <a:cubicBezTo>
                      <a:pt x="50148" y="72308"/>
                      <a:pt x="46228" y="72760"/>
                      <a:pt x="42283" y="72943"/>
                    </a:cubicBezTo>
                    <a:lnTo>
                      <a:pt x="39664" y="72943"/>
                    </a:lnTo>
                    <a:cubicBezTo>
                      <a:pt x="36568" y="72943"/>
                      <a:pt x="34505" y="72229"/>
                      <a:pt x="33870" y="72229"/>
                    </a:cubicBezTo>
                    <a:cubicBezTo>
                      <a:pt x="31497" y="72157"/>
                      <a:pt x="29116" y="72395"/>
                      <a:pt x="26806" y="72943"/>
                    </a:cubicBezTo>
                    <a:cubicBezTo>
                      <a:pt x="24449" y="74316"/>
                      <a:pt x="23044" y="76887"/>
                      <a:pt x="23155" y="79610"/>
                    </a:cubicBezTo>
                    <a:cubicBezTo>
                      <a:pt x="23211" y="82657"/>
                      <a:pt x="23425" y="85705"/>
                      <a:pt x="23790" y="88737"/>
                    </a:cubicBezTo>
                    <a:cubicBezTo>
                      <a:pt x="23790" y="90007"/>
                      <a:pt x="23790" y="91356"/>
                      <a:pt x="23790" y="92547"/>
                    </a:cubicBezTo>
                    <a:cubicBezTo>
                      <a:pt x="23790" y="96832"/>
                      <a:pt x="22203" y="98896"/>
                      <a:pt x="18949" y="98896"/>
                    </a:cubicBezTo>
                    <a:cubicBezTo>
                      <a:pt x="16290" y="98793"/>
                      <a:pt x="13639" y="98531"/>
                      <a:pt x="11012" y="98102"/>
                    </a:cubicBezTo>
                    <a:cubicBezTo>
                      <a:pt x="10377" y="98166"/>
                      <a:pt x="9742" y="98166"/>
                      <a:pt x="9107" y="98102"/>
                    </a:cubicBezTo>
                    <a:lnTo>
                      <a:pt x="2917" y="98896"/>
                    </a:lnTo>
                    <a:lnTo>
                      <a:pt x="2441" y="98896"/>
                    </a:lnTo>
                    <a:cubicBezTo>
                      <a:pt x="1171" y="98896"/>
                      <a:pt x="-20" y="96674"/>
                      <a:pt x="-20" y="94451"/>
                    </a:cubicBezTo>
                    <a:cubicBezTo>
                      <a:pt x="-84" y="93602"/>
                      <a:pt x="-28" y="92745"/>
                      <a:pt x="139" y="91912"/>
                    </a:cubicBezTo>
                    <a:close/>
                    <a:moveTo>
                      <a:pt x="51013" y="47466"/>
                    </a:moveTo>
                    <a:cubicBezTo>
                      <a:pt x="51728" y="46275"/>
                      <a:pt x="52521" y="45402"/>
                      <a:pt x="52918" y="44767"/>
                    </a:cubicBezTo>
                    <a:cubicBezTo>
                      <a:pt x="54101" y="43648"/>
                      <a:pt x="54879" y="42164"/>
                      <a:pt x="55140" y="40561"/>
                    </a:cubicBezTo>
                    <a:cubicBezTo>
                      <a:pt x="55633" y="38831"/>
                      <a:pt x="55926" y="37045"/>
                      <a:pt x="56014" y="35243"/>
                    </a:cubicBezTo>
                    <a:cubicBezTo>
                      <a:pt x="55656" y="32838"/>
                      <a:pt x="55069" y="30473"/>
                      <a:pt x="54268" y="28179"/>
                    </a:cubicBezTo>
                    <a:cubicBezTo>
                      <a:pt x="52521" y="22703"/>
                      <a:pt x="45140" y="19211"/>
                      <a:pt x="35299" y="19211"/>
                    </a:cubicBezTo>
                    <a:cubicBezTo>
                      <a:pt x="25457" y="19211"/>
                      <a:pt x="23949" y="20957"/>
                      <a:pt x="23949" y="36592"/>
                    </a:cubicBezTo>
                    <a:cubicBezTo>
                      <a:pt x="23949" y="49371"/>
                      <a:pt x="26409" y="51910"/>
                      <a:pt x="39267" y="51910"/>
                    </a:cubicBezTo>
                    <a:cubicBezTo>
                      <a:pt x="43624" y="52109"/>
                      <a:pt x="47878" y="50498"/>
                      <a:pt x="51013" y="4746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29" name="Freeform: Shape 128">
              <a:extLst>
                <a:ext uri="{FF2B5EF4-FFF2-40B4-BE49-F238E27FC236}">
                  <a16:creationId xmlns:a16="http://schemas.microsoft.com/office/drawing/2014/main" id="{6FA77C08-42C2-415F-B886-D060B6164061}"/>
                </a:ext>
              </a:extLst>
            </p:cNvPr>
            <p:cNvSpPr/>
            <p:nvPr/>
          </p:nvSpPr>
          <p:spPr>
            <a:xfrm>
              <a:off x="2716669" y="1348211"/>
              <a:ext cx="888834" cy="560534"/>
            </a:xfrm>
            <a:custGeom>
              <a:avLst/>
              <a:gdLst>
                <a:gd name="connsiteX0" fmla="*/ 598358 w 647559"/>
                <a:gd name="connsiteY0" fmla="*/ 81400 h 408376"/>
                <a:gd name="connsiteX1" fmla="*/ 585556 w 647559"/>
                <a:gd name="connsiteY1" fmla="*/ 9350 h 408376"/>
                <a:gd name="connsiteX2" fmla="*/ 513498 w 647559"/>
                <a:gd name="connsiteY2" fmla="*/ 22152 h 408376"/>
                <a:gd name="connsiteX3" fmla="*/ 513117 w 647559"/>
                <a:gd name="connsiteY3" fmla="*/ 80844 h 408376"/>
                <a:gd name="connsiteX4" fmla="*/ 468036 w 647559"/>
                <a:gd name="connsiteY4" fmla="*/ 110369 h 408376"/>
                <a:gd name="connsiteX5" fmla="*/ 444226 w 647559"/>
                <a:gd name="connsiteY5" fmla="*/ 151958 h 408376"/>
                <a:gd name="connsiteX6" fmla="*/ 419305 w 647559"/>
                <a:gd name="connsiteY6" fmla="*/ 110290 h 408376"/>
                <a:gd name="connsiteX7" fmla="*/ 374304 w 647559"/>
                <a:gd name="connsiteY7" fmla="*/ 80844 h 408376"/>
                <a:gd name="connsiteX8" fmla="*/ 360446 w 647559"/>
                <a:gd name="connsiteY8" fmla="*/ 8985 h 408376"/>
                <a:gd name="connsiteX9" fmla="*/ 288587 w 647559"/>
                <a:gd name="connsiteY9" fmla="*/ 22843 h 408376"/>
                <a:gd name="connsiteX10" fmla="*/ 279698 w 647559"/>
                <a:gd name="connsiteY10" fmla="*/ 51796 h 408376"/>
                <a:gd name="connsiteX11" fmla="*/ 288269 w 647559"/>
                <a:gd name="connsiteY11" fmla="*/ 79892 h 408376"/>
                <a:gd name="connsiteX12" fmla="*/ 272951 w 647559"/>
                <a:gd name="connsiteY12" fmla="*/ 80844 h 408376"/>
                <a:gd name="connsiteX13" fmla="*/ 227950 w 647559"/>
                <a:gd name="connsiteY13" fmla="*/ 110290 h 408376"/>
                <a:gd name="connsiteX14" fmla="*/ 203108 w 647559"/>
                <a:gd name="connsiteY14" fmla="*/ 151958 h 408376"/>
                <a:gd name="connsiteX15" fmla="*/ 179298 w 647559"/>
                <a:gd name="connsiteY15" fmla="*/ 110369 h 408376"/>
                <a:gd name="connsiteX16" fmla="*/ 134296 w 647559"/>
                <a:gd name="connsiteY16" fmla="*/ 80844 h 408376"/>
                <a:gd name="connsiteX17" fmla="*/ 120597 w 647559"/>
                <a:gd name="connsiteY17" fmla="*/ 8842 h 408376"/>
                <a:gd name="connsiteX18" fmla="*/ 48595 w 647559"/>
                <a:gd name="connsiteY18" fmla="*/ 22541 h 408376"/>
                <a:gd name="connsiteX19" fmla="*/ 48976 w 647559"/>
                <a:gd name="connsiteY19" fmla="*/ 81400 h 408376"/>
                <a:gd name="connsiteX20" fmla="*/ -152 w 647559"/>
                <a:gd name="connsiteY20" fmla="*/ 140211 h 408376"/>
                <a:gd name="connsiteX21" fmla="*/ -152 w 647559"/>
                <a:gd name="connsiteY21" fmla="*/ 371567 h 408376"/>
                <a:gd name="connsiteX22" fmla="*/ 34690 w 647559"/>
                <a:gd name="connsiteY22" fmla="*/ 407918 h 408376"/>
                <a:gd name="connsiteX23" fmla="*/ 35484 w 647559"/>
                <a:gd name="connsiteY23" fmla="*/ 407918 h 408376"/>
                <a:gd name="connsiteX24" fmla="*/ 60088 w 647559"/>
                <a:gd name="connsiteY24" fmla="*/ 397521 h 408376"/>
                <a:gd name="connsiteX25" fmla="*/ 70961 w 647559"/>
                <a:gd name="connsiteY25" fmla="*/ 371885 h 408376"/>
                <a:gd name="connsiteX26" fmla="*/ 70961 w 647559"/>
                <a:gd name="connsiteY26" fmla="*/ 268707 h 408376"/>
                <a:gd name="connsiteX27" fmla="*/ 94771 w 647559"/>
                <a:gd name="connsiteY27" fmla="*/ 268707 h 408376"/>
                <a:gd name="connsiteX28" fmla="*/ 94771 w 647559"/>
                <a:gd name="connsiteY28" fmla="*/ 371012 h 408376"/>
                <a:gd name="connsiteX29" fmla="*/ 129614 w 647559"/>
                <a:gd name="connsiteY29" fmla="*/ 407362 h 408376"/>
                <a:gd name="connsiteX30" fmla="*/ 130725 w 647559"/>
                <a:gd name="connsiteY30" fmla="*/ 407362 h 408376"/>
                <a:gd name="connsiteX31" fmla="*/ 166599 w 647559"/>
                <a:gd name="connsiteY31" fmla="*/ 371567 h 408376"/>
                <a:gd name="connsiteX32" fmla="*/ 166599 w 647559"/>
                <a:gd name="connsiteY32" fmla="*/ 228706 h 408376"/>
                <a:gd name="connsiteX33" fmla="*/ 173345 w 647559"/>
                <a:gd name="connsiteY33" fmla="*/ 239341 h 408376"/>
                <a:gd name="connsiteX34" fmla="*/ 203267 w 647559"/>
                <a:gd name="connsiteY34" fmla="*/ 255770 h 408376"/>
                <a:gd name="connsiteX35" fmla="*/ 233109 w 647559"/>
                <a:gd name="connsiteY35" fmla="*/ 239341 h 408376"/>
                <a:gd name="connsiteX36" fmla="*/ 239855 w 647559"/>
                <a:gd name="connsiteY36" fmla="*/ 228706 h 408376"/>
                <a:gd name="connsiteX37" fmla="*/ 239855 w 647559"/>
                <a:gd name="connsiteY37" fmla="*/ 371567 h 408376"/>
                <a:gd name="connsiteX38" fmla="*/ 250728 w 647559"/>
                <a:gd name="connsiteY38" fmla="*/ 397203 h 408376"/>
                <a:gd name="connsiteX39" fmla="*/ 260014 w 647559"/>
                <a:gd name="connsiteY39" fmla="*/ 403553 h 408376"/>
                <a:gd name="connsiteX40" fmla="*/ 261364 w 647559"/>
                <a:gd name="connsiteY40" fmla="*/ 404346 h 408376"/>
                <a:gd name="connsiteX41" fmla="*/ 265015 w 647559"/>
                <a:gd name="connsiteY41" fmla="*/ 405616 h 408376"/>
                <a:gd name="connsiteX42" fmla="*/ 268110 w 647559"/>
                <a:gd name="connsiteY42" fmla="*/ 406569 h 408376"/>
                <a:gd name="connsiteX43" fmla="*/ 271761 w 647559"/>
                <a:gd name="connsiteY43" fmla="*/ 406965 h 408376"/>
                <a:gd name="connsiteX44" fmla="*/ 274459 w 647559"/>
                <a:gd name="connsiteY44" fmla="*/ 407362 h 408376"/>
                <a:gd name="connsiteX45" fmla="*/ 275491 w 647559"/>
                <a:gd name="connsiteY45" fmla="*/ 407362 h 408376"/>
                <a:gd name="connsiteX46" fmla="*/ 311286 w 647559"/>
                <a:gd name="connsiteY46" fmla="*/ 371567 h 408376"/>
                <a:gd name="connsiteX47" fmla="*/ 311286 w 647559"/>
                <a:gd name="connsiteY47" fmla="*/ 268390 h 408376"/>
                <a:gd name="connsiteX48" fmla="*/ 335096 w 647559"/>
                <a:gd name="connsiteY48" fmla="*/ 268390 h 408376"/>
                <a:gd name="connsiteX49" fmla="*/ 335096 w 647559"/>
                <a:gd name="connsiteY49" fmla="*/ 370694 h 408376"/>
                <a:gd name="connsiteX50" fmla="*/ 370018 w 647559"/>
                <a:gd name="connsiteY50" fmla="*/ 407045 h 408376"/>
                <a:gd name="connsiteX51" fmla="*/ 371288 w 647559"/>
                <a:gd name="connsiteY51" fmla="*/ 407045 h 408376"/>
                <a:gd name="connsiteX52" fmla="*/ 396050 w 647559"/>
                <a:gd name="connsiteY52" fmla="*/ 396886 h 408376"/>
                <a:gd name="connsiteX53" fmla="*/ 406844 w 647559"/>
                <a:gd name="connsiteY53" fmla="*/ 371250 h 408376"/>
                <a:gd name="connsiteX54" fmla="*/ 406844 w 647559"/>
                <a:gd name="connsiteY54" fmla="*/ 228388 h 408376"/>
                <a:gd name="connsiteX55" fmla="*/ 413670 w 647559"/>
                <a:gd name="connsiteY55" fmla="*/ 239024 h 408376"/>
                <a:gd name="connsiteX56" fmla="*/ 443512 w 647559"/>
                <a:gd name="connsiteY56" fmla="*/ 255453 h 408376"/>
                <a:gd name="connsiteX57" fmla="*/ 473354 w 647559"/>
                <a:gd name="connsiteY57" fmla="*/ 239024 h 408376"/>
                <a:gd name="connsiteX58" fmla="*/ 480180 w 647559"/>
                <a:gd name="connsiteY58" fmla="*/ 228388 h 408376"/>
                <a:gd name="connsiteX59" fmla="*/ 480180 w 647559"/>
                <a:gd name="connsiteY59" fmla="*/ 371250 h 408376"/>
                <a:gd name="connsiteX60" fmla="*/ 515975 w 647559"/>
                <a:gd name="connsiteY60" fmla="*/ 407045 h 408376"/>
                <a:gd name="connsiteX61" fmla="*/ 517006 w 647559"/>
                <a:gd name="connsiteY61" fmla="*/ 407045 h 408376"/>
                <a:gd name="connsiteX62" fmla="*/ 551849 w 647559"/>
                <a:gd name="connsiteY62" fmla="*/ 370694 h 408376"/>
                <a:gd name="connsiteX63" fmla="*/ 551849 w 647559"/>
                <a:gd name="connsiteY63" fmla="*/ 269263 h 408376"/>
                <a:gd name="connsiteX64" fmla="*/ 575659 w 647559"/>
                <a:gd name="connsiteY64" fmla="*/ 269263 h 408376"/>
                <a:gd name="connsiteX65" fmla="*/ 575659 w 647559"/>
                <a:gd name="connsiteY65" fmla="*/ 372440 h 408376"/>
                <a:gd name="connsiteX66" fmla="*/ 611374 w 647559"/>
                <a:gd name="connsiteY66" fmla="*/ 408235 h 408376"/>
                <a:gd name="connsiteX67" fmla="*/ 612565 w 647559"/>
                <a:gd name="connsiteY67" fmla="*/ 408235 h 408376"/>
                <a:gd name="connsiteX68" fmla="*/ 647407 w 647559"/>
                <a:gd name="connsiteY68" fmla="*/ 371885 h 408376"/>
                <a:gd name="connsiteX69" fmla="*/ 647407 w 647559"/>
                <a:gd name="connsiteY69" fmla="*/ 140211 h 408376"/>
                <a:gd name="connsiteX70" fmla="*/ 598358 w 647559"/>
                <a:gd name="connsiteY70" fmla="*/ 81400 h 408376"/>
                <a:gd name="connsiteX71" fmla="*/ 555976 w 647559"/>
                <a:gd name="connsiteY71" fmla="*/ 23859 h 408376"/>
                <a:gd name="connsiteX72" fmla="*/ 583913 w 647559"/>
                <a:gd name="connsiteY72" fmla="*/ 51796 h 408376"/>
                <a:gd name="connsiteX73" fmla="*/ 555976 w 647559"/>
                <a:gd name="connsiteY73" fmla="*/ 79733 h 408376"/>
                <a:gd name="connsiteX74" fmla="*/ 528038 w 647559"/>
                <a:gd name="connsiteY74" fmla="*/ 51796 h 408376"/>
                <a:gd name="connsiteX75" fmla="*/ 555976 w 647559"/>
                <a:gd name="connsiteY75" fmla="*/ 23859 h 408376"/>
                <a:gd name="connsiteX76" fmla="*/ 331286 w 647559"/>
                <a:gd name="connsiteY76" fmla="*/ 23859 h 408376"/>
                <a:gd name="connsiteX77" fmla="*/ 359224 w 647559"/>
                <a:gd name="connsiteY77" fmla="*/ 51796 h 408376"/>
                <a:gd name="connsiteX78" fmla="*/ 331286 w 647559"/>
                <a:gd name="connsiteY78" fmla="*/ 79733 h 408376"/>
                <a:gd name="connsiteX79" fmla="*/ 303349 w 647559"/>
                <a:gd name="connsiteY79" fmla="*/ 51796 h 408376"/>
                <a:gd name="connsiteX80" fmla="*/ 331286 w 647559"/>
                <a:gd name="connsiteY80" fmla="*/ 23859 h 408376"/>
                <a:gd name="connsiteX81" fmla="*/ 90882 w 647559"/>
                <a:gd name="connsiteY81" fmla="*/ 23859 h 408376"/>
                <a:gd name="connsiteX82" fmla="*/ 118899 w 647559"/>
                <a:gd name="connsiteY82" fmla="*/ 51716 h 408376"/>
                <a:gd name="connsiteX83" fmla="*/ 91041 w 647559"/>
                <a:gd name="connsiteY83" fmla="*/ 79733 h 408376"/>
                <a:gd name="connsiteX84" fmla="*/ 63024 w 647559"/>
                <a:gd name="connsiteY84" fmla="*/ 51875 h 408376"/>
                <a:gd name="connsiteX85" fmla="*/ 63024 w 647559"/>
                <a:gd name="connsiteY85" fmla="*/ 51796 h 408376"/>
                <a:gd name="connsiteX86" fmla="*/ 90962 w 647559"/>
                <a:gd name="connsiteY86" fmla="*/ 23859 h 408376"/>
                <a:gd name="connsiteX87" fmla="*/ 91041 w 647559"/>
                <a:gd name="connsiteY87" fmla="*/ 23859 h 408376"/>
                <a:gd name="connsiteX88" fmla="*/ 175329 w 647559"/>
                <a:gd name="connsiteY88" fmla="*/ 198467 h 408376"/>
                <a:gd name="connsiteX89" fmla="*/ 164694 w 647559"/>
                <a:gd name="connsiteY89" fmla="*/ 181800 h 408376"/>
                <a:gd name="connsiteX90" fmla="*/ 148281 w 647559"/>
                <a:gd name="connsiteY90" fmla="*/ 178054 h 408376"/>
                <a:gd name="connsiteX91" fmla="*/ 142709 w 647559"/>
                <a:gd name="connsiteY91" fmla="*/ 188229 h 408376"/>
                <a:gd name="connsiteX92" fmla="*/ 142709 w 647559"/>
                <a:gd name="connsiteY92" fmla="*/ 372361 h 408376"/>
                <a:gd name="connsiteX93" fmla="*/ 139058 w 647559"/>
                <a:gd name="connsiteY93" fmla="*/ 380853 h 408376"/>
                <a:gd name="connsiteX94" fmla="*/ 130328 w 647559"/>
                <a:gd name="connsiteY94" fmla="*/ 384266 h 408376"/>
                <a:gd name="connsiteX95" fmla="*/ 118740 w 647559"/>
                <a:gd name="connsiteY95" fmla="*/ 371806 h 408376"/>
                <a:gd name="connsiteX96" fmla="*/ 118740 w 647559"/>
                <a:gd name="connsiteY96" fmla="*/ 257358 h 408376"/>
                <a:gd name="connsiteX97" fmla="*/ 106835 w 647559"/>
                <a:gd name="connsiteY97" fmla="*/ 245373 h 408376"/>
                <a:gd name="connsiteX98" fmla="*/ 59215 w 647559"/>
                <a:gd name="connsiteY98" fmla="*/ 245373 h 408376"/>
                <a:gd name="connsiteX99" fmla="*/ 47310 w 647559"/>
                <a:gd name="connsiteY99" fmla="*/ 257358 h 408376"/>
                <a:gd name="connsiteX100" fmla="*/ 47310 w 647559"/>
                <a:gd name="connsiteY100" fmla="*/ 372123 h 408376"/>
                <a:gd name="connsiteX101" fmla="*/ 43659 w 647559"/>
                <a:gd name="connsiteY101" fmla="*/ 380615 h 408376"/>
                <a:gd name="connsiteX102" fmla="*/ 35008 w 647559"/>
                <a:gd name="connsiteY102" fmla="*/ 384028 h 408376"/>
                <a:gd name="connsiteX103" fmla="*/ 23420 w 647559"/>
                <a:gd name="connsiteY103" fmla="*/ 371567 h 408376"/>
                <a:gd name="connsiteX104" fmla="*/ 23420 w 647559"/>
                <a:gd name="connsiteY104" fmla="*/ 140211 h 408376"/>
                <a:gd name="connsiteX105" fmla="*/ 59215 w 647559"/>
                <a:gd name="connsiteY105" fmla="*/ 104337 h 408376"/>
                <a:gd name="connsiteX106" fmla="*/ 127233 w 647559"/>
                <a:gd name="connsiteY106" fmla="*/ 104337 h 408376"/>
                <a:gd name="connsiteX107" fmla="*/ 158265 w 647559"/>
                <a:gd name="connsiteY107" fmla="*/ 122274 h 408376"/>
                <a:gd name="connsiteX108" fmla="*/ 189060 w 647559"/>
                <a:gd name="connsiteY108" fmla="*/ 175530 h 408376"/>
                <a:gd name="connsiteX109" fmla="*/ 453115 w 647559"/>
                <a:gd name="connsiteY109" fmla="*/ 226960 h 408376"/>
                <a:gd name="connsiteX110" fmla="*/ 443353 w 647559"/>
                <a:gd name="connsiteY110" fmla="*/ 232277 h 408376"/>
                <a:gd name="connsiteX111" fmla="*/ 433670 w 647559"/>
                <a:gd name="connsiteY111" fmla="*/ 226960 h 408376"/>
                <a:gd name="connsiteX112" fmla="*/ 404781 w 647559"/>
                <a:gd name="connsiteY112" fmla="*/ 181800 h 408376"/>
                <a:gd name="connsiteX113" fmla="*/ 388367 w 647559"/>
                <a:gd name="connsiteY113" fmla="*/ 178054 h 408376"/>
                <a:gd name="connsiteX114" fmla="*/ 382796 w 647559"/>
                <a:gd name="connsiteY114" fmla="*/ 188229 h 408376"/>
                <a:gd name="connsiteX115" fmla="*/ 382796 w 647559"/>
                <a:gd name="connsiteY115" fmla="*/ 372361 h 408376"/>
                <a:gd name="connsiteX116" fmla="*/ 379224 w 647559"/>
                <a:gd name="connsiteY116" fmla="*/ 380853 h 408376"/>
                <a:gd name="connsiteX117" fmla="*/ 370494 w 647559"/>
                <a:gd name="connsiteY117" fmla="*/ 384266 h 408376"/>
                <a:gd name="connsiteX118" fmla="*/ 358906 w 647559"/>
                <a:gd name="connsiteY118" fmla="*/ 371806 h 408376"/>
                <a:gd name="connsiteX119" fmla="*/ 358906 w 647559"/>
                <a:gd name="connsiteY119" fmla="*/ 257358 h 408376"/>
                <a:gd name="connsiteX120" fmla="*/ 346922 w 647559"/>
                <a:gd name="connsiteY120" fmla="*/ 245373 h 408376"/>
                <a:gd name="connsiteX121" fmla="*/ 299301 w 647559"/>
                <a:gd name="connsiteY121" fmla="*/ 245373 h 408376"/>
                <a:gd name="connsiteX122" fmla="*/ 287317 w 647559"/>
                <a:gd name="connsiteY122" fmla="*/ 257358 h 408376"/>
                <a:gd name="connsiteX123" fmla="*/ 287317 w 647559"/>
                <a:gd name="connsiteY123" fmla="*/ 372123 h 408376"/>
                <a:gd name="connsiteX124" fmla="*/ 275420 w 647559"/>
                <a:gd name="connsiteY124" fmla="*/ 384036 h 408376"/>
                <a:gd name="connsiteX125" fmla="*/ 275015 w 647559"/>
                <a:gd name="connsiteY125" fmla="*/ 384028 h 408376"/>
                <a:gd name="connsiteX126" fmla="*/ 267078 w 647559"/>
                <a:gd name="connsiteY126" fmla="*/ 380298 h 408376"/>
                <a:gd name="connsiteX127" fmla="*/ 267078 w 647559"/>
                <a:gd name="connsiteY127" fmla="*/ 379901 h 408376"/>
                <a:gd name="connsiteX128" fmla="*/ 264300 w 647559"/>
                <a:gd name="connsiteY128" fmla="*/ 373869 h 408376"/>
                <a:gd name="connsiteX129" fmla="*/ 264300 w 647559"/>
                <a:gd name="connsiteY129" fmla="*/ 372123 h 408376"/>
                <a:gd name="connsiteX130" fmla="*/ 264300 w 647559"/>
                <a:gd name="connsiteY130" fmla="*/ 187990 h 408376"/>
                <a:gd name="connsiteX131" fmla="*/ 252260 w 647559"/>
                <a:gd name="connsiteY131" fmla="*/ 176061 h 408376"/>
                <a:gd name="connsiteX132" fmla="*/ 242236 w 647559"/>
                <a:gd name="connsiteY132" fmla="*/ 181562 h 408376"/>
                <a:gd name="connsiteX133" fmla="*/ 213426 w 647559"/>
                <a:gd name="connsiteY133" fmla="*/ 226722 h 408376"/>
                <a:gd name="connsiteX134" fmla="*/ 197592 w 647559"/>
                <a:gd name="connsiteY134" fmla="*/ 230492 h 408376"/>
                <a:gd name="connsiteX135" fmla="*/ 193822 w 647559"/>
                <a:gd name="connsiteY135" fmla="*/ 214658 h 408376"/>
                <a:gd name="connsiteX136" fmla="*/ 248744 w 647559"/>
                <a:gd name="connsiteY136" fmla="*/ 122433 h 408376"/>
                <a:gd name="connsiteX137" fmla="*/ 248744 w 647559"/>
                <a:gd name="connsiteY137" fmla="*/ 122433 h 408376"/>
                <a:gd name="connsiteX138" fmla="*/ 279777 w 647559"/>
                <a:gd name="connsiteY138" fmla="*/ 104496 h 408376"/>
                <a:gd name="connsiteX139" fmla="*/ 367716 w 647559"/>
                <a:gd name="connsiteY139" fmla="*/ 104496 h 408376"/>
                <a:gd name="connsiteX140" fmla="*/ 398749 w 647559"/>
                <a:gd name="connsiteY140" fmla="*/ 122433 h 408376"/>
                <a:gd name="connsiteX141" fmla="*/ 398749 w 647559"/>
                <a:gd name="connsiteY141" fmla="*/ 122433 h 408376"/>
                <a:gd name="connsiteX142" fmla="*/ 453512 w 647559"/>
                <a:gd name="connsiteY142" fmla="*/ 214975 h 408376"/>
                <a:gd name="connsiteX143" fmla="*/ 453353 w 647559"/>
                <a:gd name="connsiteY143" fmla="*/ 226722 h 408376"/>
                <a:gd name="connsiteX144" fmla="*/ 623438 w 647559"/>
                <a:gd name="connsiteY144" fmla="*/ 371806 h 408376"/>
                <a:gd name="connsiteX145" fmla="*/ 611850 w 647559"/>
                <a:gd name="connsiteY145" fmla="*/ 384266 h 408376"/>
                <a:gd name="connsiteX146" fmla="*/ 599556 w 647559"/>
                <a:gd name="connsiteY146" fmla="*/ 372766 h 408376"/>
                <a:gd name="connsiteX147" fmla="*/ 599548 w 647559"/>
                <a:gd name="connsiteY147" fmla="*/ 372361 h 408376"/>
                <a:gd name="connsiteX148" fmla="*/ 599548 w 647559"/>
                <a:gd name="connsiteY148" fmla="*/ 257358 h 408376"/>
                <a:gd name="connsiteX149" fmla="*/ 587564 w 647559"/>
                <a:gd name="connsiteY149" fmla="*/ 245373 h 408376"/>
                <a:gd name="connsiteX150" fmla="*/ 539943 w 647559"/>
                <a:gd name="connsiteY150" fmla="*/ 245373 h 408376"/>
                <a:gd name="connsiteX151" fmla="*/ 527959 w 647559"/>
                <a:gd name="connsiteY151" fmla="*/ 257358 h 408376"/>
                <a:gd name="connsiteX152" fmla="*/ 527959 w 647559"/>
                <a:gd name="connsiteY152" fmla="*/ 371567 h 408376"/>
                <a:gd name="connsiteX153" fmla="*/ 516371 w 647559"/>
                <a:gd name="connsiteY153" fmla="*/ 384028 h 408376"/>
                <a:gd name="connsiteX154" fmla="*/ 504069 w 647559"/>
                <a:gd name="connsiteY154" fmla="*/ 372202 h 408376"/>
                <a:gd name="connsiteX155" fmla="*/ 504069 w 647559"/>
                <a:gd name="connsiteY155" fmla="*/ 372123 h 408376"/>
                <a:gd name="connsiteX156" fmla="*/ 504069 w 647559"/>
                <a:gd name="connsiteY156" fmla="*/ 187990 h 408376"/>
                <a:gd name="connsiteX157" fmla="*/ 495498 w 647559"/>
                <a:gd name="connsiteY157" fmla="*/ 176562 h 408376"/>
                <a:gd name="connsiteX158" fmla="*/ 482005 w 647559"/>
                <a:gd name="connsiteY158" fmla="*/ 181562 h 408376"/>
                <a:gd name="connsiteX159" fmla="*/ 471449 w 647559"/>
                <a:gd name="connsiteY159" fmla="*/ 198229 h 408376"/>
                <a:gd name="connsiteX160" fmla="*/ 457957 w 647559"/>
                <a:gd name="connsiteY160" fmla="*/ 175292 h 408376"/>
                <a:gd name="connsiteX161" fmla="*/ 488751 w 647559"/>
                <a:gd name="connsiteY161" fmla="*/ 122036 h 408376"/>
                <a:gd name="connsiteX162" fmla="*/ 519784 w 647559"/>
                <a:gd name="connsiteY162" fmla="*/ 104099 h 408376"/>
                <a:gd name="connsiteX163" fmla="*/ 587802 w 647559"/>
                <a:gd name="connsiteY163" fmla="*/ 104099 h 408376"/>
                <a:gd name="connsiteX164" fmla="*/ 623676 w 647559"/>
                <a:gd name="connsiteY164" fmla="*/ 139973 h 4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47559" h="408376">
                  <a:moveTo>
                    <a:pt x="598358" y="81400"/>
                  </a:moveTo>
                  <a:cubicBezTo>
                    <a:pt x="614715" y="57971"/>
                    <a:pt x="608985" y="25708"/>
                    <a:pt x="585556" y="9350"/>
                  </a:cubicBezTo>
                  <a:cubicBezTo>
                    <a:pt x="562119" y="-7015"/>
                    <a:pt x="529864" y="-1277"/>
                    <a:pt x="513498" y="22152"/>
                  </a:cubicBezTo>
                  <a:cubicBezTo>
                    <a:pt x="501220" y="39748"/>
                    <a:pt x="501061" y="63090"/>
                    <a:pt x="513117" y="80844"/>
                  </a:cubicBezTo>
                  <a:cubicBezTo>
                    <a:pt x="494275" y="83019"/>
                    <a:pt x="477561" y="93964"/>
                    <a:pt x="468036" y="110369"/>
                  </a:cubicBezTo>
                  <a:lnTo>
                    <a:pt x="444226" y="151958"/>
                  </a:lnTo>
                  <a:lnTo>
                    <a:pt x="419305" y="110290"/>
                  </a:lnTo>
                  <a:cubicBezTo>
                    <a:pt x="409805" y="93908"/>
                    <a:pt x="393122" y="82987"/>
                    <a:pt x="374304" y="80844"/>
                  </a:cubicBezTo>
                  <a:cubicBezTo>
                    <a:pt x="390320" y="57177"/>
                    <a:pt x="384113" y="25001"/>
                    <a:pt x="360446" y="8985"/>
                  </a:cubicBezTo>
                  <a:cubicBezTo>
                    <a:pt x="336771" y="-7031"/>
                    <a:pt x="304603" y="-825"/>
                    <a:pt x="288587" y="22843"/>
                  </a:cubicBezTo>
                  <a:cubicBezTo>
                    <a:pt x="282801" y="31390"/>
                    <a:pt x="279705" y="41478"/>
                    <a:pt x="279698" y="51796"/>
                  </a:cubicBezTo>
                  <a:cubicBezTo>
                    <a:pt x="280880" y="61590"/>
                    <a:pt x="283785" y="71106"/>
                    <a:pt x="288269" y="79892"/>
                  </a:cubicBezTo>
                  <a:cubicBezTo>
                    <a:pt x="284142" y="79892"/>
                    <a:pt x="278269" y="80368"/>
                    <a:pt x="272951" y="80844"/>
                  </a:cubicBezTo>
                  <a:cubicBezTo>
                    <a:pt x="254133" y="82987"/>
                    <a:pt x="237450" y="93908"/>
                    <a:pt x="227950" y="110290"/>
                  </a:cubicBezTo>
                  <a:lnTo>
                    <a:pt x="203108" y="151958"/>
                  </a:lnTo>
                  <a:lnTo>
                    <a:pt x="179298" y="110369"/>
                  </a:lnTo>
                  <a:cubicBezTo>
                    <a:pt x="169829" y="93948"/>
                    <a:pt x="153130" y="82995"/>
                    <a:pt x="134296" y="80844"/>
                  </a:cubicBezTo>
                  <a:cubicBezTo>
                    <a:pt x="150392" y="57177"/>
                    <a:pt x="144265" y="24938"/>
                    <a:pt x="120597" y="8842"/>
                  </a:cubicBezTo>
                  <a:cubicBezTo>
                    <a:pt x="96930" y="-7262"/>
                    <a:pt x="64691" y="-1126"/>
                    <a:pt x="48595" y="22541"/>
                  </a:cubicBezTo>
                  <a:cubicBezTo>
                    <a:pt x="36484" y="40335"/>
                    <a:pt x="36643" y="63764"/>
                    <a:pt x="48976" y="81400"/>
                  </a:cubicBezTo>
                  <a:cubicBezTo>
                    <a:pt x="20547" y="86575"/>
                    <a:pt x="-120" y="111321"/>
                    <a:pt x="-152" y="140211"/>
                  </a:cubicBezTo>
                  <a:lnTo>
                    <a:pt x="-152" y="371567"/>
                  </a:lnTo>
                  <a:cubicBezTo>
                    <a:pt x="-168" y="391068"/>
                    <a:pt x="15205" y="407108"/>
                    <a:pt x="34690" y="407918"/>
                  </a:cubicBezTo>
                  <a:lnTo>
                    <a:pt x="35484" y="407918"/>
                  </a:lnTo>
                  <a:cubicBezTo>
                    <a:pt x="44738" y="407838"/>
                    <a:pt x="53580" y="404100"/>
                    <a:pt x="60088" y="397521"/>
                  </a:cubicBezTo>
                  <a:cubicBezTo>
                    <a:pt x="67064" y="390822"/>
                    <a:pt x="70993" y="381560"/>
                    <a:pt x="70961" y="371885"/>
                  </a:cubicBezTo>
                  <a:lnTo>
                    <a:pt x="70961" y="268707"/>
                  </a:lnTo>
                  <a:lnTo>
                    <a:pt x="94771" y="268707"/>
                  </a:lnTo>
                  <a:lnTo>
                    <a:pt x="94771" y="371012"/>
                  </a:lnTo>
                  <a:cubicBezTo>
                    <a:pt x="94755" y="390512"/>
                    <a:pt x="110129" y="406553"/>
                    <a:pt x="129614" y="407362"/>
                  </a:cubicBezTo>
                  <a:lnTo>
                    <a:pt x="130725" y="407362"/>
                  </a:lnTo>
                  <a:cubicBezTo>
                    <a:pt x="150503" y="407362"/>
                    <a:pt x="166551" y="391346"/>
                    <a:pt x="166599" y="371567"/>
                  </a:cubicBezTo>
                  <a:lnTo>
                    <a:pt x="166599" y="228706"/>
                  </a:lnTo>
                  <a:lnTo>
                    <a:pt x="173345" y="239341"/>
                  </a:lnTo>
                  <a:cubicBezTo>
                    <a:pt x="179433" y="250016"/>
                    <a:pt x="190996" y="256365"/>
                    <a:pt x="203267" y="255770"/>
                  </a:cubicBezTo>
                  <a:cubicBezTo>
                    <a:pt x="215378" y="255786"/>
                    <a:pt x="226648" y="249579"/>
                    <a:pt x="233109" y="239341"/>
                  </a:cubicBezTo>
                  <a:lnTo>
                    <a:pt x="239855" y="228706"/>
                  </a:lnTo>
                  <a:lnTo>
                    <a:pt x="239855" y="371567"/>
                  </a:lnTo>
                  <a:cubicBezTo>
                    <a:pt x="239823" y="381242"/>
                    <a:pt x="243752" y="390504"/>
                    <a:pt x="250728" y="397203"/>
                  </a:cubicBezTo>
                  <a:cubicBezTo>
                    <a:pt x="253459" y="399814"/>
                    <a:pt x="256594" y="401957"/>
                    <a:pt x="260014" y="403553"/>
                  </a:cubicBezTo>
                  <a:lnTo>
                    <a:pt x="261364" y="404346"/>
                  </a:lnTo>
                  <a:lnTo>
                    <a:pt x="265015" y="405616"/>
                  </a:lnTo>
                  <a:cubicBezTo>
                    <a:pt x="266046" y="405616"/>
                    <a:pt x="267078" y="406330"/>
                    <a:pt x="268110" y="406569"/>
                  </a:cubicBezTo>
                  <a:cubicBezTo>
                    <a:pt x="269316" y="406783"/>
                    <a:pt x="270538" y="406910"/>
                    <a:pt x="271761" y="406965"/>
                  </a:cubicBezTo>
                  <a:cubicBezTo>
                    <a:pt x="272650" y="407180"/>
                    <a:pt x="273546" y="407315"/>
                    <a:pt x="274459" y="407362"/>
                  </a:cubicBezTo>
                  <a:lnTo>
                    <a:pt x="275491" y="407362"/>
                  </a:lnTo>
                  <a:cubicBezTo>
                    <a:pt x="295261" y="407362"/>
                    <a:pt x="311286" y="391338"/>
                    <a:pt x="311286" y="371567"/>
                  </a:cubicBezTo>
                  <a:lnTo>
                    <a:pt x="311286" y="268390"/>
                  </a:lnTo>
                  <a:lnTo>
                    <a:pt x="335096" y="268390"/>
                  </a:lnTo>
                  <a:lnTo>
                    <a:pt x="335096" y="370694"/>
                  </a:lnTo>
                  <a:cubicBezTo>
                    <a:pt x="335120" y="390211"/>
                    <a:pt x="350517" y="406235"/>
                    <a:pt x="370018" y="407045"/>
                  </a:cubicBezTo>
                  <a:lnTo>
                    <a:pt x="371288" y="407045"/>
                  </a:lnTo>
                  <a:cubicBezTo>
                    <a:pt x="380542" y="406981"/>
                    <a:pt x="389415" y="403338"/>
                    <a:pt x="396050" y="396886"/>
                  </a:cubicBezTo>
                  <a:cubicBezTo>
                    <a:pt x="403003" y="390179"/>
                    <a:pt x="406908" y="380909"/>
                    <a:pt x="406844" y="371250"/>
                  </a:cubicBezTo>
                  <a:lnTo>
                    <a:pt x="406844" y="228388"/>
                  </a:lnTo>
                  <a:lnTo>
                    <a:pt x="413670" y="239024"/>
                  </a:lnTo>
                  <a:cubicBezTo>
                    <a:pt x="420114" y="249286"/>
                    <a:pt x="431393" y="255500"/>
                    <a:pt x="443512" y="255453"/>
                  </a:cubicBezTo>
                  <a:cubicBezTo>
                    <a:pt x="455758" y="256016"/>
                    <a:pt x="467282" y="249675"/>
                    <a:pt x="473354" y="239024"/>
                  </a:cubicBezTo>
                  <a:cubicBezTo>
                    <a:pt x="475100" y="236405"/>
                    <a:pt x="480180" y="228388"/>
                    <a:pt x="480180" y="228388"/>
                  </a:cubicBezTo>
                  <a:lnTo>
                    <a:pt x="480180" y="371250"/>
                  </a:lnTo>
                  <a:cubicBezTo>
                    <a:pt x="480219" y="391004"/>
                    <a:pt x="496220" y="406997"/>
                    <a:pt x="515975" y="407045"/>
                  </a:cubicBezTo>
                  <a:lnTo>
                    <a:pt x="517006" y="407045"/>
                  </a:lnTo>
                  <a:cubicBezTo>
                    <a:pt x="536491" y="406235"/>
                    <a:pt x="551865" y="390195"/>
                    <a:pt x="551849" y="370694"/>
                  </a:cubicBezTo>
                  <a:lnTo>
                    <a:pt x="551849" y="269263"/>
                  </a:lnTo>
                  <a:lnTo>
                    <a:pt x="575659" y="269263"/>
                  </a:lnTo>
                  <a:lnTo>
                    <a:pt x="575659" y="372440"/>
                  </a:lnTo>
                  <a:cubicBezTo>
                    <a:pt x="575698" y="392163"/>
                    <a:pt x="591651" y="408148"/>
                    <a:pt x="611374" y="408235"/>
                  </a:cubicBezTo>
                  <a:lnTo>
                    <a:pt x="612565" y="408235"/>
                  </a:lnTo>
                  <a:cubicBezTo>
                    <a:pt x="632049" y="407425"/>
                    <a:pt x="647423" y="391385"/>
                    <a:pt x="647407" y="371885"/>
                  </a:cubicBezTo>
                  <a:lnTo>
                    <a:pt x="647407" y="140211"/>
                  </a:lnTo>
                  <a:cubicBezTo>
                    <a:pt x="647383" y="111345"/>
                    <a:pt x="626755" y="86606"/>
                    <a:pt x="598358" y="81400"/>
                  </a:cubicBezTo>
                  <a:close/>
                  <a:moveTo>
                    <a:pt x="555976" y="23859"/>
                  </a:moveTo>
                  <a:cubicBezTo>
                    <a:pt x="571405" y="23859"/>
                    <a:pt x="583913" y="36367"/>
                    <a:pt x="583913" y="51796"/>
                  </a:cubicBezTo>
                  <a:cubicBezTo>
                    <a:pt x="583913" y="67225"/>
                    <a:pt x="571405" y="79733"/>
                    <a:pt x="555976" y="79733"/>
                  </a:cubicBezTo>
                  <a:cubicBezTo>
                    <a:pt x="540547" y="79733"/>
                    <a:pt x="528038" y="67225"/>
                    <a:pt x="528038" y="51796"/>
                  </a:cubicBezTo>
                  <a:cubicBezTo>
                    <a:pt x="528038" y="36367"/>
                    <a:pt x="540547" y="23859"/>
                    <a:pt x="555976" y="23859"/>
                  </a:cubicBezTo>
                  <a:close/>
                  <a:moveTo>
                    <a:pt x="331286" y="23859"/>
                  </a:moveTo>
                  <a:cubicBezTo>
                    <a:pt x="346715" y="23859"/>
                    <a:pt x="359224" y="36367"/>
                    <a:pt x="359224" y="51796"/>
                  </a:cubicBezTo>
                  <a:cubicBezTo>
                    <a:pt x="359224" y="67225"/>
                    <a:pt x="346715" y="79733"/>
                    <a:pt x="331286" y="79733"/>
                  </a:cubicBezTo>
                  <a:cubicBezTo>
                    <a:pt x="315857" y="79733"/>
                    <a:pt x="303349" y="67225"/>
                    <a:pt x="303349" y="51796"/>
                  </a:cubicBezTo>
                  <a:cubicBezTo>
                    <a:pt x="303349" y="36367"/>
                    <a:pt x="315857" y="23859"/>
                    <a:pt x="331286" y="23859"/>
                  </a:cubicBezTo>
                  <a:close/>
                  <a:moveTo>
                    <a:pt x="90882" y="23859"/>
                  </a:moveTo>
                  <a:cubicBezTo>
                    <a:pt x="106311" y="23811"/>
                    <a:pt x="118851" y="36287"/>
                    <a:pt x="118899" y="51716"/>
                  </a:cubicBezTo>
                  <a:cubicBezTo>
                    <a:pt x="118947" y="67145"/>
                    <a:pt x="106470" y="79686"/>
                    <a:pt x="91041" y="79733"/>
                  </a:cubicBezTo>
                  <a:cubicBezTo>
                    <a:pt x="75612" y="79781"/>
                    <a:pt x="63072" y="67304"/>
                    <a:pt x="63024" y="51875"/>
                  </a:cubicBezTo>
                  <a:cubicBezTo>
                    <a:pt x="63024" y="51851"/>
                    <a:pt x="63024" y="51820"/>
                    <a:pt x="63024" y="51796"/>
                  </a:cubicBezTo>
                  <a:cubicBezTo>
                    <a:pt x="63024" y="36367"/>
                    <a:pt x="75533" y="23859"/>
                    <a:pt x="90962" y="23859"/>
                  </a:cubicBezTo>
                  <a:cubicBezTo>
                    <a:pt x="90985" y="23859"/>
                    <a:pt x="91017" y="23859"/>
                    <a:pt x="91041" y="23859"/>
                  </a:cubicBezTo>
                  <a:close/>
                  <a:moveTo>
                    <a:pt x="175329" y="198467"/>
                  </a:moveTo>
                  <a:lnTo>
                    <a:pt x="164694" y="181800"/>
                  </a:lnTo>
                  <a:cubicBezTo>
                    <a:pt x="161194" y="176236"/>
                    <a:pt x="153844" y="174554"/>
                    <a:pt x="148281" y="178054"/>
                  </a:cubicBezTo>
                  <a:cubicBezTo>
                    <a:pt x="144781" y="180252"/>
                    <a:pt x="142677" y="184101"/>
                    <a:pt x="142709" y="188229"/>
                  </a:cubicBezTo>
                  <a:lnTo>
                    <a:pt x="142709" y="372361"/>
                  </a:lnTo>
                  <a:cubicBezTo>
                    <a:pt x="142685" y="375568"/>
                    <a:pt x="141368" y="378631"/>
                    <a:pt x="139058" y="380853"/>
                  </a:cubicBezTo>
                  <a:cubicBezTo>
                    <a:pt x="136749" y="383155"/>
                    <a:pt x="133582" y="384393"/>
                    <a:pt x="130328" y="384266"/>
                  </a:cubicBezTo>
                  <a:cubicBezTo>
                    <a:pt x="123748" y="383885"/>
                    <a:pt x="118645" y="378393"/>
                    <a:pt x="118740" y="371806"/>
                  </a:cubicBezTo>
                  <a:lnTo>
                    <a:pt x="118740" y="257358"/>
                  </a:lnTo>
                  <a:cubicBezTo>
                    <a:pt x="118740" y="250770"/>
                    <a:pt x="113423" y="245413"/>
                    <a:pt x="106835" y="245373"/>
                  </a:cubicBezTo>
                  <a:lnTo>
                    <a:pt x="59215" y="245373"/>
                  </a:lnTo>
                  <a:cubicBezTo>
                    <a:pt x="52627" y="245413"/>
                    <a:pt x="47310" y="250770"/>
                    <a:pt x="47310" y="257358"/>
                  </a:cubicBezTo>
                  <a:lnTo>
                    <a:pt x="47310" y="372123"/>
                  </a:lnTo>
                  <a:cubicBezTo>
                    <a:pt x="47325" y="375337"/>
                    <a:pt x="46000" y="378417"/>
                    <a:pt x="43659" y="380615"/>
                  </a:cubicBezTo>
                  <a:cubicBezTo>
                    <a:pt x="41365" y="382893"/>
                    <a:pt x="38238" y="384131"/>
                    <a:pt x="35008" y="384028"/>
                  </a:cubicBezTo>
                  <a:cubicBezTo>
                    <a:pt x="28436" y="383647"/>
                    <a:pt x="23325" y="378155"/>
                    <a:pt x="23420" y="371567"/>
                  </a:cubicBezTo>
                  <a:lnTo>
                    <a:pt x="23420" y="140211"/>
                  </a:lnTo>
                  <a:cubicBezTo>
                    <a:pt x="23460" y="120449"/>
                    <a:pt x="39452" y="104425"/>
                    <a:pt x="59215" y="104337"/>
                  </a:cubicBezTo>
                  <a:lnTo>
                    <a:pt x="127233" y="104337"/>
                  </a:lnTo>
                  <a:cubicBezTo>
                    <a:pt x="140035" y="104369"/>
                    <a:pt x="151852" y="111195"/>
                    <a:pt x="158265" y="122274"/>
                  </a:cubicBezTo>
                  <a:lnTo>
                    <a:pt x="189060" y="175530"/>
                  </a:lnTo>
                  <a:close/>
                  <a:moveTo>
                    <a:pt x="453115" y="226960"/>
                  </a:moveTo>
                  <a:cubicBezTo>
                    <a:pt x="451012" y="230317"/>
                    <a:pt x="447314" y="232325"/>
                    <a:pt x="443353" y="232277"/>
                  </a:cubicBezTo>
                  <a:cubicBezTo>
                    <a:pt x="439409" y="232349"/>
                    <a:pt x="435726" y="230325"/>
                    <a:pt x="433670" y="226960"/>
                  </a:cubicBezTo>
                  <a:lnTo>
                    <a:pt x="404781" y="181800"/>
                  </a:lnTo>
                  <a:cubicBezTo>
                    <a:pt x="401280" y="176236"/>
                    <a:pt x="393931" y="174554"/>
                    <a:pt x="388367" y="178054"/>
                  </a:cubicBezTo>
                  <a:cubicBezTo>
                    <a:pt x="384867" y="180252"/>
                    <a:pt x="382764" y="184101"/>
                    <a:pt x="382796" y="188229"/>
                  </a:cubicBezTo>
                  <a:lnTo>
                    <a:pt x="382796" y="372361"/>
                  </a:lnTo>
                  <a:cubicBezTo>
                    <a:pt x="382804" y="375560"/>
                    <a:pt x="381510" y="378623"/>
                    <a:pt x="379224" y="380853"/>
                  </a:cubicBezTo>
                  <a:cubicBezTo>
                    <a:pt x="376891" y="383123"/>
                    <a:pt x="373748" y="384353"/>
                    <a:pt x="370494" y="384266"/>
                  </a:cubicBezTo>
                  <a:cubicBezTo>
                    <a:pt x="363922" y="383885"/>
                    <a:pt x="358811" y="378393"/>
                    <a:pt x="358906" y="371806"/>
                  </a:cubicBezTo>
                  <a:lnTo>
                    <a:pt x="358906" y="257358"/>
                  </a:lnTo>
                  <a:cubicBezTo>
                    <a:pt x="358867" y="250754"/>
                    <a:pt x="353525" y="245413"/>
                    <a:pt x="346922" y="245373"/>
                  </a:cubicBezTo>
                  <a:lnTo>
                    <a:pt x="299301" y="245373"/>
                  </a:lnTo>
                  <a:cubicBezTo>
                    <a:pt x="292698" y="245413"/>
                    <a:pt x="287356" y="250754"/>
                    <a:pt x="287317" y="257358"/>
                  </a:cubicBezTo>
                  <a:lnTo>
                    <a:pt x="287317" y="372123"/>
                  </a:lnTo>
                  <a:cubicBezTo>
                    <a:pt x="287317" y="378694"/>
                    <a:pt x="281991" y="384028"/>
                    <a:pt x="275420" y="384036"/>
                  </a:cubicBezTo>
                  <a:cubicBezTo>
                    <a:pt x="275285" y="384036"/>
                    <a:pt x="275150" y="384036"/>
                    <a:pt x="275015" y="384028"/>
                  </a:cubicBezTo>
                  <a:cubicBezTo>
                    <a:pt x="271935" y="384060"/>
                    <a:pt x="269015" y="382687"/>
                    <a:pt x="267078" y="380298"/>
                  </a:cubicBezTo>
                  <a:lnTo>
                    <a:pt x="267078" y="379901"/>
                  </a:lnTo>
                  <a:cubicBezTo>
                    <a:pt x="265737" y="378107"/>
                    <a:pt x="264792" y="376052"/>
                    <a:pt x="264300" y="373869"/>
                  </a:cubicBezTo>
                  <a:cubicBezTo>
                    <a:pt x="264261" y="373290"/>
                    <a:pt x="264261" y="372702"/>
                    <a:pt x="264300" y="372123"/>
                  </a:cubicBezTo>
                  <a:lnTo>
                    <a:pt x="264300" y="187990"/>
                  </a:lnTo>
                  <a:cubicBezTo>
                    <a:pt x="264269" y="181371"/>
                    <a:pt x="258879" y="176030"/>
                    <a:pt x="252260" y="176061"/>
                  </a:cubicBezTo>
                  <a:cubicBezTo>
                    <a:pt x="248205" y="176077"/>
                    <a:pt x="244435" y="178149"/>
                    <a:pt x="242236" y="181562"/>
                  </a:cubicBezTo>
                  <a:lnTo>
                    <a:pt x="213426" y="226722"/>
                  </a:lnTo>
                  <a:cubicBezTo>
                    <a:pt x="210092" y="232134"/>
                    <a:pt x="203005" y="233825"/>
                    <a:pt x="197592" y="230492"/>
                  </a:cubicBezTo>
                  <a:cubicBezTo>
                    <a:pt x="192179" y="227158"/>
                    <a:pt x="190488" y="220071"/>
                    <a:pt x="193822" y="214658"/>
                  </a:cubicBezTo>
                  <a:lnTo>
                    <a:pt x="248744" y="122433"/>
                  </a:lnTo>
                  <a:lnTo>
                    <a:pt x="248744" y="122433"/>
                  </a:lnTo>
                  <a:cubicBezTo>
                    <a:pt x="255157" y="111353"/>
                    <a:pt x="266975" y="104528"/>
                    <a:pt x="279777" y="104496"/>
                  </a:cubicBezTo>
                  <a:lnTo>
                    <a:pt x="367716" y="104496"/>
                  </a:lnTo>
                  <a:cubicBezTo>
                    <a:pt x="380518" y="104528"/>
                    <a:pt x="392336" y="111353"/>
                    <a:pt x="398749" y="122433"/>
                  </a:cubicBezTo>
                  <a:lnTo>
                    <a:pt x="398749" y="122433"/>
                  </a:lnTo>
                  <a:lnTo>
                    <a:pt x="453512" y="214975"/>
                  </a:lnTo>
                  <a:cubicBezTo>
                    <a:pt x="455592" y="218626"/>
                    <a:pt x="455536" y="223126"/>
                    <a:pt x="453353" y="226722"/>
                  </a:cubicBezTo>
                  <a:close/>
                  <a:moveTo>
                    <a:pt x="623438" y="371806"/>
                  </a:moveTo>
                  <a:cubicBezTo>
                    <a:pt x="623533" y="378393"/>
                    <a:pt x="618422" y="383885"/>
                    <a:pt x="611850" y="384266"/>
                  </a:cubicBezTo>
                  <a:cubicBezTo>
                    <a:pt x="605279" y="384488"/>
                    <a:pt x="599771" y="379338"/>
                    <a:pt x="599556" y="372766"/>
                  </a:cubicBezTo>
                  <a:cubicBezTo>
                    <a:pt x="599548" y="372631"/>
                    <a:pt x="599548" y="372496"/>
                    <a:pt x="599548" y="372361"/>
                  </a:cubicBezTo>
                  <a:lnTo>
                    <a:pt x="599548" y="257358"/>
                  </a:lnTo>
                  <a:cubicBezTo>
                    <a:pt x="599509" y="250754"/>
                    <a:pt x="594167" y="245413"/>
                    <a:pt x="587564" y="245373"/>
                  </a:cubicBezTo>
                  <a:lnTo>
                    <a:pt x="539943" y="245373"/>
                  </a:lnTo>
                  <a:cubicBezTo>
                    <a:pt x="533340" y="245413"/>
                    <a:pt x="527999" y="250754"/>
                    <a:pt x="527959" y="257358"/>
                  </a:cubicBezTo>
                  <a:lnTo>
                    <a:pt x="527959" y="371567"/>
                  </a:lnTo>
                  <a:cubicBezTo>
                    <a:pt x="528054" y="378155"/>
                    <a:pt x="522943" y="383647"/>
                    <a:pt x="516371" y="384028"/>
                  </a:cubicBezTo>
                  <a:cubicBezTo>
                    <a:pt x="509712" y="384163"/>
                    <a:pt x="504204" y="378869"/>
                    <a:pt x="504069" y="372202"/>
                  </a:cubicBezTo>
                  <a:cubicBezTo>
                    <a:pt x="504069" y="372179"/>
                    <a:pt x="504069" y="372147"/>
                    <a:pt x="504069" y="372123"/>
                  </a:cubicBezTo>
                  <a:lnTo>
                    <a:pt x="504069" y="187990"/>
                  </a:lnTo>
                  <a:cubicBezTo>
                    <a:pt x="504069" y="182697"/>
                    <a:pt x="500577" y="178046"/>
                    <a:pt x="495498" y="176562"/>
                  </a:cubicBezTo>
                  <a:cubicBezTo>
                    <a:pt x="490386" y="175069"/>
                    <a:pt x="484910" y="177101"/>
                    <a:pt x="482005" y="181562"/>
                  </a:cubicBezTo>
                  <a:lnTo>
                    <a:pt x="471449" y="198229"/>
                  </a:lnTo>
                  <a:lnTo>
                    <a:pt x="457957" y="175292"/>
                  </a:lnTo>
                  <a:lnTo>
                    <a:pt x="488751" y="122036"/>
                  </a:lnTo>
                  <a:cubicBezTo>
                    <a:pt x="495164" y="110956"/>
                    <a:pt x="506982" y="104131"/>
                    <a:pt x="519784" y="104099"/>
                  </a:cubicBezTo>
                  <a:lnTo>
                    <a:pt x="587802" y="104099"/>
                  </a:lnTo>
                  <a:cubicBezTo>
                    <a:pt x="607596" y="104139"/>
                    <a:pt x="623629" y="120179"/>
                    <a:pt x="623676" y="139973"/>
                  </a:cubicBezTo>
                  <a:close/>
                </a:path>
              </a:pathLst>
            </a:custGeom>
            <a:solidFill>
              <a:srgbClr val="DAEDD8"/>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43" name="Freeform: Shape 142">
            <a:extLst>
              <a:ext uri="{FF2B5EF4-FFF2-40B4-BE49-F238E27FC236}">
                <a16:creationId xmlns:a16="http://schemas.microsoft.com/office/drawing/2014/main" id="{70BD41E3-FEE8-47E2-B155-ACB8FA623AAE}"/>
              </a:ext>
            </a:extLst>
          </p:cNvPr>
          <p:cNvSpPr/>
          <p:nvPr/>
        </p:nvSpPr>
        <p:spPr>
          <a:xfrm>
            <a:off x="3672403" y="2521270"/>
            <a:ext cx="1758840" cy="1810293"/>
          </a:xfrm>
          <a:custGeom>
            <a:avLst/>
            <a:gdLst>
              <a:gd name="connsiteX0" fmla="*/ 1602584 w 1607482"/>
              <a:gd name="connsiteY0" fmla="*/ 761959 h 1654507"/>
              <a:gd name="connsiteX1" fmla="*/ 1606870 w 1607482"/>
              <a:gd name="connsiteY1" fmla="*/ 683464 h 1654507"/>
              <a:gd name="connsiteX2" fmla="*/ 1597108 w 1607482"/>
              <a:gd name="connsiteY2" fmla="*/ 617907 h 1654507"/>
              <a:gd name="connsiteX3" fmla="*/ 1523455 w 1607482"/>
              <a:gd name="connsiteY3" fmla="*/ 518380 h 1654507"/>
              <a:gd name="connsiteX4" fmla="*/ 1504327 w 1607482"/>
              <a:gd name="connsiteY4" fmla="*/ 493538 h 1654507"/>
              <a:gd name="connsiteX5" fmla="*/ 1453135 w 1607482"/>
              <a:gd name="connsiteY5" fmla="*/ 402344 h 1654507"/>
              <a:gd name="connsiteX6" fmla="*/ 1400118 w 1607482"/>
              <a:gd name="connsiteY6" fmla="*/ 332104 h 1654507"/>
              <a:gd name="connsiteX7" fmla="*/ 1365990 w 1607482"/>
              <a:gd name="connsiteY7" fmla="*/ 300357 h 1654507"/>
              <a:gd name="connsiteX8" fmla="*/ 1245431 w 1607482"/>
              <a:gd name="connsiteY8" fmla="*/ 189243 h 1654507"/>
              <a:gd name="connsiteX9" fmla="*/ 1196064 w 1607482"/>
              <a:gd name="connsiteY9" fmla="*/ 148686 h 1654507"/>
              <a:gd name="connsiteX10" fmla="*/ 1126697 w 1607482"/>
              <a:gd name="connsiteY10" fmla="*/ 91700 h 1654507"/>
              <a:gd name="connsiteX11" fmla="*/ 929945 w 1607482"/>
              <a:gd name="connsiteY11" fmla="*/ 20746 h 1654507"/>
              <a:gd name="connsiteX12" fmla="*/ 896690 w 1607482"/>
              <a:gd name="connsiteY12" fmla="*/ 12809 h 1654507"/>
              <a:gd name="connsiteX13" fmla="*/ 813037 w 1607482"/>
              <a:gd name="connsiteY13" fmla="*/ 13206 h 1654507"/>
              <a:gd name="connsiteX14" fmla="*/ 785417 w 1607482"/>
              <a:gd name="connsiteY14" fmla="*/ 9714 h 1654507"/>
              <a:gd name="connsiteX15" fmla="*/ 743034 w 1607482"/>
              <a:gd name="connsiteY15" fmla="*/ 1777 h 1654507"/>
              <a:gd name="connsiteX16" fmla="*/ 613348 w 1607482"/>
              <a:gd name="connsiteY16" fmla="*/ 20666 h 1654507"/>
              <a:gd name="connsiteX17" fmla="*/ 485805 w 1607482"/>
              <a:gd name="connsiteY17" fmla="*/ 67573 h 1654507"/>
              <a:gd name="connsiteX18" fmla="*/ 452073 w 1607482"/>
              <a:gd name="connsiteY18" fmla="*/ 83446 h 1654507"/>
              <a:gd name="connsiteX19" fmla="*/ 388182 w 1607482"/>
              <a:gd name="connsiteY19" fmla="*/ 114558 h 1654507"/>
              <a:gd name="connsiteX20" fmla="*/ 347626 w 1607482"/>
              <a:gd name="connsiteY20" fmla="*/ 143686 h 1654507"/>
              <a:gd name="connsiteX21" fmla="*/ 210082 w 1607482"/>
              <a:gd name="connsiteY21" fmla="*/ 263134 h 1654507"/>
              <a:gd name="connsiteX22" fmla="*/ 165636 w 1607482"/>
              <a:gd name="connsiteY22" fmla="*/ 315993 h 1654507"/>
              <a:gd name="connsiteX23" fmla="*/ 135318 w 1607482"/>
              <a:gd name="connsiteY23" fmla="*/ 369566 h 1654507"/>
              <a:gd name="connsiteX24" fmla="*/ 119444 w 1607482"/>
              <a:gd name="connsiteY24" fmla="*/ 395916 h 1654507"/>
              <a:gd name="connsiteX25" fmla="*/ 76983 w 1607482"/>
              <a:gd name="connsiteY25" fmla="*/ 456156 h 1654507"/>
              <a:gd name="connsiteX26" fmla="*/ 60554 w 1607482"/>
              <a:gd name="connsiteY26" fmla="*/ 492506 h 1654507"/>
              <a:gd name="connsiteX27" fmla="*/ 33013 w 1607482"/>
              <a:gd name="connsiteY27" fmla="*/ 578778 h 1654507"/>
              <a:gd name="connsiteX28" fmla="*/ 6663 w 1607482"/>
              <a:gd name="connsiteY28" fmla="*/ 693147 h 1654507"/>
              <a:gd name="connsiteX29" fmla="*/ -83 w 1607482"/>
              <a:gd name="connsiteY29" fmla="*/ 805055 h 1654507"/>
              <a:gd name="connsiteX30" fmla="*/ 9600 w 1607482"/>
              <a:gd name="connsiteY30" fmla="*/ 936091 h 1654507"/>
              <a:gd name="connsiteX31" fmla="*/ 26029 w 1607482"/>
              <a:gd name="connsiteY31" fmla="*/ 994267 h 1654507"/>
              <a:gd name="connsiteX32" fmla="*/ 50871 w 1607482"/>
              <a:gd name="connsiteY32" fmla="*/ 1096016 h 1654507"/>
              <a:gd name="connsiteX33" fmla="*/ 95396 w 1607482"/>
              <a:gd name="connsiteY33" fmla="*/ 1186257 h 1654507"/>
              <a:gd name="connsiteX34" fmla="*/ 115158 w 1607482"/>
              <a:gd name="connsiteY34" fmla="*/ 1222925 h 1654507"/>
              <a:gd name="connsiteX35" fmla="*/ 144683 w 1607482"/>
              <a:gd name="connsiteY35" fmla="*/ 1272212 h 1654507"/>
              <a:gd name="connsiteX36" fmla="*/ 274290 w 1607482"/>
              <a:gd name="connsiteY36" fmla="*/ 1408883 h 1654507"/>
              <a:gd name="connsiteX37" fmla="*/ 323974 w 1607482"/>
              <a:gd name="connsiteY37" fmla="*/ 1447852 h 1654507"/>
              <a:gd name="connsiteX38" fmla="*/ 341197 w 1607482"/>
              <a:gd name="connsiteY38" fmla="*/ 1458805 h 1654507"/>
              <a:gd name="connsiteX39" fmla="*/ 421041 w 1607482"/>
              <a:gd name="connsiteY39" fmla="*/ 1509203 h 1654507"/>
              <a:gd name="connsiteX40" fmla="*/ 504932 w 1607482"/>
              <a:gd name="connsiteY40" fmla="*/ 1546903 h 1654507"/>
              <a:gd name="connsiteX41" fmla="*/ 514774 w 1607482"/>
              <a:gd name="connsiteY41" fmla="*/ 1549363 h 1654507"/>
              <a:gd name="connsiteX42" fmla="*/ 587236 w 1607482"/>
              <a:gd name="connsiteY42" fmla="*/ 1573173 h 1654507"/>
              <a:gd name="connsiteX43" fmla="*/ 623666 w 1607482"/>
              <a:gd name="connsiteY43" fmla="*/ 1621429 h 1654507"/>
              <a:gd name="connsiteX44" fmla="*/ 623190 w 1607482"/>
              <a:gd name="connsiteY44" fmla="*/ 1601349 h 1654507"/>
              <a:gd name="connsiteX45" fmla="*/ 630491 w 1607482"/>
              <a:gd name="connsiteY45" fmla="*/ 1591428 h 1654507"/>
              <a:gd name="connsiteX46" fmla="*/ 651524 w 1607482"/>
              <a:gd name="connsiteY46" fmla="*/ 1602142 h 1654507"/>
              <a:gd name="connsiteX47" fmla="*/ 659460 w 1607482"/>
              <a:gd name="connsiteY47" fmla="*/ 1608016 h 1654507"/>
              <a:gd name="connsiteX48" fmla="*/ 703033 w 1607482"/>
              <a:gd name="connsiteY48" fmla="*/ 1608016 h 1654507"/>
              <a:gd name="connsiteX49" fmla="*/ 726844 w 1607482"/>
              <a:gd name="connsiteY49" fmla="*/ 1620714 h 1654507"/>
              <a:gd name="connsiteX50" fmla="*/ 729860 w 1607482"/>
              <a:gd name="connsiteY50" fmla="*/ 1623492 h 1654507"/>
              <a:gd name="connsiteX51" fmla="*/ 746209 w 1607482"/>
              <a:gd name="connsiteY51" fmla="*/ 1626826 h 1654507"/>
              <a:gd name="connsiteX52" fmla="*/ 738273 w 1607482"/>
              <a:gd name="connsiteY52" fmla="*/ 1643255 h 1654507"/>
              <a:gd name="connsiteX53" fmla="*/ 737637 w 1607482"/>
              <a:gd name="connsiteY53" fmla="*/ 1654366 h 1654507"/>
              <a:gd name="connsiteX54" fmla="*/ 754463 w 1607482"/>
              <a:gd name="connsiteY54" fmla="*/ 1633572 h 1654507"/>
              <a:gd name="connsiteX55" fmla="*/ 814624 w 1607482"/>
              <a:gd name="connsiteY55" fmla="*/ 1595396 h 1654507"/>
              <a:gd name="connsiteX56" fmla="*/ 859943 w 1607482"/>
              <a:gd name="connsiteY56" fmla="*/ 1595793 h 1654507"/>
              <a:gd name="connsiteX57" fmla="*/ 927405 w 1607482"/>
              <a:gd name="connsiteY57" fmla="*/ 1585317 h 1654507"/>
              <a:gd name="connsiteX58" fmla="*/ 1035027 w 1607482"/>
              <a:gd name="connsiteY58" fmla="*/ 1562697 h 1654507"/>
              <a:gd name="connsiteX59" fmla="*/ 1256621 w 1607482"/>
              <a:gd name="connsiteY59" fmla="*/ 1492774 h 1654507"/>
              <a:gd name="connsiteX60" fmla="*/ 1292337 w 1607482"/>
              <a:gd name="connsiteY60" fmla="*/ 1473567 h 1654507"/>
              <a:gd name="connsiteX61" fmla="*/ 1367022 w 1607482"/>
              <a:gd name="connsiteY61" fmla="*/ 1396422 h 1654507"/>
              <a:gd name="connsiteX62" fmla="*/ 1423134 w 1607482"/>
              <a:gd name="connsiteY62" fmla="*/ 1355548 h 1654507"/>
              <a:gd name="connsiteX63" fmla="*/ 1440278 w 1607482"/>
              <a:gd name="connsiteY63" fmla="*/ 1337849 h 1654507"/>
              <a:gd name="connsiteX64" fmla="*/ 1470596 w 1607482"/>
              <a:gd name="connsiteY64" fmla="*/ 1290625 h 1654507"/>
              <a:gd name="connsiteX65" fmla="*/ 1508296 w 1607482"/>
              <a:gd name="connsiteY65" fmla="*/ 1235068 h 1654507"/>
              <a:gd name="connsiteX66" fmla="*/ 1522264 w 1607482"/>
              <a:gd name="connsiteY66" fmla="*/ 1203321 h 1654507"/>
              <a:gd name="connsiteX67" fmla="*/ 1558218 w 1607482"/>
              <a:gd name="connsiteY67" fmla="*/ 1095937 h 1654507"/>
              <a:gd name="connsiteX68" fmla="*/ 1571551 w 1607482"/>
              <a:gd name="connsiteY68" fmla="*/ 1055539 h 1654507"/>
              <a:gd name="connsiteX69" fmla="*/ 1584806 w 1607482"/>
              <a:gd name="connsiteY69" fmla="*/ 1026887 h 1654507"/>
              <a:gd name="connsiteX70" fmla="*/ 1586790 w 1607482"/>
              <a:gd name="connsiteY70" fmla="*/ 977759 h 1654507"/>
              <a:gd name="connsiteX71" fmla="*/ 1604330 w 1607482"/>
              <a:gd name="connsiteY71" fmla="*/ 825056 h 1654507"/>
              <a:gd name="connsiteX72" fmla="*/ 1602584 w 1607482"/>
              <a:gd name="connsiteY72" fmla="*/ 761959 h 165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07482" h="1654507">
                <a:moveTo>
                  <a:pt x="1602584" y="761959"/>
                </a:moveTo>
                <a:cubicBezTo>
                  <a:pt x="1606727" y="736013"/>
                  <a:pt x="1608164" y="709703"/>
                  <a:pt x="1606870" y="683464"/>
                </a:cubicBezTo>
                <a:cubicBezTo>
                  <a:pt x="1605600" y="661559"/>
                  <a:pt x="1608775" y="638145"/>
                  <a:pt x="1597108" y="617907"/>
                </a:cubicBezTo>
                <a:cubicBezTo>
                  <a:pt x="1576155" y="581953"/>
                  <a:pt x="1557424" y="543936"/>
                  <a:pt x="1523455" y="518380"/>
                </a:cubicBezTo>
                <a:cubicBezTo>
                  <a:pt x="1515082" y="511848"/>
                  <a:pt x="1508502" y="503300"/>
                  <a:pt x="1504327" y="493538"/>
                </a:cubicBezTo>
                <a:cubicBezTo>
                  <a:pt x="1488985" y="462203"/>
                  <a:pt x="1471890" y="431758"/>
                  <a:pt x="1453135" y="402344"/>
                </a:cubicBezTo>
                <a:cubicBezTo>
                  <a:pt x="1437738" y="377264"/>
                  <a:pt x="1424087" y="350279"/>
                  <a:pt x="1400118" y="332104"/>
                </a:cubicBezTo>
                <a:cubicBezTo>
                  <a:pt x="1387824" y="322548"/>
                  <a:pt x="1376403" y="311929"/>
                  <a:pt x="1365990" y="300357"/>
                </a:cubicBezTo>
                <a:cubicBezTo>
                  <a:pt x="1329759" y="259245"/>
                  <a:pt x="1289361" y="222006"/>
                  <a:pt x="1245431" y="189243"/>
                </a:cubicBezTo>
                <a:cubicBezTo>
                  <a:pt x="1227922" y="177060"/>
                  <a:pt x="1211414" y="163496"/>
                  <a:pt x="1196064" y="148686"/>
                </a:cubicBezTo>
                <a:cubicBezTo>
                  <a:pt x="1175540" y="126733"/>
                  <a:pt x="1152221" y="107574"/>
                  <a:pt x="1126697" y="91700"/>
                </a:cubicBezTo>
                <a:cubicBezTo>
                  <a:pt x="1065394" y="57540"/>
                  <a:pt x="998939" y="33579"/>
                  <a:pt x="929945" y="20746"/>
                </a:cubicBezTo>
                <a:cubicBezTo>
                  <a:pt x="918754" y="18603"/>
                  <a:pt x="907881" y="14634"/>
                  <a:pt x="896690" y="12809"/>
                </a:cubicBezTo>
                <a:cubicBezTo>
                  <a:pt x="868911" y="8920"/>
                  <a:pt x="841133" y="-1398"/>
                  <a:pt x="813037" y="13206"/>
                </a:cubicBezTo>
                <a:cubicBezTo>
                  <a:pt x="803981" y="17793"/>
                  <a:pt x="793044" y="16412"/>
                  <a:pt x="785417" y="9714"/>
                </a:cubicBezTo>
                <a:cubicBezTo>
                  <a:pt x="773361" y="459"/>
                  <a:pt x="757622" y="-2493"/>
                  <a:pt x="743034" y="1777"/>
                </a:cubicBezTo>
                <a:cubicBezTo>
                  <a:pt x="700176" y="10349"/>
                  <a:pt x="656365" y="9714"/>
                  <a:pt x="613348" y="20666"/>
                </a:cubicBezTo>
                <a:cubicBezTo>
                  <a:pt x="568942" y="30571"/>
                  <a:pt x="526052" y="46350"/>
                  <a:pt x="485805" y="67573"/>
                </a:cubicBezTo>
                <a:cubicBezTo>
                  <a:pt x="474852" y="73684"/>
                  <a:pt x="463899" y="81779"/>
                  <a:pt x="452073" y="83446"/>
                </a:cubicBezTo>
                <a:cubicBezTo>
                  <a:pt x="428557" y="88446"/>
                  <a:pt x="406620" y="99129"/>
                  <a:pt x="388182" y="114558"/>
                </a:cubicBezTo>
                <a:cubicBezTo>
                  <a:pt x="375650" y="125574"/>
                  <a:pt x="362071" y="135329"/>
                  <a:pt x="347626" y="143686"/>
                </a:cubicBezTo>
                <a:cubicBezTo>
                  <a:pt x="290957" y="170591"/>
                  <a:pt x="255718" y="223053"/>
                  <a:pt x="210082" y="263134"/>
                </a:cubicBezTo>
                <a:cubicBezTo>
                  <a:pt x="192780" y="278373"/>
                  <a:pt x="181589" y="299802"/>
                  <a:pt x="165636" y="315993"/>
                </a:cubicBezTo>
                <a:cubicBezTo>
                  <a:pt x="150604" y="330572"/>
                  <a:pt x="140080" y="349168"/>
                  <a:pt x="135318" y="369566"/>
                </a:cubicBezTo>
                <a:cubicBezTo>
                  <a:pt x="133270" y="379939"/>
                  <a:pt x="127659" y="389257"/>
                  <a:pt x="119444" y="395916"/>
                </a:cubicBezTo>
                <a:cubicBezTo>
                  <a:pt x="99841" y="411789"/>
                  <a:pt x="91904" y="436552"/>
                  <a:pt x="76983" y="456156"/>
                </a:cubicBezTo>
                <a:cubicBezTo>
                  <a:pt x="69308" y="467156"/>
                  <a:pt x="63744" y="479482"/>
                  <a:pt x="60554" y="492506"/>
                </a:cubicBezTo>
                <a:cubicBezTo>
                  <a:pt x="52617" y="521634"/>
                  <a:pt x="42696" y="550206"/>
                  <a:pt x="33013" y="578778"/>
                </a:cubicBezTo>
                <a:cubicBezTo>
                  <a:pt x="20394" y="615922"/>
                  <a:pt x="8171" y="654416"/>
                  <a:pt x="6663" y="693147"/>
                </a:cubicBezTo>
                <a:cubicBezTo>
                  <a:pt x="5314" y="730529"/>
                  <a:pt x="393" y="767594"/>
                  <a:pt x="-83" y="805055"/>
                </a:cubicBezTo>
                <a:cubicBezTo>
                  <a:pt x="-678" y="848929"/>
                  <a:pt x="2568" y="892780"/>
                  <a:pt x="9600" y="936091"/>
                </a:cubicBezTo>
                <a:cubicBezTo>
                  <a:pt x="12933" y="956568"/>
                  <a:pt x="22695" y="974981"/>
                  <a:pt x="26029" y="994267"/>
                </a:cubicBezTo>
                <a:cubicBezTo>
                  <a:pt x="31283" y="1028855"/>
                  <a:pt x="39593" y="1062904"/>
                  <a:pt x="50871" y="1096016"/>
                </a:cubicBezTo>
                <a:cubicBezTo>
                  <a:pt x="63498" y="1127136"/>
                  <a:pt x="78380" y="1157304"/>
                  <a:pt x="95396" y="1186257"/>
                </a:cubicBezTo>
                <a:cubicBezTo>
                  <a:pt x="101983" y="1198400"/>
                  <a:pt x="109682" y="1210067"/>
                  <a:pt x="115158" y="1222925"/>
                </a:cubicBezTo>
                <a:cubicBezTo>
                  <a:pt x="122746" y="1240600"/>
                  <a:pt x="132683" y="1257180"/>
                  <a:pt x="144683" y="1272212"/>
                </a:cubicBezTo>
                <a:cubicBezTo>
                  <a:pt x="183732" y="1321896"/>
                  <a:pt x="229845" y="1364596"/>
                  <a:pt x="274290" y="1408883"/>
                </a:cubicBezTo>
                <a:cubicBezTo>
                  <a:pt x="289449" y="1423963"/>
                  <a:pt x="303894" y="1439519"/>
                  <a:pt x="323974" y="1447852"/>
                </a:cubicBezTo>
                <a:cubicBezTo>
                  <a:pt x="330522" y="1450043"/>
                  <a:pt x="336435" y="1453797"/>
                  <a:pt x="341197" y="1458805"/>
                </a:cubicBezTo>
                <a:cubicBezTo>
                  <a:pt x="362150" y="1485155"/>
                  <a:pt x="396278" y="1488568"/>
                  <a:pt x="421041" y="1509203"/>
                </a:cubicBezTo>
                <a:cubicBezTo>
                  <a:pt x="445803" y="1529839"/>
                  <a:pt x="479455" y="1528013"/>
                  <a:pt x="504932" y="1546903"/>
                </a:cubicBezTo>
                <a:cubicBezTo>
                  <a:pt x="507948" y="1548554"/>
                  <a:pt x="511337" y="1549403"/>
                  <a:pt x="514774" y="1549363"/>
                </a:cubicBezTo>
                <a:cubicBezTo>
                  <a:pt x="540568" y="1552141"/>
                  <a:pt x="562394" y="1566348"/>
                  <a:pt x="587236" y="1573173"/>
                </a:cubicBezTo>
                <a:cubicBezTo>
                  <a:pt x="607713" y="1579126"/>
                  <a:pt x="618983" y="1596984"/>
                  <a:pt x="623666" y="1621429"/>
                </a:cubicBezTo>
                <a:cubicBezTo>
                  <a:pt x="627904" y="1615349"/>
                  <a:pt x="627713" y="1607222"/>
                  <a:pt x="623190" y="1601349"/>
                </a:cubicBezTo>
                <a:cubicBezTo>
                  <a:pt x="618586" y="1592777"/>
                  <a:pt x="620650" y="1589126"/>
                  <a:pt x="630491" y="1591428"/>
                </a:cubicBezTo>
                <a:cubicBezTo>
                  <a:pt x="638571" y="1592333"/>
                  <a:pt x="646040" y="1596142"/>
                  <a:pt x="651524" y="1602142"/>
                </a:cubicBezTo>
                <a:cubicBezTo>
                  <a:pt x="653587" y="1604762"/>
                  <a:pt x="655730" y="1609365"/>
                  <a:pt x="659460" y="1608016"/>
                </a:cubicBezTo>
                <a:cubicBezTo>
                  <a:pt x="674064" y="1602778"/>
                  <a:pt x="688112" y="1613095"/>
                  <a:pt x="703033" y="1608016"/>
                </a:cubicBezTo>
                <a:cubicBezTo>
                  <a:pt x="712954" y="1604682"/>
                  <a:pt x="726844" y="1600079"/>
                  <a:pt x="726844" y="1620714"/>
                </a:cubicBezTo>
                <a:cubicBezTo>
                  <a:pt x="726844" y="1622381"/>
                  <a:pt x="727320" y="1624365"/>
                  <a:pt x="729860" y="1623492"/>
                </a:cubicBezTo>
                <a:cubicBezTo>
                  <a:pt x="736050" y="1621349"/>
                  <a:pt x="743749" y="1620952"/>
                  <a:pt x="746209" y="1626826"/>
                </a:cubicBezTo>
                <a:cubicBezTo>
                  <a:pt x="748670" y="1632699"/>
                  <a:pt x="740336" y="1637382"/>
                  <a:pt x="738273" y="1643255"/>
                </a:cubicBezTo>
                <a:cubicBezTo>
                  <a:pt x="737082" y="1646271"/>
                  <a:pt x="734542" y="1649366"/>
                  <a:pt x="737637" y="1654366"/>
                </a:cubicBezTo>
                <a:cubicBezTo>
                  <a:pt x="746685" y="1649366"/>
                  <a:pt x="749066" y="1640239"/>
                  <a:pt x="754463" y="1633572"/>
                </a:cubicBezTo>
                <a:cubicBezTo>
                  <a:pt x="770337" y="1614048"/>
                  <a:pt x="786210" y="1597777"/>
                  <a:pt x="814624" y="1595396"/>
                </a:cubicBezTo>
                <a:cubicBezTo>
                  <a:pt x="830021" y="1594047"/>
                  <a:pt x="844863" y="1595396"/>
                  <a:pt x="859943" y="1595793"/>
                </a:cubicBezTo>
                <a:cubicBezTo>
                  <a:pt x="883118" y="1595793"/>
                  <a:pt x="904706" y="1585475"/>
                  <a:pt x="927405" y="1585317"/>
                </a:cubicBezTo>
                <a:cubicBezTo>
                  <a:pt x="964946" y="1584920"/>
                  <a:pt x="999391" y="1574126"/>
                  <a:pt x="1035027" y="1562697"/>
                </a:cubicBezTo>
                <a:cubicBezTo>
                  <a:pt x="1108760" y="1538887"/>
                  <a:pt x="1181460" y="1511664"/>
                  <a:pt x="1256621" y="1492774"/>
                </a:cubicBezTo>
                <a:cubicBezTo>
                  <a:pt x="1269955" y="1489441"/>
                  <a:pt x="1283448" y="1485552"/>
                  <a:pt x="1292337" y="1473567"/>
                </a:cubicBezTo>
                <a:cubicBezTo>
                  <a:pt x="1313845" y="1444360"/>
                  <a:pt x="1342497" y="1422613"/>
                  <a:pt x="1367022" y="1396422"/>
                </a:cubicBezTo>
                <a:cubicBezTo>
                  <a:pt x="1382895" y="1379755"/>
                  <a:pt x="1398292" y="1360627"/>
                  <a:pt x="1423134" y="1355548"/>
                </a:cubicBezTo>
                <a:cubicBezTo>
                  <a:pt x="1432119" y="1354056"/>
                  <a:pt x="1439071" y="1346873"/>
                  <a:pt x="1440278" y="1337849"/>
                </a:cubicBezTo>
                <a:cubicBezTo>
                  <a:pt x="1443516" y="1318634"/>
                  <a:pt x="1454468" y="1301570"/>
                  <a:pt x="1470596" y="1290625"/>
                </a:cubicBezTo>
                <a:cubicBezTo>
                  <a:pt x="1488279" y="1276148"/>
                  <a:pt x="1501375" y="1256847"/>
                  <a:pt x="1508296" y="1235068"/>
                </a:cubicBezTo>
                <a:cubicBezTo>
                  <a:pt x="1512343" y="1224036"/>
                  <a:pt x="1517264" y="1213559"/>
                  <a:pt x="1522264" y="1203321"/>
                </a:cubicBezTo>
                <a:cubicBezTo>
                  <a:pt x="1538614" y="1169114"/>
                  <a:pt x="1555202" y="1135303"/>
                  <a:pt x="1558218" y="1095937"/>
                </a:cubicBezTo>
                <a:cubicBezTo>
                  <a:pt x="1559250" y="1082206"/>
                  <a:pt x="1559726" y="1065301"/>
                  <a:pt x="1571551" y="1055539"/>
                </a:cubicBezTo>
                <a:cubicBezTo>
                  <a:pt x="1580099" y="1048507"/>
                  <a:pt x="1584980" y="1037959"/>
                  <a:pt x="1584806" y="1026887"/>
                </a:cubicBezTo>
                <a:cubicBezTo>
                  <a:pt x="1586076" y="1010458"/>
                  <a:pt x="1581393" y="993473"/>
                  <a:pt x="1586790" y="977759"/>
                </a:cubicBezTo>
                <a:cubicBezTo>
                  <a:pt x="1604092" y="928154"/>
                  <a:pt x="1599648" y="876010"/>
                  <a:pt x="1604330" y="825056"/>
                </a:cubicBezTo>
                <a:cubicBezTo>
                  <a:pt x="1605997" y="805055"/>
                  <a:pt x="1599568" y="782197"/>
                  <a:pt x="1602584" y="761959"/>
                </a:cubicBezTo>
                <a:close/>
              </a:path>
            </a:pathLst>
          </a:custGeom>
          <a:solidFill>
            <a:srgbClr val="FAA819"/>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44" name="Group 143">
            <a:extLst>
              <a:ext uri="{FF2B5EF4-FFF2-40B4-BE49-F238E27FC236}">
                <a16:creationId xmlns:a16="http://schemas.microsoft.com/office/drawing/2014/main" id="{76718AC7-D438-4F55-8B7E-176520672ED6}"/>
              </a:ext>
            </a:extLst>
          </p:cNvPr>
          <p:cNvGrpSpPr/>
          <p:nvPr/>
        </p:nvGrpSpPr>
        <p:grpSpPr>
          <a:xfrm>
            <a:off x="3991263" y="3052960"/>
            <a:ext cx="1121122" cy="746913"/>
            <a:chOff x="4011238" y="584033"/>
            <a:chExt cx="1121122" cy="746913"/>
          </a:xfrm>
        </p:grpSpPr>
        <p:sp>
          <p:nvSpPr>
            <p:cNvPr id="145" name="Freeform: Shape 144">
              <a:extLst>
                <a:ext uri="{FF2B5EF4-FFF2-40B4-BE49-F238E27FC236}">
                  <a16:creationId xmlns:a16="http://schemas.microsoft.com/office/drawing/2014/main" id="{9E59D914-9BB2-44A4-B1B8-B3A752C4696C}"/>
                </a:ext>
              </a:extLst>
            </p:cNvPr>
            <p:cNvSpPr/>
            <p:nvPr/>
          </p:nvSpPr>
          <p:spPr>
            <a:xfrm>
              <a:off x="4101327" y="584033"/>
              <a:ext cx="967708" cy="512490"/>
            </a:xfrm>
            <a:custGeom>
              <a:avLst/>
              <a:gdLst>
                <a:gd name="connsiteX0" fmla="*/ 667169 w 705021"/>
                <a:gd name="connsiteY0" fmla="*/ 201244 h 373374"/>
                <a:gd name="connsiteX1" fmla="*/ 638994 w 705021"/>
                <a:gd name="connsiteY1" fmla="*/ 180450 h 373374"/>
                <a:gd name="connsiteX2" fmla="*/ 635907 w 705021"/>
                <a:gd name="connsiteY2" fmla="*/ 63533 h 373374"/>
                <a:gd name="connsiteX3" fmla="*/ 518990 w 705021"/>
                <a:gd name="connsiteY3" fmla="*/ 66621 h 373374"/>
                <a:gd name="connsiteX4" fmla="*/ 518990 w 705021"/>
                <a:gd name="connsiteY4" fmla="*/ 180450 h 373374"/>
                <a:gd name="connsiteX5" fmla="*/ 471370 w 705021"/>
                <a:gd name="connsiteY5" fmla="*/ 228070 h 373374"/>
                <a:gd name="connsiteX6" fmla="*/ 419067 w 705021"/>
                <a:gd name="connsiteY6" fmla="*/ 181482 h 373374"/>
                <a:gd name="connsiteX7" fmla="*/ 430480 w 705021"/>
                <a:gd name="connsiteY7" fmla="*/ 36017 h 373374"/>
                <a:gd name="connsiteX8" fmla="*/ 285015 w 705021"/>
                <a:gd name="connsiteY8" fmla="*/ 24596 h 373374"/>
                <a:gd name="connsiteX9" fmla="*/ 273602 w 705021"/>
                <a:gd name="connsiteY9" fmla="*/ 170068 h 373374"/>
                <a:gd name="connsiteX10" fmla="*/ 285015 w 705021"/>
                <a:gd name="connsiteY10" fmla="*/ 181482 h 373374"/>
                <a:gd name="connsiteX11" fmla="*/ 232712 w 705021"/>
                <a:gd name="connsiteY11" fmla="*/ 228070 h 373374"/>
                <a:gd name="connsiteX12" fmla="*/ 185091 w 705021"/>
                <a:gd name="connsiteY12" fmla="*/ 180450 h 373374"/>
                <a:gd name="connsiteX13" fmla="*/ 181774 w 705021"/>
                <a:gd name="connsiteY13" fmla="*/ 63764 h 373374"/>
                <a:gd name="connsiteX14" fmla="*/ 65088 w 705021"/>
                <a:gd name="connsiteY14" fmla="*/ 67081 h 373374"/>
                <a:gd name="connsiteX15" fmla="*/ 65088 w 705021"/>
                <a:gd name="connsiteY15" fmla="*/ 180450 h 373374"/>
                <a:gd name="connsiteX16" fmla="*/ 36992 w 705021"/>
                <a:gd name="connsiteY16" fmla="*/ 201244 h 373374"/>
                <a:gd name="connsiteX17" fmla="*/ -152 w 705021"/>
                <a:gd name="connsiteY17" fmla="*/ 289024 h 373374"/>
                <a:gd name="connsiteX18" fmla="*/ -152 w 705021"/>
                <a:gd name="connsiteY18" fmla="*/ 352518 h 373374"/>
                <a:gd name="connsiteX19" fmla="*/ 20563 w 705021"/>
                <a:gd name="connsiteY19" fmla="*/ 373233 h 373374"/>
                <a:gd name="connsiteX20" fmla="*/ 684233 w 705021"/>
                <a:gd name="connsiteY20" fmla="*/ 373233 h 373374"/>
                <a:gd name="connsiteX21" fmla="*/ 704869 w 705021"/>
                <a:gd name="connsiteY21" fmla="*/ 352598 h 373374"/>
                <a:gd name="connsiteX22" fmla="*/ 704869 w 705021"/>
                <a:gd name="connsiteY22" fmla="*/ 352518 h 373374"/>
                <a:gd name="connsiteX23" fmla="*/ 704869 w 705021"/>
                <a:gd name="connsiteY23" fmla="*/ 289024 h 373374"/>
                <a:gd name="connsiteX24" fmla="*/ 667804 w 705021"/>
                <a:gd name="connsiteY24" fmla="*/ 201244 h 373374"/>
                <a:gd name="connsiteX25" fmla="*/ 124534 w 705021"/>
                <a:gd name="connsiteY25" fmla="*/ 82193 h 373374"/>
                <a:gd name="connsiteX26" fmla="*/ 165964 w 705021"/>
                <a:gd name="connsiteY26" fmla="*/ 123464 h 373374"/>
                <a:gd name="connsiteX27" fmla="*/ 124693 w 705021"/>
                <a:gd name="connsiteY27" fmla="*/ 164894 h 373374"/>
                <a:gd name="connsiteX28" fmla="*/ 83263 w 705021"/>
                <a:gd name="connsiteY28" fmla="*/ 123623 h 373374"/>
                <a:gd name="connsiteX29" fmla="*/ 83263 w 705021"/>
                <a:gd name="connsiteY29" fmla="*/ 123464 h 373374"/>
                <a:gd name="connsiteX30" fmla="*/ 124534 w 705021"/>
                <a:gd name="connsiteY30" fmla="*/ 82193 h 373374"/>
                <a:gd name="connsiteX31" fmla="*/ 207156 w 705021"/>
                <a:gd name="connsiteY31" fmla="*/ 310057 h 373374"/>
                <a:gd name="connsiteX32" fmla="*/ 207156 w 705021"/>
                <a:gd name="connsiteY32" fmla="*/ 332121 h 373374"/>
                <a:gd name="connsiteX33" fmla="*/ 40484 w 705021"/>
                <a:gd name="connsiteY33" fmla="*/ 332121 h 373374"/>
                <a:gd name="connsiteX34" fmla="*/ 40484 w 705021"/>
                <a:gd name="connsiteY34" fmla="*/ 289421 h 373374"/>
                <a:gd name="connsiteX35" fmla="*/ 123820 w 705021"/>
                <a:gd name="connsiteY35" fmla="*/ 206085 h 373374"/>
                <a:gd name="connsiteX36" fmla="*/ 207156 w 705021"/>
                <a:gd name="connsiteY36" fmla="*/ 289421 h 373374"/>
                <a:gd name="connsiteX37" fmla="*/ 207156 w 705021"/>
                <a:gd name="connsiteY37" fmla="*/ 310057 h 373374"/>
                <a:gd name="connsiteX38" fmla="*/ 351763 w 705021"/>
                <a:gd name="connsiteY38" fmla="*/ 41557 h 373374"/>
                <a:gd name="connsiteX39" fmla="*/ 413749 w 705021"/>
                <a:gd name="connsiteY39" fmla="*/ 103543 h 373374"/>
                <a:gd name="connsiteX40" fmla="*/ 351763 w 705021"/>
                <a:gd name="connsiteY40" fmla="*/ 165529 h 373374"/>
                <a:gd name="connsiteX41" fmla="*/ 289777 w 705021"/>
                <a:gd name="connsiteY41" fmla="*/ 103543 h 373374"/>
                <a:gd name="connsiteX42" fmla="*/ 351763 w 705021"/>
                <a:gd name="connsiteY42" fmla="*/ 41557 h 373374"/>
                <a:gd name="connsiteX43" fmla="*/ 454941 w 705021"/>
                <a:gd name="connsiteY43" fmla="*/ 332121 h 373374"/>
                <a:gd name="connsiteX44" fmla="*/ 248585 w 705021"/>
                <a:gd name="connsiteY44" fmla="*/ 332121 h 373374"/>
                <a:gd name="connsiteX45" fmla="*/ 248585 w 705021"/>
                <a:gd name="connsiteY45" fmla="*/ 310057 h 373374"/>
                <a:gd name="connsiteX46" fmla="*/ 351763 w 705021"/>
                <a:gd name="connsiteY46" fmla="*/ 206879 h 373374"/>
                <a:gd name="connsiteX47" fmla="*/ 454941 w 705021"/>
                <a:gd name="connsiteY47" fmla="*/ 310057 h 373374"/>
                <a:gd name="connsiteX48" fmla="*/ 454941 w 705021"/>
                <a:gd name="connsiteY48" fmla="*/ 332121 h 373374"/>
                <a:gd name="connsiteX49" fmla="*/ 578833 w 705021"/>
                <a:gd name="connsiteY49" fmla="*/ 82907 h 373374"/>
                <a:gd name="connsiteX50" fmla="*/ 620263 w 705021"/>
                <a:gd name="connsiteY50" fmla="*/ 124178 h 373374"/>
                <a:gd name="connsiteX51" fmla="*/ 578992 w 705021"/>
                <a:gd name="connsiteY51" fmla="*/ 165608 h 373374"/>
                <a:gd name="connsiteX52" fmla="*/ 537562 w 705021"/>
                <a:gd name="connsiteY52" fmla="*/ 124337 h 373374"/>
                <a:gd name="connsiteX53" fmla="*/ 537562 w 705021"/>
                <a:gd name="connsiteY53" fmla="*/ 124178 h 373374"/>
                <a:gd name="connsiteX54" fmla="*/ 578833 w 705021"/>
                <a:gd name="connsiteY54" fmla="*/ 82907 h 373374"/>
                <a:gd name="connsiteX55" fmla="*/ 662883 w 705021"/>
                <a:gd name="connsiteY55" fmla="*/ 332121 h 373374"/>
                <a:gd name="connsiteX56" fmla="*/ 496212 w 705021"/>
                <a:gd name="connsiteY56" fmla="*/ 332121 h 373374"/>
                <a:gd name="connsiteX57" fmla="*/ 496212 w 705021"/>
                <a:gd name="connsiteY57" fmla="*/ 289421 h 373374"/>
                <a:gd name="connsiteX58" fmla="*/ 579548 w 705021"/>
                <a:gd name="connsiteY58" fmla="*/ 206085 h 373374"/>
                <a:gd name="connsiteX59" fmla="*/ 662883 w 705021"/>
                <a:gd name="connsiteY59" fmla="*/ 289421 h 37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5021" h="373374">
                  <a:moveTo>
                    <a:pt x="667169" y="201244"/>
                  </a:moveTo>
                  <a:cubicBezTo>
                    <a:pt x="658780" y="193045"/>
                    <a:pt x="649304" y="186045"/>
                    <a:pt x="638994" y="180450"/>
                  </a:cubicBezTo>
                  <a:cubicBezTo>
                    <a:pt x="670423" y="147314"/>
                    <a:pt x="669042" y="94963"/>
                    <a:pt x="635907" y="63533"/>
                  </a:cubicBezTo>
                  <a:cubicBezTo>
                    <a:pt x="602770" y="32104"/>
                    <a:pt x="550420" y="33485"/>
                    <a:pt x="518990" y="66621"/>
                  </a:cubicBezTo>
                  <a:cubicBezTo>
                    <a:pt x="488727" y="98527"/>
                    <a:pt x="488727" y="148544"/>
                    <a:pt x="518990" y="180450"/>
                  </a:cubicBezTo>
                  <a:cubicBezTo>
                    <a:pt x="499061" y="191664"/>
                    <a:pt x="482584" y="208141"/>
                    <a:pt x="471370" y="228070"/>
                  </a:cubicBezTo>
                  <a:cubicBezTo>
                    <a:pt x="457989" y="208514"/>
                    <a:pt x="440035" y="192521"/>
                    <a:pt x="419067" y="181482"/>
                  </a:cubicBezTo>
                  <a:cubicBezTo>
                    <a:pt x="462385" y="144465"/>
                    <a:pt x="467497" y="79336"/>
                    <a:pt x="430480" y="36017"/>
                  </a:cubicBezTo>
                  <a:cubicBezTo>
                    <a:pt x="393463" y="-7310"/>
                    <a:pt x="328334" y="-12421"/>
                    <a:pt x="285015" y="24596"/>
                  </a:cubicBezTo>
                  <a:cubicBezTo>
                    <a:pt x="241696" y="61613"/>
                    <a:pt x="236585" y="126742"/>
                    <a:pt x="273602" y="170068"/>
                  </a:cubicBezTo>
                  <a:cubicBezTo>
                    <a:pt x="277102" y="174164"/>
                    <a:pt x="280919" y="177981"/>
                    <a:pt x="285015" y="181482"/>
                  </a:cubicBezTo>
                  <a:cubicBezTo>
                    <a:pt x="264078" y="192569"/>
                    <a:pt x="246133" y="208554"/>
                    <a:pt x="232712" y="228070"/>
                  </a:cubicBezTo>
                  <a:cubicBezTo>
                    <a:pt x="221513" y="208125"/>
                    <a:pt x="205036" y="191648"/>
                    <a:pt x="185091" y="180450"/>
                  </a:cubicBezTo>
                  <a:cubicBezTo>
                    <a:pt x="216394" y="147314"/>
                    <a:pt x="214910" y="95066"/>
                    <a:pt x="181774" y="63764"/>
                  </a:cubicBezTo>
                  <a:cubicBezTo>
                    <a:pt x="148638" y="32461"/>
                    <a:pt x="96390" y="33945"/>
                    <a:pt x="65088" y="67081"/>
                  </a:cubicBezTo>
                  <a:cubicBezTo>
                    <a:pt x="35031" y="98900"/>
                    <a:pt x="35031" y="148639"/>
                    <a:pt x="65088" y="180450"/>
                  </a:cubicBezTo>
                  <a:cubicBezTo>
                    <a:pt x="54810" y="186053"/>
                    <a:pt x="45357" y="193053"/>
                    <a:pt x="36992" y="201244"/>
                  </a:cubicBezTo>
                  <a:cubicBezTo>
                    <a:pt x="13261" y="224284"/>
                    <a:pt x="-136" y="255952"/>
                    <a:pt x="-152" y="289024"/>
                  </a:cubicBezTo>
                  <a:lnTo>
                    <a:pt x="-152" y="352518"/>
                  </a:lnTo>
                  <a:cubicBezTo>
                    <a:pt x="-152" y="363955"/>
                    <a:pt x="9126" y="373233"/>
                    <a:pt x="20563" y="373233"/>
                  </a:cubicBezTo>
                  <a:lnTo>
                    <a:pt x="684233" y="373233"/>
                  </a:lnTo>
                  <a:cubicBezTo>
                    <a:pt x="695630" y="373233"/>
                    <a:pt x="704869" y="363995"/>
                    <a:pt x="704869" y="352598"/>
                  </a:cubicBezTo>
                  <a:cubicBezTo>
                    <a:pt x="704869" y="352574"/>
                    <a:pt x="704869" y="352542"/>
                    <a:pt x="704869" y="352518"/>
                  </a:cubicBezTo>
                  <a:lnTo>
                    <a:pt x="704869" y="289024"/>
                  </a:lnTo>
                  <a:cubicBezTo>
                    <a:pt x="704877" y="255960"/>
                    <a:pt x="691511" y="224292"/>
                    <a:pt x="667804" y="201244"/>
                  </a:cubicBezTo>
                  <a:close/>
                  <a:moveTo>
                    <a:pt x="124534" y="82193"/>
                  </a:moveTo>
                  <a:cubicBezTo>
                    <a:pt x="147368" y="82145"/>
                    <a:pt x="165916" y="100630"/>
                    <a:pt x="165964" y="123464"/>
                  </a:cubicBezTo>
                  <a:cubicBezTo>
                    <a:pt x="166011" y="146298"/>
                    <a:pt x="147527" y="164846"/>
                    <a:pt x="124693" y="164894"/>
                  </a:cubicBezTo>
                  <a:cubicBezTo>
                    <a:pt x="101859" y="164933"/>
                    <a:pt x="83303" y="146457"/>
                    <a:pt x="83263" y="123623"/>
                  </a:cubicBezTo>
                  <a:cubicBezTo>
                    <a:pt x="83263" y="123567"/>
                    <a:pt x="83263" y="123519"/>
                    <a:pt x="83263" y="123464"/>
                  </a:cubicBezTo>
                  <a:cubicBezTo>
                    <a:pt x="83303" y="100685"/>
                    <a:pt x="101756" y="82240"/>
                    <a:pt x="124534" y="82193"/>
                  </a:cubicBezTo>
                  <a:close/>
                  <a:moveTo>
                    <a:pt x="207156" y="310057"/>
                  </a:moveTo>
                  <a:lnTo>
                    <a:pt x="207156" y="332121"/>
                  </a:lnTo>
                  <a:lnTo>
                    <a:pt x="40484" y="332121"/>
                  </a:lnTo>
                  <a:lnTo>
                    <a:pt x="40484" y="289421"/>
                  </a:lnTo>
                  <a:cubicBezTo>
                    <a:pt x="40484" y="243396"/>
                    <a:pt x="77794" y="206085"/>
                    <a:pt x="123820" y="206085"/>
                  </a:cubicBezTo>
                  <a:cubicBezTo>
                    <a:pt x="169845" y="206085"/>
                    <a:pt x="207156" y="243396"/>
                    <a:pt x="207156" y="289421"/>
                  </a:cubicBezTo>
                  <a:lnTo>
                    <a:pt x="207156" y="310057"/>
                  </a:lnTo>
                  <a:close/>
                  <a:moveTo>
                    <a:pt x="351763" y="41557"/>
                  </a:moveTo>
                  <a:cubicBezTo>
                    <a:pt x="385994" y="41557"/>
                    <a:pt x="413749" y="69312"/>
                    <a:pt x="413749" y="103543"/>
                  </a:cubicBezTo>
                  <a:cubicBezTo>
                    <a:pt x="413749" y="137774"/>
                    <a:pt x="385994" y="165529"/>
                    <a:pt x="351763" y="165529"/>
                  </a:cubicBezTo>
                  <a:cubicBezTo>
                    <a:pt x="317532" y="165529"/>
                    <a:pt x="289777" y="137774"/>
                    <a:pt x="289777" y="103543"/>
                  </a:cubicBezTo>
                  <a:cubicBezTo>
                    <a:pt x="289825" y="69327"/>
                    <a:pt x="317548" y="41604"/>
                    <a:pt x="351763" y="41557"/>
                  </a:cubicBezTo>
                  <a:close/>
                  <a:moveTo>
                    <a:pt x="454941" y="332121"/>
                  </a:moveTo>
                  <a:lnTo>
                    <a:pt x="248585" y="332121"/>
                  </a:lnTo>
                  <a:lnTo>
                    <a:pt x="248585" y="310057"/>
                  </a:lnTo>
                  <a:cubicBezTo>
                    <a:pt x="248585" y="253071"/>
                    <a:pt x="294777" y="206879"/>
                    <a:pt x="351763" y="206879"/>
                  </a:cubicBezTo>
                  <a:cubicBezTo>
                    <a:pt x="408749" y="206879"/>
                    <a:pt x="454941" y="253071"/>
                    <a:pt x="454941" y="310057"/>
                  </a:cubicBezTo>
                  <a:lnTo>
                    <a:pt x="454941" y="332121"/>
                  </a:lnTo>
                  <a:close/>
                  <a:moveTo>
                    <a:pt x="578833" y="82907"/>
                  </a:moveTo>
                  <a:cubicBezTo>
                    <a:pt x="601667" y="82859"/>
                    <a:pt x="620215" y="101344"/>
                    <a:pt x="620263" y="124178"/>
                  </a:cubicBezTo>
                  <a:cubicBezTo>
                    <a:pt x="620303" y="147012"/>
                    <a:pt x="601826" y="165560"/>
                    <a:pt x="578992" y="165608"/>
                  </a:cubicBezTo>
                  <a:cubicBezTo>
                    <a:pt x="556158" y="165656"/>
                    <a:pt x="537602" y="147171"/>
                    <a:pt x="537562" y="124337"/>
                  </a:cubicBezTo>
                  <a:cubicBezTo>
                    <a:pt x="537562" y="124281"/>
                    <a:pt x="537562" y="124234"/>
                    <a:pt x="537562" y="124178"/>
                  </a:cubicBezTo>
                  <a:cubicBezTo>
                    <a:pt x="537602" y="101400"/>
                    <a:pt x="556055" y="82955"/>
                    <a:pt x="578833" y="82907"/>
                  </a:cubicBezTo>
                  <a:close/>
                  <a:moveTo>
                    <a:pt x="662883" y="332121"/>
                  </a:moveTo>
                  <a:lnTo>
                    <a:pt x="496212" y="332121"/>
                  </a:lnTo>
                  <a:lnTo>
                    <a:pt x="496212" y="289421"/>
                  </a:lnTo>
                  <a:cubicBezTo>
                    <a:pt x="496212" y="243396"/>
                    <a:pt x="533523" y="206085"/>
                    <a:pt x="579548" y="206085"/>
                  </a:cubicBezTo>
                  <a:cubicBezTo>
                    <a:pt x="625573" y="206085"/>
                    <a:pt x="662883" y="243396"/>
                    <a:pt x="662883" y="289421"/>
                  </a:cubicBezTo>
                  <a:close/>
                </a:path>
              </a:pathLst>
            </a:custGeom>
            <a:solidFill>
              <a:srgbClr val="FFD08D"/>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46" name="Group 145">
              <a:extLst>
                <a:ext uri="{FF2B5EF4-FFF2-40B4-BE49-F238E27FC236}">
                  <a16:creationId xmlns:a16="http://schemas.microsoft.com/office/drawing/2014/main" id="{359D93E9-E288-4E66-BF00-441A6509816A}"/>
                </a:ext>
              </a:extLst>
            </p:cNvPr>
            <p:cNvGrpSpPr/>
            <p:nvPr/>
          </p:nvGrpSpPr>
          <p:grpSpPr>
            <a:xfrm>
              <a:off x="4011238" y="1215554"/>
              <a:ext cx="1121122" cy="115392"/>
              <a:chOff x="4032351" y="940422"/>
              <a:chExt cx="1078895" cy="111047"/>
            </a:xfrm>
          </p:grpSpPr>
          <p:sp>
            <p:nvSpPr>
              <p:cNvPr id="147" name="Freeform: Shape 146">
                <a:extLst>
                  <a:ext uri="{FF2B5EF4-FFF2-40B4-BE49-F238E27FC236}">
                    <a16:creationId xmlns:a16="http://schemas.microsoft.com/office/drawing/2014/main" id="{42743360-E9CE-456C-A17D-2BF0E7E5620E}"/>
                  </a:ext>
                </a:extLst>
              </p:cNvPr>
              <p:cNvSpPr/>
              <p:nvPr/>
            </p:nvSpPr>
            <p:spPr>
              <a:xfrm>
                <a:off x="4032351" y="941898"/>
                <a:ext cx="87292" cy="107563"/>
              </a:xfrm>
              <a:custGeom>
                <a:avLst/>
                <a:gdLst>
                  <a:gd name="connsiteX0" fmla="*/ -111 w 79780"/>
                  <a:gd name="connsiteY0" fmla="*/ 92957 h 98307"/>
                  <a:gd name="connsiteX1" fmla="*/ -111 w 79780"/>
                  <a:gd name="connsiteY1" fmla="*/ 91528 h 98307"/>
                  <a:gd name="connsiteX2" fmla="*/ 921 w 79780"/>
                  <a:gd name="connsiteY2" fmla="*/ 87798 h 98307"/>
                  <a:gd name="connsiteX3" fmla="*/ 2112 w 79780"/>
                  <a:gd name="connsiteY3" fmla="*/ 79862 h 98307"/>
                  <a:gd name="connsiteX4" fmla="*/ 2667 w 79780"/>
                  <a:gd name="connsiteY4" fmla="*/ 77639 h 98307"/>
                  <a:gd name="connsiteX5" fmla="*/ 3382 w 79780"/>
                  <a:gd name="connsiteY5" fmla="*/ 72083 h 98307"/>
                  <a:gd name="connsiteX6" fmla="*/ 5207 w 79780"/>
                  <a:gd name="connsiteY6" fmla="*/ 64544 h 98307"/>
                  <a:gd name="connsiteX7" fmla="*/ 6794 w 79780"/>
                  <a:gd name="connsiteY7" fmla="*/ 57083 h 98307"/>
                  <a:gd name="connsiteX8" fmla="*/ 8144 w 79780"/>
                  <a:gd name="connsiteY8" fmla="*/ 51051 h 98307"/>
                  <a:gd name="connsiteX9" fmla="*/ 9255 w 79780"/>
                  <a:gd name="connsiteY9" fmla="*/ 45734 h 98307"/>
                  <a:gd name="connsiteX10" fmla="*/ 11239 w 79780"/>
                  <a:gd name="connsiteY10" fmla="*/ 38432 h 98307"/>
                  <a:gd name="connsiteX11" fmla="*/ 12350 w 79780"/>
                  <a:gd name="connsiteY11" fmla="*/ 33987 h 98307"/>
                  <a:gd name="connsiteX12" fmla="*/ 13699 w 79780"/>
                  <a:gd name="connsiteY12" fmla="*/ 27082 h 98307"/>
                  <a:gd name="connsiteX13" fmla="*/ 15922 w 79780"/>
                  <a:gd name="connsiteY13" fmla="*/ 19145 h 98307"/>
                  <a:gd name="connsiteX14" fmla="*/ 16953 w 79780"/>
                  <a:gd name="connsiteY14" fmla="*/ 13352 h 98307"/>
                  <a:gd name="connsiteX15" fmla="*/ 27112 w 79780"/>
                  <a:gd name="connsiteY15" fmla="*/ -141 h 98307"/>
                  <a:gd name="connsiteX16" fmla="*/ 42986 w 79780"/>
                  <a:gd name="connsiteY16" fmla="*/ -141 h 98307"/>
                  <a:gd name="connsiteX17" fmla="*/ 46319 w 79780"/>
                  <a:gd name="connsiteY17" fmla="*/ -141 h 98307"/>
                  <a:gd name="connsiteX18" fmla="*/ 50050 w 79780"/>
                  <a:gd name="connsiteY18" fmla="*/ -141 h 98307"/>
                  <a:gd name="connsiteX19" fmla="*/ 57352 w 79780"/>
                  <a:gd name="connsiteY19" fmla="*/ 2240 h 98307"/>
                  <a:gd name="connsiteX20" fmla="*/ 61320 w 79780"/>
                  <a:gd name="connsiteY20" fmla="*/ 12082 h 98307"/>
                  <a:gd name="connsiteX21" fmla="*/ 63701 w 79780"/>
                  <a:gd name="connsiteY21" fmla="*/ 20018 h 98307"/>
                  <a:gd name="connsiteX22" fmla="*/ 65368 w 79780"/>
                  <a:gd name="connsiteY22" fmla="*/ 27082 h 98307"/>
                  <a:gd name="connsiteX23" fmla="*/ 67352 w 79780"/>
                  <a:gd name="connsiteY23" fmla="*/ 34146 h 98307"/>
                  <a:gd name="connsiteX24" fmla="*/ 68542 w 79780"/>
                  <a:gd name="connsiteY24" fmla="*/ 40178 h 98307"/>
                  <a:gd name="connsiteX25" fmla="*/ 69415 w 79780"/>
                  <a:gd name="connsiteY25" fmla="*/ 44622 h 98307"/>
                  <a:gd name="connsiteX26" fmla="*/ 70764 w 79780"/>
                  <a:gd name="connsiteY26" fmla="*/ 52559 h 98307"/>
                  <a:gd name="connsiteX27" fmla="*/ 71955 w 79780"/>
                  <a:gd name="connsiteY27" fmla="*/ 56448 h 98307"/>
                  <a:gd name="connsiteX28" fmla="*/ 73860 w 79780"/>
                  <a:gd name="connsiteY28" fmla="*/ 64385 h 98307"/>
                  <a:gd name="connsiteX29" fmla="*/ 75209 w 79780"/>
                  <a:gd name="connsiteY29" fmla="*/ 70496 h 98307"/>
                  <a:gd name="connsiteX30" fmla="*/ 75924 w 79780"/>
                  <a:gd name="connsiteY30" fmla="*/ 74306 h 98307"/>
                  <a:gd name="connsiteX31" fmla="*/ 77511 w 79780"/>
                  <a:gd name="connsiteY31" fmla="*/ 81052 h 98307"/>
                  <a:gd name="connsiteX32" fmla="*/ 78543 w 79780"/>
                  <a:gd name="connsiteY32" fmla="*/ 86370 h 98307"/>
                  <a:gd name="connsiteX33" fmla="*/ 79574 w 79780"/>
                  <a:gd name="connsiteY33" fmla="*/ 90179 h 98307"/>
                  <a:gd name="connsiteX34" fmla="*/ 79574 w 79780"/>
                  <a:gd name="connsiteY34" fmla="*/ 92243 h 98307"/>
                  <a:gd name="connsiteX35" fmla="*/ 75924 w 79780"/>
                  <a:gd name="connsiteY35" fmla="*/ 98116 h 98307"/>
                  <a:gd name="connsiteX36" fmla="*/ 67511 w 79780"/>
                  <a:gd name="connsiteY36" fmla="*/ 98116 h 98307"/>
                  <a:gd name="connsiteX37" fmla="*/ 59574 w 79780"/>
                  <a:gd name="connsiteY37" fmla="*/ 97640 h 98307"/>
                  <a:gd name="connsiteX38" fmla="*/ 56796 w 79780"/>
                  <a:gd name="connsiteY38" fmla="*/ 95179 h 98307"/>
                  <a:gd name="connsiteX39" fmla="*/ 53542 w 79780"/>
                  <a:gd name="connsiteY39" fmla="*/ 85417 h 98307"/>
                  <a:gd name="connsiteX40" fmla="*/ 41161 w 79780"/>
                  <a:gd name="connsiteY40" fmla="*/ 82084 h 98307"/>
                  <a:gd name="connsiteX41" fmla="*/ 23541 w 79780"/>
                  <a:gd name="connsiteY41" fmla="*/ 90021 h 98307"/>
                  <a:gd name="connsiteX42" fmla="*/ 19255 w 79780"/>
                  <a:gd name="connsiteY42" fmla="*/ 97957 h 98307"/>
                  <a:gd name="connsiteX43" fmla="*/ 11794 w 79780"/>
                  <a:gd name="connsiteY43" fmla="*/ 97957 h 98307"/>
                  <a:gd name="connsiteX44" fmla="*/ 6874 w 79780"/>
                  <a:gd name="connsiteY44" fmla="*/ 97957 h 98307"/>
                  <a:gd name="connsiteX45" fmla="*/ 683 w 79780"/>
                  <a:gd name="connsiteY45" fmla="*/ 96370 h 98307"/>
                  <a:gd name="connsiteX46" fmla="*/ -111 w 79780"/>
                  <a:gd name="connsiteY46" fmla="*/ 92957 h 98307"/>
                  <a:gd name="connsiteX47" fmla="*/ 38859 w 79780"/>
                  <a:gd name="connsiteY47" fmla="*/ 60416 h 98307"/>
                  <a:gd name="connsiteX48" fmla="*/ 49018 w 79780"/>
                  <a:gd name="connsiteY48" fmla="*/ 55337 h 98307"/>
                  <a:gd name="connsiteX49" fmla="*/ 47589 w 79780"/>
                  <a:gd name="connsiteY49" fmla="*/ 45892 h 98307"/>
                  <a:gd name="connsiteX50" fmla="*/ 46240 w 79780"/>
                  <a:gd name="connsiteY50" fmla="*/ 40257 h 98307"/>
                  <a:gd name="connsiteX51" fmla="*/ 42748 w 79780"/>
                  <a:gd name="connsiteY51" fmla="*/ 28828 h 98307"/>
                  <a:gd name="connsiteX52" fmla="*/ 40049 w 79780"/>
                  <a:gd name="connsiteY52" fmla="*/ 26606 h 98307"/>
                  <a:gd name="connsiteX53" fmla="*/ 34652 w 79780"/>
                  <a:gd name="connsiteY53" fmla="*/ 36924 h 98307"/>
                  <a:gd name="connsiteX54" fmla="*/ 33462 w 79780"/>
                  <a:gd name="connsiteY54" fmla="*/ 43670 h 98307"/>
                  <a:gd name="connsiteX55" fmla="*/ 31795 w 79780"/>
                  <a:gd name="connsiteY55" fmla="*/ 50892 h 98307"/>
                  <a:gd name="connsiteX56" fmla="*/ 31795 w 79780"/>
                  <a:gd name="connsiteY56" fmla="*/ 54385 h 98307"/>
                  <a:gd name="connsiteX57" fmla="*/ 38859 w 79780"/>
                  <a:gd name="connsiteY57" fmla="*/ 60416 h 9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780" h="98307">
                    <a:moveTo>
                      <a:pt x="-111" y="92957"/>
                    </a:moveTo>
                    <a:cubicBezTo>
                      <a:pt x="-166" y="92481"/>
                      <a:pt x="-166" y="92005"/>
                      <a:pt x="-111" y="91528"/>
                    </a:cubicBezTo>
                    <a:cubicBezTo>
                      <a:pt x="445" y="89703"/>
                      <a:pt x="921" y="87957"/>
                      <a:pt x="921" y="87798"/>
                    </a:cubicBezTo>
                    <a:cubicBezTo>
                      <a:pt x="1080" y="85124"/>
                      <a:pt x="1477" y="82465"/>
                      <a:pt x="2112" y="79862"/>
                    </a:cubicBezTo>
                    <a:lnTo>
                      <a:pt x="2667" y="77639"/>
                    </a:lnTo>
                    <a:cubicBezTo>
                      <a:pt x="2667" y="76925"/>
                      <a:pt x="2667" y="75020"/>
                      <a:pt x="3382" y="72083"/>
                    </a:cubicBezTo>
                    <a:cubicBezTo>
                      <a:pt x="3564" y="69488"/>
                      <a:pt x="4183" y="66940"/>
                      <a:pt x="5207" y="64544"/>
                    </a:cubicBezTo>
                    <a:cubicBezTo>
                      <a:pt x="5898" y="62091"/>
                      <a:pt x="6429" y="59599"/>
                      <a:pt x="6794" y="57083"/>
                    </a:cubicBezTo>
                    <a:cubicBezTo>
                      <a:pt x="6794" y="55337"/>
                      <a:pt x="7191" y="54861"/>
                      <a:pt x="8144" y="51051"/>
                    </a:cubicBezTo>
                    <a:cubicBezTo>
                      <a:pt x="8144" y="50575"/>
                      <a:pt x="8699" y="48511"/>
                      <a:pt x="9255" y="45734"/>
                    </a:cubicBezTo>
                    <a:cubicBezTo>
                      <a:pt x="9810" y="42956"/>
                      <a:pt x="10604" y="40019"/>
                      <a:pt x="11239" y="38432"/>
                    </a:cubicBezTo>
                    <a:cubicBezTo>
                      <a:pt x="11874" y="36844"/>
                      <a:pt x="12350" y="34146"/>
                      <a:pt x="12350" y="33987"/>
                    </a:cubicBezTo>
                    <a:lnTo>
                      <a:pt x="13699" y="27082"/>
                    </a:lnTo>
                    <a:lnTo>
                      <a:pt x="15922" y="19145"/>
                    </a:lnTo>
                    <a:cubicBezTo>
                      <a:pt x="16382" y="17241"/>
                      <a:pt x="16731" y="15304"/>
                      <a:pt x="16953" y="13352"/>
                    </a:cubicBezTo>
                    <a:cubicBezTo>
                      <a:pt x="18541" y="2796"/>
                      <a:pt x="20446" y="177"/>
                      <a:pt x="27112" y="-141"/>
                    </a:cubicBezTo>
                    <a:cubicBezTo>
                      <a:pt x="30049" y="-141"/>
                      <a:pt x="36478" y="-141"/>
                      <a:pt x="42986" y="-141"/>
                    </a:cubicBezTo>
                    <a:lnTo>
                      <a:pt x="46319" y="-141"/>
                    </a:lnTo>
                    <a:lnTo>
                      <a:pt x="50050" y="-141"/>
                    </a:lnTo>
                    <a:cubicBezTo>
                      <a:pt x="52677" y="-149"/>
                      <a:pt x="55232" y="684"/>
                      <a:pt x="57352" y="2240"/>
                    </a:cubicBezTo>
                    <a:cubicBezTo>
                      <a:pt x="59177" y="4145"/>
                      <a:pt x="59732" y="5891"/>
                      <a:pt x="61320" y="12082"/>
                    </a:cubicBezTo>
                    <a:cubicBezTo>
                      <a:pt x="61320" y="12796"/>
                      <a:pt x="61320" y="12796"/>
                      <a:pt x="63701" y="20018"/>
                    </a:cubicBezTo>
                    <a:cubicBezTo>
                      <a:pt x="64455" y="22320"/>
                      <a:pt x="65011" y="24685"/>
                      <a:pt x="65368" y="27082"/>
                    </a:cubicBezTo>
                    <a:cubicBezTo>
                      <a:pt x="65368" y="27955"/>
                      <a:pt x="66241" y="30336"/>
                      <a:pt x="67352" y="34146"/>
                    </a:cubicBezTo>
                    <a:cubicBezTo>
                      <a:pt x="67947" y="36114"/>
                      <a:pt x="68344" y="38130"/>
                      <a:pt x="68542" y="40178"/>
                    </a:cubicBezTo>
                    <a:cubicBezTo>
                      <a:pt x="68701" y="41686"/>
                      <a:pt x="68995" y="43170"/>
                      <a:pt x="69415" y="44622"/>
                    </a:cubicBezTo>
                    <a:cubicBezTo>
                      <a:pt x="70010" y="47242"/>
                      <a:pt x="70463" y="49892"/>
                      <a:pt x="70764" y="52559"/>
                    </a:cubicBezTo>
                    <a:cubicBezTo>
                      <a:pt x="70764" y="53035"/>
                      <a:pt x="71241" y="54385"/>
                      <a:pt x="71955" y="56448"/>
                    </a:cubicBezTo>
                    <a:cubicBezTo>
                      <a:pt x="72749" y="59051"/>
                      <a:pt x="73384" y="61702"/>
                      <a:pt x="73860" y="64385"/>
                    </a:cubicBezTo>
                    <a:lnTo>
                      <a:pt x="75209" y="70496"/>
                    </a:lnTo>
                    <a:cubicBezTo>
                      <a:pt x="75209" y="71052"/>
                      <a:pt x="75209" y="72401"/>
                      <a:pt x="75924" y="74306"/>
                    </a:cubicBezTo>
                    <a:cubicBezTo>
                      <a:pt x="76249" y="76599"/>
                      <a:pt x="76773" y="78853"/>
                      <a:pt x="77511" y="81052"/>
                    </a:cubicBezTo>
                    <a:cubicBezTo>
                      <a:pt x="77511" y="82560"/>
                      <a:pt x="77511" y="82560"/>
                      <a:pt x="78543" y="86370"/>
                    </a:cubicBezTo>
                    <a:cubicBezTo>
                      <a:pt x="79003" y="87608"/>
                      <a:pt x="79344" y="88878"/>
                      <a:pt x="79574" y="90179"/>
                    </a:cubicBezTo>
                    <a:cubicBezTo>
                      <a:pt x="79646" y="90862"/>
                      <a:pt x="79646" y="91560"/>
                      <a:pt x="79574" y="92243"/>
                    </a:cubicBezTo>
                    <a:cubicBezTo>
                      <a:pt x="79646" y="94759"/>
                      <a:pt x="78209" y="97068"/>
                      <a:pt x="75924" y="98116"/>
                    </a:cubicBezTo>
                    <a:cubicBezTo>
                      <a:pt x="75288" y="98116"/>
                      <a:pt x="70923" y="98116"/>
                      <a:pt x="67511" y="98116"/>
                    </a:cubicBezTo>
                    <a:cubicBezTo>
                      <a:pt x="64852" y="98259"/>
                      <a:pt x="62193" y="98100"/>
                      <a:pt x="59574" y="97640"/>
                    </a:cubicBezTo>
                    <a:cubicBezTo>
                      <a:pt x="58375" y="97187"/>
                      <a:pt x="57391" y="96314"/>
                      <a:pt x="56796" y="95179"/>
                    </a:cubicBezTo>
                    <a:cubicBezTo>
                      <a:pt x="56796" y="95179"/>
                      <a:pt x="56796" y="95179"/>
                      <a:pt x="53542" y="85417"/>
                    </a:cubicBezTo>
                    <a:cubicBezTo>
                      <a:pt x="52510" y="82481"/>
                      <a:pt x="50764" y="82084"/>
                      <a:pt x="41161" y="82084"/>
                    </a:cubicBezTo>
                    <a:cubicBezTo>
                      <a:pt x="28858" y="82084"/>
                      <a:pt x="24731" y="83830"/>
                      <a:pt x="23541" y="90021"/>
                    </a:cubicBezTo>
                    <a:cubicBezTo>
                      <a:pt x="22350" y="96211"/>
                      <a:pt x="21319" y="97957"/>
                      <a:pt x="19255" y="97957"/>
                    </a:cubicBezTo>
                    <a:cubicBezTo>
                      <a:pt x="17191" y="97957"/>
                      <a:pt x="14810" y="97957"/>
                      <a:pt x="11794" y="97957"/>
                    </a:cubicBezTo>
                    <a:lnTo>
                      <a:pt x="6874" y="97957"/>
                    </a:lnTo>
                    <a:cubicBezTo>
                      <a:pt x="2747" y="97957"/>
                      <a:pt x="2191" y="97957"/>
                      <a:pt x="683" y="96370"/>
                    </a:cubicBezTo>
                    <a:cubicBezTo>
                      <a:pt x="119" y="95322"/>
                      <a:pt x="-150" y="94148"/>
                      <a:pt x="-111" y="92957"/>
                    </a:cubicBezTo>
                    <a:close/>
                    <a:moveTo>
                      <a:pt x="38859" y="60416"/>
                    </a:moveTo>
                    <a:cubicBezTo>
                      <a:pt x="46796" y="60416"/>
                      <a:pt x="49018" y="59305"/>
                      <a:pt x="49018" y="55337"/>
                    </a:cubicBezTo>
                    <a:cubicBezTo>
                      <a:pt x="49010" y="52138"/>
                      <a:pt x="48534" y="48956"/>
                      <a:pt x="47589" y="45892"/>
                    </a:cubicBezTo>
                    <a:cubicBezTo>
                      <a:pt x="47113" y="44146"/>
                      <a:pt x="46716" y="42241"/>
                      <a:pt x="46240" y="40257"/>
                    </a:cubicBezTo>
                    <a:cubicBezTo>
                      <a:pt x="45343" y="36368"/>
                      <a:pt x="44177" y="32550"/>
                      <a:pt x="42748" y="28828"/>
                    </a:cubicBezTo>
                    <a:cubicBezTo>
                      <a:pt x="41954" y="27320"/>
                      <a:pt x="41240" y="26606"/>
                      <a:pt x="40049" y="26606"/>
                    </a:cubicBezTo>
                    <a:cubicBezTo>
                      <a:pt x="38859" y="26606"/>
                      <a:pt x="35684" y="30574"/>
                      <a:pt x="34652" y="36924"/>
                    </a:cubicBezTo>
                    <a:cubicBezTo>
                      <a:pt x="34018" y="40019"/>
                      <a:pt x="33621" y="42797"/>
                      <a:pt x="33462" y="43670"/>
                    </a:cubicBezTo>
                    <a:lnTo>
                      <a:pt x="31795" y="50892"/>
                    </a:lnTo>
                    <a:cubicBezTo>
                      <a:pt x="31795" y="51765"/>
                      <a:pt x="31795" y="53273"/>
                      <a:pt x="31795" y="54385"/>
                    </a:cubicBezTo>
                    <a:cubicBezTo>
                      <a:pt x="31557" y="58353"/>
                      <a:pt x="34176" y="60416"/>
                      <a:pt x="38859" y="604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8" name="Freeform: Shape 147">
                <a:extLst>
                  <a:ext uri="{FF2B5EF4-FFF2-40B4-BE49-F238E27FC236}">
                    <a16:creationId xmlns:a16="http://schemas.microsoft.com/office/drawing/2014/main" id="{4438DC9E-061A-47E9-837D-3A4DBBC49AED}"/>
                  </a:ext>
                </a:extLst>
              </p:cNvPr>
              <p:cNvSpPr/>
              <p:nvPr/>
            </p:nvSpPr>
            <p:spPr>
              <a:xfrm>
                <a:off x="4130961" y="1025561"/>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2 w 22241"/>
                  <a:gd name="connsiteY3" fmla="*/ -93 h 21397"/>
                  <a:gd name="connsiteX4" fmla="*/ 12070 w 22241"/>
                  <a:gd name="connsiteY4" fmla="*/ -93 h 21397"/>
                  <a:gd name="connsiteX5" fmla="*/ 14293 w 22241"/>
                  <a:gd name="connsiteY5" fmla="*/ -93 h 21397"/>
                  <a:gd name="connsiteX6" fmla="*/ 16039 w 22241"/>
                  <a:gd name="connsiteY6" fmla="*/ -93 h 21397"/>
                  <a:gd name="connsiteX7" fmla="*/ 20324 w 22241"/>
                  <a:gd name="connsiteY7" fmla="*/ -93 h 21397"/>
                  <a:gd name="connsiteX8" fmla="*/ 22071 w 22241"/>
                  <a:gd name="connsiteY8" fmla="*/ 2526 h 21397"/>
                  <a:gd name="connsiteX9" fmla="*/ 21436 w 22241"/>
                  <a:gd name="connsiteY9" fmla="*/ 19749 h 21397"/>
                  <a:gd name="connsiteX10" fmla="*/ 18817 w 22241"/>
                  <a:gd name="connsiteY10" fmla="*/ 21257 h 21397"/>
                  <a:gd name="connsiteX11" fmla="*/ 2943 w 22241"/>
                  <a:gd name="connsiteY11" fmla="*/ 20780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03"/>
                      <a:pt x="403" y="145"/>
                      <a:pt x="2626" y="-93"/>
                    </a:cubicBezTo>
                    <a:lnTo>
                      <a:pt x="8499" y="-93"/>
                    </a:lnTo>
                    <a:cubicBezTo>
                      <a:pt x="9181" y="-30"/>
                      <a:pt x="9880" y="-30"/>
                      <a:pt x="10562" y="-93"/>
                    </a:cubicBezTo>
                    <a:cubicBezTo>
                      <a:pt x="11062" y="-157"/>
                      <a:pt x="11570" y="-157"/>
                      <a:pt x="12070" y="-93"/>
                    </a:cubicBezTo>
                    <a:lnTo>
                      <a:pt x="14293" y="-93"/>
                    </a:lnTo>
                    <a:cubicBezTo>
                      <a:pt x="14872" y="-22"/>
                      <a:pt x="15459" y="-22"/>
                      <a:pt x="16039" y="-93"/>
                    </a:cubicBezTo>
                    <a:cubicBezTo>
                      <a:pt x="19531" y="-93"/>
                      <a:pt x="19531" y="-93"/>
                      <a:pt x="20324" y="-93"/>
                    </a:cubicBezTo>
                    <a:cubicBezTo>
                      <a:pt x="21190" y="550"/>
                      <a:pt x="21809" y="1478"/>
                      <a:pt x="22071" y="2526"/>
                    </a:cubicBezTo>
                    <a:cubicBezTo>
                      <a:pt x="22158" y="8272"/>
                      <a:pt x="21944" y="14026"/>
                      <a:pt x="21436" y="19749"/>
                    </a:cubicBezTo>
                    <a:cubicBezTo>
                      <a:pt x="20864" y="20653"/>
                      <a:pt x="19888" y="21217"/>
                      <a:pt x="18817" y="21257"/>
                    </a:cubicBezTo>
                    <a:cubicBezTo>
                      <a:pt x="12229" y="21257"/>
                      <a:pt x="3340" y="21257"/>
                      <a:pt x="2943" y="20780"/>
                    </a:cubicBezTo>
                    <a:cubicBezTo>
                      <a:pt x="6"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9" name="Freeform: Shape 148">
                <a:extLst>
                  <a:ext uri="{FF2B5EF4-FFF2-40B4-BE49-F238E27FC236}">
                    <a16:creationId xmlns:a16="http://schemas.microsoft.com/office/drawing/2014/main" id="{54E7A3F2-3281-455A-9B04-0D765F22FE02}"/>
                  </a:ext>
                </a:extLst>
              </p:cNvPr>
              <p:cNvSpPr/>
              <p:nvPr/>
            </p:nvSpPr>
            <p:spPr>
              <a:xfrm>
                <a:off x="4204236" y="941289"/>
                <a:ext cx="61587" cy="109488"/>
              </a:xfrm>
              <a:custGeom>
                <a:avLst/>
                <a:gdLst>
                  <a:gd name="connsiteX0" fmla="*/ 2324 w 56287"/>
                  <a:gd name="connsiteY0" fmla="*/ 67164 h 100066"/>
                  <a:gd name="connsiteX1" fmla="*/ -57 w 56287"/>
                  <a:gd name="connsiteY1" fmla="*/ 48910 h 100066"/>
                  <a:gd name="connsiteX2" fmla="*/ 5419 w 56287"/>
                  <a:gd name="connsiteY2" fmla="*/ 22163 h 100066"/>
                  <a:gd name="connsiteX3" fmla="*/ 24150 w 56287"/>
                  <a:gd name="connsiteY3" fmla="*/ 4464 h 100066"/>
                  <a:gd name="connsiteX4" fmla="*/ 44944 w 56287"/>
                  <a:gd name="connsiteY4" fmla="*/ -140 h 100066"/>
                  <a:gd name="connsiteX5" fmla="*/ 55976 w 56287"/>
                  <a:gd name="connsiteY5" fmla="*/ 7797 h 100066"/>
                  <a:gd name="connsiteX6" fmla="*/ 55976 w 56287"/>
                  <a:gd name="connsiteY6" fmla="*/ 9702 h 100066"/>
                  <a:gd name="connsiteX7" fmla="*/ 55976 w 56287"/>
                  <a:gd name="connsiteY7" fmla="*/ 12956 h 100066"/>
                  <a:gd name="connsiteX8" fmla="*/ 55976 w 56287"/>
                  <a:gd name="connsiteY8" fmla="*/ 13512 h 100066"/>
                  <a:gd name="connsiteX9" fmla="*/ 55976 w 56287"/>
                  <a:gd name="connsiteY9" fmla="*/ 18115 h 100066"/>
                  <a:gd name="connsiteX10" fmla="*/ 53357 w 56287"/>
                  <a:gd name="connsiteY10" fmla="*/ 22639 h 100066"/>
                  <a:gd name="connsiteX11" fmla="*/ 47166 w 56287"/>
                  <a:gd name="connsiteY11" fmla="*/ 21766 h 100066"/>
                  <a:gd name="connsiteX12" fmla="*/ 45658 w 56287"/>
                  <a:gd name="connsiteY12" fmla="*/ 21766 h 100066"/>
                  <a:gd name="connsiteX13" fmla="*/ 29785 w 56287"/>
                  <a:gd name="connsiteY13" fmla="*/ 29147 h 100066"/>
                  <a:gd name="connsiteX14" fmla="*/ 26372 w 56287"/>
                  <a:gd name="connsiteY14" fmla="*/ 34862 h 100066"/>
                  <a:gd name="connsiteX15" fmla="*/ 23435 w 56287"/>
                  <a:gd name="connsiteY15" fmla="*/ 46608 h 100066"/>
                  <a:gd name="connsiteX16" fmla="*/ 25261 w 56287"/>
                  <a:gd name="connsiteY16" fmla="*/ 59148 h 100066"/>
                  <a:gd name="connsiteX17" fmla="*/ 34626 w 56287"/>
                  <a:gd name="connsiteY17" fmla="*/ 74466 h 100066"/>
                  <a:gd name="connsiteX18" fmla="*/ 46452 w 56287"/>
                  <a:gd name="connsiteY18" fmla="*/ 78434 h 100066"/>
                  <a:gd name="connsiteX19" fmla="*/ 52008 w 56287"/>
                  <a:gd name="connsiteY19" fmla="*/ 77561 h 100066"/>
                  <a:gd name="connsiteX20" fmla="*/ 52722 w 56287"/>
                  <a:gd name="connsiteY20" fmla="*/ 77561 h 100066"/>
                  <a:gd name="connsiteX21" fmla="*/ 56135 w 56287"/>
                  <a:gd name="connsiteY21" fmla="*/ 82244 h 100066"/>
                  <a:gd name="connsiteX22" fmla="*/ 56135 w 56287"/>
                  <a:gd name="connsiteY22" fmla="*/ 90181 h 100066"/>
                  <a:gd name="connsiteX23" fmla="*/ 49627 w 56287"/>
                  <a:gd name="connsiteY23" fmla="*/ 99864 h 100066"/>
                  <a:gd name="connsiteX24" fmla="*/ 35658 w 56287"/>
                  <a:gd name="connsiteY24" fmla="*/ 98435 h 100066"/>
                  <a:gd name="connsiteX25" fmla="*/ 20261 w 56287"/>
                  <a:gd name="connsiteY25" fmla="*/ 90895 h 100066"/>
                  <a:gd name="connsiteX26" fmla="*/ 11530 w 56287"/>
                  <a:gd name="connsiteY26" fmla="*/ 83752 h 100066"/>
                  <a:gd name="connsiteX27" fmla="*/ 2324 w 56287"/>
                  <a:gd name="connsiteY27" fmla="*/ 67164 h 1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287" h="100066">
                    <a:moveTo>
                      <a:pt x="2324" y="67164"/>
                    </a:moveTo>
                    <a:cubicBezTo>
                      <a:pt x="601" y="61235"/>
                      <a:pt x="-200" y="55084"/>
                      <a:pt x="-57" y="48910"/>
                    </a:cubicBezTo>
                    <a:cubicBezTo>
                      <a:pt x="-613" y="39671"/>
                      <a:pt x="1276" y="30441"/>
                      <a:pt x="5419" y="22163"/>
                    </a:cubicBezTo>
                    <a:cubicBezTo>
                      <a:pt x="9570" y="14385"/>
                      <a:pt x="16150" y="8170"/>
                      <a:pt x="24150" y="4464"/>
                    </a:cubicBezTo>
                    <a:cubicBezTo>
                      <a:pt x="30642" y="1376"/>
                      <a:pt x="37753" y="-195"/>
                      <a:pt x="44944" y="-140"/>
                    </a:cubicBezTo>
                    <a:cubicBezTo>
                      <a:pt x="54468" y="-140"/>
                      <a:pt x="55976" y="892"/>
                      <a:pt x="55976" y="7797"/>
                    </a:cubicBezTo>
                    <a:lnTo>
                      <a:pt x="55976" y="9702"/>
                    </a:lnTo>
                    <a:cubicBezTo>
                      <a:pt x="55976" y="11448"/>
                      <a:pt x="55976" y="12639"/>
                      <a:pt x="55976" y="12956"/>
                    </a:cubicBezTo>
                    <a:lnTo>
                      <a:pt x="55976" y="13512"/>
                    </a:lnTo>
                    <a:cubicBezTo>
                      <a:pt x="55976" y="15178"/>
                      <a:pt x="55976" y="16925"/>
                      <a:pt x="55976" y="18115"/>
                    </a:cubicBezTo>
                    <a:cubicBezTo>
                      <a:pt x="55976" y="20734"/>
                      <a:pt x="54944" y="22639"/>
                      <a:pt x="53357" y="22639"/>
                    </a:cubicBezTo>
                    <a:lnTo>
                      <a:pt x="47166" y="21766"/>
                    </a:lnTo>
                    <a:cubicBezTo>
                      <a:pt x="46666" y="21695"/>
                      <a:pt x="46158" y="21695"/>
                      <a:pt x="45658" y="21766"/>
                    </a:cubicBezTo>
                    <a:cubicBezTo>
                      <a:pt x="39618" y="22123"/>
                      <a:pt x="33944" y="24758"/>
                      <a:pt x="29785" y="29147"/>
                    </a:cubicBezTo>
                    <a:cubicBezTo>
                      <a:pt x="28555" y="30996"/>
                      <a:pt x="27412" y="32901"/>
                      <a:pt x="26372" y="34862"/>
                    </a:cubicBezTo>
                    <a:cubicBezTo>
                      <a:pt x="24372" y="38449"/>
                      <a:pt x="23356" y="42505"/>
                      <a:pt x="23435" y="46608"/>
                    </a:cubicBezTo>
                    <a:cubicBezTo>
                      <a:pt x="23388" y="50854"/>
                      <a:pt x="23999" y="55092"/>
                      <a:pt x="25261" y="59148"/>
                    </a:cubicBezTo>
                    <a:cubicBezTo>
                      <a:pt x="26975" y="64990"/>
                      <a:pt x="30205" y="70275"/>
                      <a:pt x="34626" y="74466"/>
                    </a:cubicBezTo>
                    <a:cubicBezTo>
                      <a:pt x="38222" y="76656"/>
                      <a:pt x="42261" y="78006"/>
                      <a:pt x="46452" y="78434"/>
                    </a:cubicBezTo>
                    <a:cubicBezTo>
                      <a:pt x="48325" y="78276"/>
                      <a:pt x="50182" y="77982"/>
                      <a:pt x="52008" y="77561"/>
                    </a:cubicBezTo>
                    <a:cubicBezTo>
                      <a:pt x="52246" y="77498"/>
                      <a:pt x="52484" y="77498"/>
                      <a:pt x="52722" y="77561"/>
                    </a:cubicBezTo>
                    <a:cubicBezTo>
                      <a:pt x="55103" y="77561"/>
                      <a:pt x="56135" y="78911"/>
                      <a:pt x="56135" y="82244"/>
                    </a:cubicBezTo>
                    <a:lnTo>
                      <a:pt x="56135" y="90181"/>
                    </a:lnTo>
                    <a:cubicBezTo>
                      <a:pt x="56135" y="98594"/>
                      <a:pt x="55262" y="99864"/>
                      <a:pt x="49627" y="99864"/>
                    </a:cubicBezTo>
                    <a:cubicBezTo>
                      <a:pt x="44928" y="100110"/>
                      <a:pt x="40214" y="99625"/>
                      <a:pt x="35658" y="98435"/>
                    </a:cubicBezTo>
                    <a:cubicBezTo>
                      <a:pt x="29872" y="97578"/>
                      <a:pt x="24491" y="94943"/>
                      <a:pt x="20261" y="90895"/>
                    </a:cubicBezTo>
                    <a:lnTo>
                      <a:pt x="11530" y="83752"/>
                    </a:lnTo>
                    <a:cubicBezTo>
                      <a:pt x="7514" y="78799"/>
                      <a:pt x="4403" y="73188"/>
                      <a:pt x="2324" y="6716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0" name="Freeform: Shape 149">
                <a:extLst>
                  <a:ext uri="{FF2B5EF4-FFF2-40B4-BE49-F238E27FC236}">
                    <a16:creationId xmlns:a16="http://schemas.microsoft.com/office/drawing/2014/main" id="{272775BF-4C4A-4DD2-9BE9-4F321A8208CC}"/>
                  </a:ext>
                </a:extLst>
              </p:cNvPr>
              <p:cNvSpPr/>
              <p:nvPr/>
            </p:nvSpPr>
            <p:spPr>
              <a:xfrm>
                <a:off x="4268950" y="940422"/>
                <a:ext cx="99890" cy="110322"/>
              </a:xfrm>
              <a:custGeom>
                <a:avLst/>
                <a:gdLst>
                  <a:gd name="connsiteX0" fmla="*/ 2229 w 91294"/>
                  <a:gd name="connsiteY0" fmla="*/ 69147 h 100828"/>
                  <a:gd name="connsiteX1" fmla="*/ -152 w 91294"/>
                  <a:gd name="connsiteY1" fmla="*/ 47956 h 100828"/>
                  <a:gd name="connsiteX2" fmla="*/ 5721 w 91294"/>
                  <a:gd name="connsiteY2" fmla="*/ 26447 h 100828"/>
                  <a:gd name="connsiteX3" fmla="*/ 21594 w 91294"/>
                  <a:gd name="connsiteY3" fmla="*/ 6764 h 100828"/>
                  <a:gd name="connsiteX4" fmla="*/ 45405 w 91294"/>
                  <a:gd name="connsiteY4" fmla="*/ -141 h 100828"/>
                  <a:gd name="connsiteX5" fmla="*/ 61278 w 91294"/>
                  <a:gd name="connsiteY5" fmla="*/ 2637 h 100828"/>
                  <a:gd name="connsiteX6" fmla="*/ 72945 w 91294"/>
                  <a:gd name="connsiteY6" fmla="*/ 8986 h 100828"/>
                  <a:gd name="connsiteX7" fmla="*/ 84215 w 91294"/>
                  <a:gd name="connsiteY7" fmla="*/ 21447 h 100828"/>
                  <a:gd name="connsiteX8" fmla="*/ 86279 w 91294"/>
                  <a:gd name="connsiteY8" fmla="*/ 26209 h 100828"/>
                  <a:gd name="connsiteX9" fmla="*/ 88342 w 91294"/>
                  <a:gd name="connsiteY9" fmla="*/ 30495 h 100828"/>
                  <a:gd name="connsiteX10" fmla="*/ 91120 w 91294"/>
                  <a:gd name="connsiteY10" fmla="*/ 45733 h 100828"/>
                  <a:gd name="connsiteX11" fmla="*/ 91120 w 91294"/>
                  <a:gd name="connsiteY11" fmla="*/ 47638 h 100828"/>
                  <a:gd name="connsiteX12" fmla="*/ 91120 w 91294"/>
                  <a:gd name="connsiteY12" fmla="*/ 53670 h 100828"/>
                  <a:gd name="connsiteX13" fmla="*/ 86676 w 91294"/>
                  <a:gd name="connsiteY13" fmla="*/ 73988 h 100828"/>
                  <a:gd name="connsiteX14" fmla="*/ 70802 w 91294"/>
                  <a:gd name="connsiteY14" fmla="*/ 93274 h 100828"/>
                  <a:gd name="connsiteX15" fmla="*/ 65246 w 91294"/>
                  <a:gd name="connsiteY15" fmla="*/ 96211 h 100828"/>
                  <a:gd name="connsiteX16" fmla="*/ 46992 w 91294"/>
                  <a:gd name="connsiteY16" fmla="*/ 100656 h 100828"/>
                  <a:gd name="connsiteX17" fmla="*/ 29611 w 91294"/>
                  <a:gd name="connsiteY17" fmla="*/ 97878 h 100828"/>
                  <a:gd name="connsiteX18" fmla="*/ 21118 w 91294"/>
                  <a:gd name="connsiteY18" fmla="*/ 93989 h 100828"/>
                  <a:gd name="connsiteX19" fmla="*/ 8896 w 91294"/>
                  <a:gd name="connsiteY19" fmla="*/ 83274 h 100828"/>
                  <a:gd name="connsiteX20" fmla="*/ 2229 w 91294"/>
                  <a:gd name="connsiteY20" fmla="*/ 69147 h 100828"/>
                  <a:gd name="connsiteX21" fmla="*/ 47230 w 91294"/>
                  <a:gd name="connsiteY21" fmla="*/ 78115 h 100828"/>
                  <a:gd name="connsiteX22" fmla="*/ 63103 w 91294"/>
                  <a:gd name="connsiteY22" fmla="*/ 70179 h 100828"/>
                  <a:gd name="connsiteX23" fmla="*/ 66596 w 91294"/>
                  <a:gd name="connsiteY23" fmla="*/ 64464 h 100828"/>
                  <a:gd name="connsiteX24" fmla="*/ 69453 w 91294"/>
                  <a:gd name="connsiteY24" fmla="*/ 52242 h 100828"/>
                  <a:gd name="connsiteX25" fmla="*/ 63977 w 91294"/>
                  <a:gd name="connsiteY25" fmla="*/ 32797 h 100828"/>
                  <a:gd name="connsiteX26" fmla="*/ 53421 w 91294"/>
                  <a:gd name="connsiteY26" fmla="*/ 24860 h 100828"/>
                  <a:gd name="connsiteX27" fmla="*/ 48500 w 91294"/>
                  <a:gd name="connsiteY27" fmla="*/ 24066 h 100828"/>
                  <a:gd name="connsiteX28" fmla="*/ 45722 w 91294"/>
                  <a:gd name="connsiteY28" fmla="*/ 24066 h 100828"/>
                  <a:gd name="connsiteX29" fmla="*/ 36198 w 91294"/>
                  <a:gd name="connsiteY29" fmla="*/ 26130 h 100828"/>
                  <a:gd name="connsiteX30" fmla="*/ 22309 w 91294"/>
                  <a:gd name="connsiteY30" fmla="*/ 49940 h 100828"/>
                  <a:gd name="connsiteX31" fmla="*/ 27229 w 91294"/>
                  <a:gd name="connsiteY31" fmla="*/ 68750 h 100828"/>
                  <a:gd name="connsiteX32" fmla="*/ 47230 w 91294"/>
                  <a:gd name="connsiteY32" fmla="*/ 78115 h 10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294" h="100828">
                    <a:moveTo>
                      <a:pt x="2229" y="69147"/>
                    </a:moveTo>
                    <a:cubicBezTo>
                      <a:pt x="935" y="62147"/>
                      <a:pt x="141" y="55067"/>
                      <a:pt x="-152" y="47956"/>
                    </a:cubicBezTo>
                    <a:cubicBezTo>
                      <a:pt x="332" y="40463"/>
                      <a:pt x="2332" y="33146"/>
                      <a:pt x="5721" y="26447"/>
                    </a:cubicBezTo>
                    <a:cubicBezTo>
                      <a:pt x="9316" y="18685"/>
                      <a:pt x="14769" y="11923"/>
                      <a:pt x="21594" y="6764"/>
                    </a:cubicBezTo>
                    <a:cubicBezTo>
                      <a:pt x="28841" y="2542"/>
                      <a:pt x="37023" y="168"/>
                      <a:pt x="45405" y="-141"/>
                    </a:cubicBezTo>
                    <a:cubicBezTo>
                      <a:pt x="50802" y="49"/>
                      <a:pt x="56143" y="986"/>
                      <a:pt x="61278" y="2637"/>
                    </a:cubicBezTo>
                    <a:cubicBezTo>
                      <a:pt x="65326" y="4454"/>
                      <a:pt x="69223" y="6574"/>
                      <a:pt x="72945" y="8986"/>
                    </a:cubicBezTo>
                    <a:cubicBezTo>
                      <a:pt x="77136" y="12732"/>
                      <a:pt x="80914" y="16907"/>
                      <a:pt x="84215" y="21447"/>
                    </a:cubicBezTo>
                    <a:cubicBezTo>
                      <a:pt x="85017" y="22979"/>
                      <a:pt x="85707" y="24574"/>
                      <a:pt x="86279" y="26209"/>
                    </a:cubicBezTo>
                    <a:cubicBezTo>
                      <a:pt x="86279" y="26209"/>
                      <a:pt x="87152" y="27955"/>
                      <a:pt x="88342" y="30495"/>
                    </a:cubicBezTo>
                    <a:cubicBezTo>
                      <a:pt x="90358" y="35312"/>
                      <a:pt x="91303" y="40511"/>
                      <a:pt x="91120" y="45733"/>
                    </a:cubicBezTo>
                    <a:lnTo>
                      <a:pt x="91120" y="47638"/>
                    </a:lnTo>
                    <a:cubicBezTo>
                      <a:pt x="91120" y="50019"/>
                      <a:pt x="91120" y="52083"/>
                      <a:pt x="91120" y="53670"/>
                    </a:cubicBezTo>
                    <a:cubicBezTo>
                      <a:pt x="90763" y="60639"/>
                      <a:pt x="89263" y="67504"/>
                      <a:pt x="86676" y="73988"/>
                    </a:cubicBezTo>
                    <a:cubicBezTo>
                      <a:pt x="83557" y="81933"/>
                      <a:pt x="78001" y="88687"/>
                      <a:pt x="70802" y="93274"/>
                    </a:cubicBezTo>
                    <a:lnTo>
                      <a:pt x="65246" y="96211"/>
                    </a:lnTo>
                    <a:cubicBezTo>
                      <a:pt x="59477" y="98775"/>
                      <a:pt x="53294" y="100283"/>
                      <a:pt x="46992" y="100656"/>
                    </a:cubicBezTo>
                    <a:cubicBezTo>
                      <a:pt x="41071" y="100878"/>
                      <a:pt x="35166" y="99933"/>
                      <a:pt x="29611" y="97878"/>
                    </a:cubicBezTo>
                    <a:cubicBezTo>
                      <a:pt x="26674" y="96822"/>
                      <a:pt x="23832" y="95521"/>
                      <a:pt x="21118" y="93989"/>
                    </a:cubicBezTo>
                    <a:cubicBezTo>
                      <a:pt x="16562" y="91012"/>
                      <a:pt x="12443" y="87401"/>
                      <a:pt x="8896" y="83274"/>
                    </a:cubicBezTo>
                    <a:cubicBezTo>
                      <a:pt x="5991" y="78917"/>
                      <a:pt x="3745" y="74155"/>
                      <a:pt x="2229" y="69147"/>
                    </a:cubicBezTo>
                    <a:close/>
                    <a:moveTo>
                      <a:pt x="47230" y="78115"/>
                    </a:moveTo>
                    <a:cubicBezTo>
                      <a:pt x="53413" y="77853"/>
                      <a:pt x="59191" y="74972"/>
                      <a:pt x="63103" y="70179"/>
                    </a:cubicBezTo>
                    <a:cubicBezTo>
                      <a:pt x="64461" y="68401"/>
                      <a:pt x="65635" y="66488"/>
                      <a:pt x="66596" y="64464"/>
                    </a:cubicBezTo>
                    <a:cubicBezTo>
                      <a:pt x="68191" y="60567"/>
                      <a:pt x="69151" y="56440"/>
                      <a:pt x="69453" y="52242"/>
                    </a:cubicBezTo>
                    <a:cubicBezTo>
                      <a:pt x="70239" y="45297"/>
                      <a:pt x="68270" y="38312"/>
                      <a:pt x="63977" y="32797"/>
                    </a:cubicBezTo>
                    <a:cubicBezTo>
                      <a:pt x="61278" y="29209"/>
                      <a:pt x="57619" y="26455"/>
                      <a:pt x="53421" y="24860"/>
                    </a:cubicBezTo>
                    <a:cubicBezTo>
                      <a:pt x="51881" y="24145"/>
                      <a:pt x="50182" y="23876"/>
                      <a:pt x="48500" y="24066"/>
                    </a:cubicBezTo>
                    <a:lnTo>
                      <a:pt x="45722" y="24066"/>
                    </a:lnTo>
                    <a:cubicBezTo>
                      <a:pt x="42476" y="24384"/>
                      <a:pt x="39285" y="25074"/>
                      <a:pt x="36198" y="26130"/>
                    </a:cubicBezTo>
                    <a:cubicBezTo>
                      <a:pt x="27531" y="30900"/>
                      <a:pt x="22197" y="40051"/>
                      <a:pt x="22309" y="49940"/>
                    </a:cubicBezTo>
                    <a:cubicBezTo>
                      <a:pt x="22237" y="56535"/>
                      <a:pt x="23936" y="63036"/>
                      <a:pt x="27229" y="68750"/>
                    </a:cubicBezTo>
                    <a:cubicBezTo>
                      <a:pt x="31761" y="75195"/>
                      <a:pt x="39373" y="78758"/>
                      <a:pt x="47230" y="7811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1" name="Freeform: Shape 150">
                <a:extLst>
                  <a:ext uri="{FF2B5EF4-FFF2-40B4-BE49-F238E27FC236}">
                    <a16:creationId xmlns:a16="http://schemas.microsoft.com/office/drawing/2014/main" id="{A7EACB6A-B032-4D58-B502-66C9D7E1CEA3}"/>
                  </a:ext>
                </a:extLst>
              </p:cNvPr>
              <p:cNvSpPr/>
              <p:nvPr/>
            </p:nvSpPr>
            <p:spPr>
              <a:xfrm>
                <a:off x="4380540" y="940943"/>
                <a:ext cx="102703" cy="109218"/>
              </a:xfrm>
              <a:custGeom>
                <a:avLst/>
                <a:gdLst>
                  <a:gd name="connsiteX0" fmla="*/ 403 w 93865"/>
                  <a:gd name="connsiteY0" fmla="*/ 94704 h 99819"/>
                  <a:gd name="connsiteX1" fmla="*/ 403 w 93865"/>
                  <a:gd name="connsiteY1" fmla="*/ 93275 h 99819"/>
                  <a:gd name="connsiteX2" fmla="*/ 403 w 93865"/>
                  <a:gd name="connsiteY2" fmla="*/ 91926 h 99819"/>
                  <a:gd name="connsiteX3" fmla="*/ 7 w 93865"/>
                  <a:gd name="connsiteY3" fmla="*/ 85894 h 99819"/>
                  <a:gd name="connsiteX4" fmla="*/ 721 w 93865"/>
                  <a:gd name="connsiteY4" fmla="*/ 77957 h 99819"/>
                  <a:gd name="connsiteX5" fmla="*/ 721 w 93865"/>
                  <a:gd name="connsiteY5" fmla="*/ 73830 h 99819"/>
                  <a:gd name="connsiteX6" fmla="*/ 721 w 93865"/>
                  <a:gd name="connsiteY6" fmla="*/ 70338 h 99819"/>
                  <a:gd name="connsiteX7" fmla="*/ 721 w 93865"/>
                  <a:gd name="connsiteY7" fmla="*/ 61370 h 99819"/>
                  <a:gd name="connsiteX8" fmla="*/ 721 w 93865"/>
                  <a:gd name="connsiteY8" fmla="*/ 52798 h 99819"/>
                  <a:gd name="connsiteX9" fmla="*/ 721 w 93865"/>
                  <a:gd name="connsiteY9" fmla="*/ 43988 h 99819"/>
                  <a:gd name="connsiteX10" fmla="*/ -152 w 93865"/>
                  <a:gd name="connsiteY10" fmla="*/ 12241 h 99819"/>
                  <a:gd name="connsiteX11" fmla="*/ -152 w 93865"/>
                  <a:gd name="connsiteY11" fmla="*/ 7955 h 99819"/>
                  <a:gd name="connsiteX12" fmla="*/ 4689 w 93865"/>
                  <a:gd name="connsiteY12" fmla="*/ 891 h 99819"/>
                  <a:gd name="connsiteX13" fmla="*/ 13817 w 93865"/>
                  <a:gd name="connsiteY13" fmla="*/ 891 h 99819"/>
                  <a:gd name="connsiteX14" fmla="*/ 18658 w 93865"/>
                  <a:gd name="connsiteY14" fmla="*/ 891 h 99819"/>
                  <a:gd name="connsiteX15" fmla="*/ 23658 w 93865"/>
                  <a:gd name="connsiteY15" fmla="*/ 6050 h 99819"/>
                  <a:gd name="connsiteX16" fmla="*/ 38420 w 93865"/>
                  <a:gd name="connsiteY16" fmla="*/ 27876 h 99819"/>
                  <a:gd name="connsiteX17" fmla="*/ 43421 w 93865"/>
                  <a:gd name="connsiteY17" fmla="*/ 34146 h 99819"/>
                  <a:gd name="connsiteX18" fmla="*/ 48580 w 93865"/>
                  <a:gd name="connsiteY18" fmla="*/ 39067 h 99819"/>
                  <a:gd name="connsiteX19" fmla="*/ 51199 w 93865"/>
                  <a:gd name="connsiteY19" fmla="*/ 35972 h 99819"/>
                  <a:gd name="connsiteX20" fmla="*/ 55643 w 93865"/>
                  <a:gd name="connsiteY20" fmla="*/ 29464 h 99819"/>
                  <a:gd name="connsiteX21" fmla="*/ 58421 w 93865"/>
                  <a:gd name="connsiteY21" fmla="*/ 25178 h 99819"/>
                  <a:gd name="connsiteX22" fmla="*/ 61437 w 93865"/>
                  <a:gd name="connsiteY22" fmla="*/ 20654 h 99819"/>
                  <a:gd name="connsiteX23" fmla="*/ 67151 w 93865"/>
                  <a:gd name="connsiteY23" fmla="*/ 9781 h 99819"/>
                  <a:gd name="connsiteX24" fmla="*/ 70961 w 93865"/>
                  <a:gd name="connsiteY24" fmla="*/ 2955 h 99819"/>
                  <a:gd name="connsiteX25" fmla="*/ 74930 w 93865"/>
                  <a:gd name="connsiteY25" fmla="*/ -140 h 99819"/>
                  <a:gd name="connsiteX26" fmla="*/ 89930 w 93865"/>
                  <a:gd name="connsiteY26" fmla="*/ 653 h 99819"/>
                  <a:gd name="connsiteX27" fmla="*/ 93660 w 93865"/>
                  <a:gd name="connsiteY27" fmla="*/ 4304 h 99819"/>
                  <a:gd name="connsiteX28" fmla="*/ 93660 w 93865"/>
                  <a:gd name="connsiteY28" fmla="*/ 9304 h 99819"/>
                  <a:gd name="connsiteX29" fmla="*/ 93660 w 93865"/>
                  <a:gd name="connsiteY29" fmla="*/ 20813 h 99819"/>
                  <a:gd name="connsiteX30" fmla="*/ 93660 w 93865"/>
                  <a:gd name="connsiteY30" fmla="*/ 23273 h 99819"/>
                  <a:gd name="connsiteX31" fmla="*/ 93025 w 93865"/>
                  <a:gd name="connsiteY31" fmla="*/ 28749 h 99819"/>
                  <a:gd name="connsiteX32" fmla="*/ 93660 w 93865"/>
                  <a:gd name="connsiteY32" fmla="*/ 44623 h 99819"/>
                  <a:gd name="connsiteX33" fmla="*/ 93660 w 93865"/>
                  <a:gd name="connsiteY33" fmla="*/ 49623 h 99819"/>
                  <a:gd name="connsiteX34" fmla="*/ 93660 w 93865"/>
                  <a:gd name="connsiteY34" fmla="*/ 53830 h 99819"/>
                  <a:gd name="connsiteX35" fmla="*/ 93660 w 93865"/>
                  <a:gd name="connsiteY35" fmla="*/ 60496 h 99819"/>
                  <a:gd name="connsiteX36" fmla="*/ 93660 w 93865"/>
                  <a:gd name="connsiteY36" fmla="*/ 66528 h 99819"/>
                  <a:gd name="connsiteX37" fmla="*/ 93025 w 93865"/>
                  <a:gd name="connsiteY37" fmla="*/ 78592 h 99819"/>
                  <a:gd name="connsiteX38" fmla="*/ 93025 w 93865"/>
                  <a:gd name="connsiteY38" fmla="*/ 80973 h 99819"/>
                  <a:gd name="connsiteX39" fmla="*/ 93660 w 93865"/>
                  <a:gd name="connsiteY39" fmla="*/ 87878 h 99819"/>
                  <a:gd name="connsiteX40" fmla="*/ 93660 w 93865"/>
                  <a:gd name="connsiteY40" fmla="*/ 91688 h 99819"/>
                  <a:gd name="connsiteX41" fmla="*/ 88819 w 93865"/>
                  <a:gd name="connsiteY41" fmla="*/ 98593 h 99819"/>
                  <a:gd name="connsiteX42" fmla="*/ 71596 w 93865"/>
                  <a:gd name="connsiteY42" fmla="*/ 98593 h 99819"/>
                  <a:gd name="connsiteX43" fmla="*/ 69532 w 93865"/>
                  <a:gd name="connsiteY43" fmla="*/ 94466 h 99819"/>
                  <a:gd name="connsiteX44" fmla="*/ 69929 w 93865"/>
                  <a:gd name="connsiteY44" fmla="*/ 89227 h 99819"/>
                  <a:gd name="connsiteX45" fmla="*/ 70406 w 93865"/>
                  <a:gd name="connsiteY45" fmla="*/ 85497 h 99819"/>
                  <a:gd name="connsiteX46" fmla="*/ 69929 w 93865"/>
                  <a:gd name="connsiteY46" fmla="*/ 58274 h 99819"/>
                  <a:gd name="connsiteX47" fmla="*/ 67310 w 93865"/>
                  <a:gd name="connsiteY47" fmla="*/ 55655 h 99819"/>
                  <a:gd name="connsiteX48" fmla="*/ 61993 w 93865"/>
                  <a:gd name="connsiteY48" fmla="*/ 60338 h 99819"/>
                  <a:gd name="connsiteX49" fmla="*/ 57151 w 93865"/>
                  <a:gd name="connsiteY49" fmla="*/ 65973 h 99819"/>
                  <a:gd name="connsiteX50" fmla="*/ 54929 w 93865"/>
                  <a:gd name="connsiteY50" fmla="*/ 68592 h 99819"/>
                  <a:gd name="connsiteX51" fmla="*/ 49452 w 93865"/>
                  <a:gd name="connsiteY51" fmla="*/ 73751 h 99819"/>
                  <a:gd name="connsiteX52" fmla="*/ 44611 w 93865"/>
                  <a:gd name="connsiteY52" fmla="*/ 71370 h 99819"/>
                  <a:gd name="connsiteX53" fmla="*/ 38897 w 93865"/>
                  <a:gd name="connsiteY53" fmla="*/ 64227 h 99819"/>
                  <a:gd name="connsiteX54" fmla="*/ 31357 w 93865"/>
                  <a:gd name="connsiteY54" fmla="*/ 55496 h 99819"/>
                  <a:gd name="connsiteX55" fmla="*/ 26674 w 93865"/>
                  <a:gd name="connsiteY55" fmla="*/ 52163 h 99819"/>
                  <a:gd name="connsiteX56" fmla="*/ 23896 w 93865"/>
                  <a:gd name="connsiteY56" fmla="*/ 57242 h 99819"/>
                  <a:gd name="connsiteX57" fmla="*/ 23896 w 93865"/>
                  <a:gd name="connsiteY57" fmla="*/ 67163 h 99819"/>
                  <a:gd name="connsiteX58" fmla="*/ 23499 w 93865"/>
                  <a:gd name="connsiteY58" fmla="*/ 78751 h 99819"/>
                  <a:gd name="connsiteX59" fmla="*/ 23499 w 93865"/>
                  <a:gd name="connsiteY59" fmla="*/ 87561 h 99819"/>
                  <a:gd name="connsiteX60" fmla="*/ 23499 w 93865"/>
                  <a:gd name="connsiteY60" fmla="*/ 93434 h 99819"/>
                  <a:gd name="connsiteX61" fmla="*/ 23499 w 93865"/>
                  <a:gd name="connsiteY61" fmla="*/ 95497 h 99819"/>
                  <a:gd name="connsiteX62" fmla="*/ 19531 w 93865"/>
                  <a:gd name="connsiteY62" fmla="*/ 99625 h 99819"/>
                  <a:gd name="connsiteX63" fmla="*/ 18182 w 93865"/>
                  <a:gd name="connsiteY63" fmla="*/ 99625 h 99819"/>
                  <a:gd name="connsiteX64" fmla="*/ 16436 w 93865"/>
                  <a:gd name="connsiteY64" fmla="*/ 99625 h 99819"/>
                  <a:gd name="connsiteX65" fmla="*/ 9372 w 93865"/>
                  <a:gd name="connsiteY65" fmla="*/ 99625 h 99819"/>
                  <a:gd name="connsiteX66" fmla="*/ 6118 w 93865"/>
                  <a:gd name="connsiteY66" fmla="*/ 99625 h 99819"/>
                  <a:gd name="connsiteX67" fmla="*/ 3896 w 93865"/>
                  <a:gd name="connsiteY67" fmla="*/ 99625 h 99819"/>
                  <a:gd name="connsiteX68" fmla="*/ -73 w 93865"/>
                  <a:gd name="connsiteY68" fmla="*/ 95656 h 99819"/>
                  <a:gd name="connsiteX69" fmla="*/ 403 w 93865"/>
                  <a:gd name="connsiteY69" fmla="*/ 94704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3865" h="99819">
                    <a:moveTo>
                      <a:pt x="403" y="94704"/>
                    </a:moveTo>
                    <a:cubicBezTo>
                      <a:pt x="459" y="94228"/>
                      <a:pt x="459" y="93751"/>
                      <a:pt x="403" y="93275"/>
                    </a:cubicBezTo>
                    <a:lnTo>
                      <a:pt x="403" y="91926"/>
                    </a:lnTo>
                    <a:cubicBezTo>
                      <a:pt x="94" y="89934"/>
                      <a:pt x="-41" y="87910"/>
                      <a:pt x="7" y="85894"/>
                    </a:cubicBezTo>
                    <a:cubicBezTo>
                      <a:pt x="62" y="83235"/>
                      <a:pt x="300" y="80584"/>
                      <a:pt x="721" y="77957"/>
                    </a:cubicBezTo>
                    <a:cubicBezTo>
                      <a:pt x="856" y="76584"/>
                      <a:pt x="856" y="75203"/>
                      <a:pt x="721" y="73830"/>
                    </a:cubicBezTo>
                    <a:cubicBezTo>
                      <a:pt x="721" y="73830"/>
                      <a:pt x="721" y="72084"/>
                      <a:pt x="721" y="70338"/>
                    </a:cubicBezTo>
                    <a:cubicBezTo>
                      <a:pt x="721" y="68592"/>
                      <a:pt x="721" y="65020"/>
                      <a:pt x="721" y="61370"/>
                    </a:cubicBezTo>
                    <a:cubicBezTo>
                      <a:pt x="721" y="57719"/>
                      <a:pt x="721" y="55734"/>
                      <a:pt x="721" y="52798"/>
                    </a:cubicBezTo>
                    <a:cubicBezTo>
                      <a:pt x="721" y="47798"/>
                      <a:pt x="721" y="44861"/>
                      <a:pt x="721" y="43988"/>
                    </a:cubicBezTo>
                    <a:cubicBezTo>
                      <a:pt x="721" y="29146"/>
                      <a:pt x="86" y="21051"/>
                      <a:pt x="-152" y="12241"/>
                    </a:cubicBezTo>
                    <a:lnTo>
                      <a:pt x="-152" y="7955"/>
                    </a:lnTo>
                    <a:cubicBezTo>
                      <a:pt x="-152" y="3431"/>
                      <a:pt x="1277" y="1368"/>
                      <a:pt x="4689" y="891"/>
                    </a:cubicBezTo>
                    <a:lnTo>
                      <a:pt x="13817" y="891"/>
                    </a:lnTo>
                    <a:cubicBezTo>
                      <a:pt x="15428" y="725"/>
                      <a:pt x="17047" y="725"/>
                      <a:pt x="18658" y="891"/>
                    </a:cubicBezTo>
                    <a:cubicBezTo>
                      <a:pt x="20856" y="2003"/>
                      <a:pt x="22618" y="3820"/>
                      <a:pt x="23658" y="6050"/>
                    </a:cubicBezTo>
                    <a:cubicBezTo>
                      <a:pt x="26912" y="11527"/>
                      <a:pt x="34690" y="22956"/>
                      <a:pt x="38420" y="27876"/>
                    </a:cubicBezTo>
                    <a:lnTo>
                      <a:pt x="43421" y="34146"/>
                    </a:lnTo>
                    <a:cubicBezTo>
                      <a:pt x="45484" y="37004"/>
                      <a:pt x="47786" y="39067"/>
                      <a:pt x="48580" y="39067"/>
                    </a:cubicBezTo>
                    <a:cubicBezTo>
                      <a:pt x="49373" y="39067"/>
                      <a:pt x="49611" y="38591"/>
                      <a:pt x="51199" y="35972"/>
                    </a:cubicBezTo>
                    <a:cubicBezTo>
                      <a:pt x="52516" y="33694"/>
                      <a:pt x="54000" y="31519"/>
                      <a:pt x="55643" y="29464"/>
                    </a:cubicBezTo>
                    <a:cubicBezTo>
                      <a:pt x="56675" y="28115"/>
                      <a:pt x="56516" y="27956"/>
                      <a:pt x="58421" y="25178"/>
                    </a:cubicBezTo>
                    <a:lnTo>
                      <a:pt x="61437" y="20654"/>
                    </a:lnTo>
                    <a:cubicBezTo>
                      <a:pt x="62310" y="19305"/>
                      <a:pt x="64532" y="15178"/>
                      <a:pt x="67151" y="9781"/>
                    </a:cubicBezTo>
                    <a:cubicBezTo>
                      <a:pt x="68270" y="7423"/>
                      <a:pt x="69540" y="5146"/>
                      <a:pt x="70961" y="2955"/>
                    </a:cubicBezTo>
                    <a:cubicBezTo>
                      <a:pt x="72469" y="653"/>
                      <a:pt x="73501" y="-140"/>
                      <a:pt x="74930" y="-140"/>
                    </a:cubicBezTo>
                    <a:cubicBezTo>
                      <a:pt x="79937" y="-156"/>
                      <a:pt x="84946" y="114"/>
                      <a:pt x="89930" y="653"/>
                    </a:cubicBezTo>
                    <a:cubicBezTo>
                      <a:pt x="91835" y="939"/>
                      <a:pt x="93335" y="2407"/>
                      <a:pt x="93660" y="4304"/>
                    </a:cubicBezTo>
                    <a:lnTo>
                      <a:pt x="93660" y="9304"/>
                    </a:lnTo>
                    <a:lnTo>
                      <a:pt x="93660" y="20813"/>
                    </a:lnTo>
                    <a:cubicBezTo>
                      <a:pt x="93660" y="20813"/>
                      <a:pt x="93660" y="21924"/>
                      <a:pt x="93660" y="23273"/>
                    </a:cubicBezTo>
                    <a:cubicBezTo>
                      <a:pt x="93327" y="25083"/>
                      <a:pt x="93113" y="26908"/>
                      <a:pt x="93025" y="28749"/>
                    </a:cubicBezTo>
                    <a:lnTo>
                      <a:pt x="93660" y="44623"/>
                    </a:lnTo>
                    <a:cubicBezTo>
                      <a:pt x="93660" y="44623"/>
                      <a:pt x="93660" y="46766"/>
                      <a:pt x="93660" y="49623"/>
                    </a:cubicBezTo>
                    <a:cubicBezTo>
                      <a:pt x="93660" y="51210"/>
                      <a:pt x="93660" y="52798"/>
                      <a:pt x="93660" y="53830"/>
                    </a:cubicBezTo>
                    <a:cubicBezTo>
                      <a:pt x="93660" y="54861"/>
                      <a:pt x="93660" y="57877"/>
                      <a:pt x="93660" y="60496"/>
                    </a:cubicBezTo>
                    <a:cubicBezTo>
                      <a:pt x="93660" y="63116"/>
                      <a:pt x="93660" y="65497"/>
                      <a:pt x="93660" y="66528"/>
                    </a:cubicBezTo>
                    <a:cubicBezTo>
                      <a:pt x="93660" y="67560"/>
                      <a:pt x="93184" y="77243"/>
                      <a:pt x="93025" y="78592"/>
                    </a:cubicBezTo>
                    <a:cubicBezTo>
                      <a:pt x="92970" y="79386"/>
                      <a:pt x="92970" y="80180"/>
                      <a:pt x="93025" y="80973"/>
                    </a:cubicBezTo>
                    <a:cubicBezTo>
                      <a:pt x="93025" y="80973"/>
                      <a:pt x="93025" y="80973"/>
                      <a:pt x="93660" y="87878"/>
                    </a:cubicBezTo>
                    <a:cubicBezTo>
                      <a:pt x="93732" y="89148"/>
                      <a:pt x="93732" y="90418"/>
                      <a:pt x="93660" y="91688"/>
                    </a:cubicBezTo>
                    <a:cubicBezTo>
                      <a:pt x="93660" y="95656"/>
                      <a:pt x="91438" y="98593"/>
                      <a:pt x="88819" y="98593"/>
                    </a:cubicBezTo>
                    <a:cubicBezTo>
                      <a:pt x="81834" y="98593"/>
                      <a:pt x="71993" y="98593"/>
                      <a:pt x="71596" y="98593"/>
                    </a:cubicBezTo>
                    <a:cubicBezTo>
                      <a:pt x="70191" y="97712"/>
                      <a:pt x="69397" y="96117"/>
                      <a:pt x="69532" y="94466"/>
                    </a:cubicBezTo>
                    <a:cubicBezTo>
                      <a:pt x="69548" y="92712"/>
                      <a:pt x="69675" y="90966"/>
                      <a:pt x="69929" y="89227"/>
                    </a:cubicBezTo>
                    <a:cubicBezTo>
                      <a:pt x="70167" y="87997"/>
                      <a:pt x="70326" y="86751"/>
                      <a:pt x="70406" y="85497"/>
                    </a:cubicBezTo>
                    <a:cubicBezTo>
                      <a:pt x="70406" y="71290"/>
                      <a:pt x="70406" y="59147"/>
                      <a:pt x="69929" y="58274"/>
                    </a:cubicBezTo>
                    <a:cubicBezTo>
                      <a:pt x="69453" y="57401"/>
                      <a:pt x="68342" y="55655"/>
                      <a:pt x="67310" y="55655"/>
                    </a:cubicBezTo>
                    <a:cubicBezTo>
                      <a:pt x="66278" y="55655"/>
                      <a:pt x="65405" y="56211"/>
                      <a:pt x="61993" y="60338"/>
                    </a:cubicBezTo>
                    <a:cubicBezTo>
                      <a:pt x="60802" y="61846"/>
                      <a:pt x="59215" y="63750"/>
                      <a:pt x="57151" y="65973"/>
                    </a:cubicBezTo>
                    <a:cubicBezTo>
                      <a:pt x="56365" y="66806"/>
                      <a:pt x="55619" y="67679"/>
                      <a:pt x="54929" y="68592"/>
                    </a:cubicBezTo>
                    <a:cubicBezTo>
                      <a:pt x="51834" y="73037"/>
                      <a:pt x="51119" y="73751"/>
                      <a:pt x="49452" y="73751"/>
                    </a:cubicBezTo>
                    <a:cubicBezTo>
                      <a:pt x="47595" y="73616"/>
                      <a:pt x="45857" y="72759"/>
                      <a:pt x="44611" y="71370"/>
                    </a:cubicBezTo>
                    <a:cubicBezTo>
                      <a:pt x="42309" y="68751"/>
                      <a:pt x="42309" y="68036"/>
                      <a:pt x="38897" y="64227"/>
                    </a:cubicBezTo>
                    <a:lnTo>
                      <a:pt x="31357" y="55496"/>
                    </a:lnTo>
                    <a:cubicBezTo>
                      <a:pt x="30150" y="53957"/>
                      <a:pt x="28523" y="52798"/>
                      <a:pt x="26674" y="52163"/>
                    </a:cubicBezTo>
                    <a:cubicBezTo>
                      <a:pt x="24769" y="52163"/>
                      <a:pt x="24055" y="53433"/>
                      <a:pt x="23896" y="57242"/>
                    </a:cubicBezTo>
                    <a:cubicBezTo>
                      <a:pt x="23896" y="57877"/>
                      <a:pt x="23896" y="57877"/>
                      <a:pt x="23896" y="67163"/>
                    </a:cubicBezTo>
                    <a:cubicBezTo>
                      <a:pt x="23896" y="69465"/>
                      <a:pt x="23896" y="69465"/>
                      <a:pt x="23499" y="78751"/>
                    </a:cubicBezTo>
                    <a:lnTo>
                      <a:pt x="23499" y="87561"/>
                    </a:lnTo>
                    <a:cubicBezTo>
                      <a:pt x="23499" y="90101"/>
                      <a:pt x="23499" y="92005"/>
                      <a:pt x="23499" y="93434"/>
                    </a:cubicBezTo>
                    <a:cubicBezTo>
                      <a:pt x="23539" y="94124"/>
                      <a:pt x="23539" y="94807"/>
                      <a:pt x="23499" y="95497"/>
                    </a:cubicBezTo>
                    <a:cubicBezTo>
                      <a:pt x="23460" y="97704"/>
                      <a:pt x="21730" y="99498"/>
                      <a:pt x="19531" y="99625"/>
                    </a:cubicBezTo>
                    <a:cubicBezTo>
                      <a:pt x="19087" y="99696"/>
                      <a:pt x="18626" y="99696"/>
                      <a:pt x="18182" y="99625"/>
                    </a:cubicBezTo>
                    <a:lnTo>
                      <a:pt x="16436" y="99625"/>
                    </a:lnTo>
                    <a:lnTo>
                      <a:pt x="9372" y="99625"/>
                    </a:lnTo>
                    <a:lnTo>
                      <a:pt x="6118" y="99625"/>
                    </a:lnTo>
                    <a:cubicBezTo>
                      <a:pt x="5380" y="99696"/>
                      <a:pt x="4634" y="99696"/>
                      <a:pt x="3896" y="99625"/>
                    </a:cubicBezTo>
                    <a:cubicBezTo>
                      <a:pt x="1753" y="99506"/>
                      <a:pt x="46" y="97799"/>
                      <a:pt x="-73" y="95656"/>
                    </a:cubicBezTo>
                    <a:cubicBezTo>
                      <a:pt x="30" y="95315"/>
                      <a:pt x="189" y="94990"/>
                      <a:pt x="403" y="947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2" name="Freeform: Shape 151">
                <a:extLst>
                  <a:ext uri="{FF2B5EF4-FFF2-40B4-BE49-F238E27FC236}">
                    <a16:creationId xmlns:a16="http://schemas.microsoft.com/office/drawing/2014/main" id="{4E8244ED-5ACD-4C9A-9BD0-B52FC56B09E8}"/>
                  </a:ext>
                </a:extLst>
              </p:cNvPr>
              <p:cNvSpPr/>
              <p:nvPr/>
            </p:nvSpPr>
            <p:spPr>
              <a:xfrm>
                <a:off x="4498209" y="941116"/>
                <a:ext cx="102964" cy="109218"/>
              </a:xfrm>
              <a:custGeom>
                <a:avLst/>
                <a:gdLst>
                  <a:gd name="connsiteX0" fmla="*/ 641 w 94103"/>
                  <a:gd name="connsiteY0" fmla="*/ 94545 h 99819"/>
                  <a:gd name="connsiteX1" fmla="*/ 641 w 94103"/>
                  <a:gd name="connsiteY1" fmla="*/ 93117 h 99819"/>
                  <a:gd name="connsiteX2" fmla="*/ 641 w 94103"/>
                  <a:gd name="connsiteY2" fmla="*/ 91926 h 99819"/>
                  <a:gd name="connsiteX3" fmla="*/ 165 w 94103"/>
                  <a:gd name="connsiteY3" fmla="*/ 85894 h 99819"/>
                  <a:gd name="connsiteX4" fmla="*/ 880 w 94103"/>
                  <a:gd name="connsiteY4" fmla="*/ 77957 h 99819"/>
                  <a:gd name="connsiteX5" fmla="*/ 880 w 94103"/>
                  <a:gd name="connsiteY5" fmla="*/ 73830 h 99819"/>
                  <a:gd name="connsiteX6" fmla="*/ 880 w 94103"/>
                  <a:gd name="connsiteY6" fmla="*/ 70338 h 99819"/>
                  <a:gd name="connsiteX7" fmla="*/ 880 w 94103"/>
                  <a:gd name="connsiteY7" fmla="*/ 61370 h 99819"/>
                  <a:gd name="connsiteX8" fmla="*/ 880 w 94103"/>
                  <a:gd name="connsiteY8" fmla="*/ 52798 h 99819"/>
                  <a:gd name="connsiteX9" fmla="*/ 880 w 94103"/>
                  <a:gd name="connsiteY9" fmla="*/ 43988 h 99819"/>
                  <a:gd name="connsiteX10" fmla="*/ 6 w 94103"/>
                  <a:gd name="connsiteY10" fmla="*/ 12241 h 99819"/>
                  <a:gd name="connsiteX11" fmla="*/ 6 w 94103"/>
                  <a:gd name="connsiteY11" fmla="*/ 7955 h 99819"/>
                  <a:gd name="connsiteX12" fmla="*/ 4848 w 94103"/>
                  <a:gd name="connsiteY12" fmla="*/ 892 h 99819"/>
                  <a:gd name="connsiteX13" fmla="*/ 13816 w 94103"/>
                  <a:gd name="connsiteY13" fmla="*/ 892 h 99819"/>
                  <a:gd name="connsiteX14" fmla="*/ 18737 w 94103"/>
                  <a:gd name="connsiteY14" fmla="*/ 892 h 99819"/>
                  <a:gd name="connsiteX15" fmla="*/ 23737 w 94103"/>
                  <a:gd name="connsiteY15" fmla="*/ 6050 h 99819"/>
                  <a:gd name="connsiteX16" fmla="*/ 38420 w 94103"/>
                  <a:gd name="connsiteY16" fmla="*/ 27876 h 99819"/>
                  <a:gd name="connsiteX17" fmla="*/ 43420 w 94103"/>
                  <a:gd name="connsiteY17" fmla="*/ 34147 h 99819"/>
                  <a:gd name="connsiteX18" fmla="*/ 48579 w 94103"/>
                  <a:gd name="connsiteY18" fmla="*/ 39067 h 99819"/>
                  <a:gd name="connsiteX19" fmla="*/ 51199 w 94103"/>
                  <a:gd name="connsiteY19" fmla="*/ 35972 h 99819"/>
                  <a:gd name="connsiteX20" fmla="*/ 55643 w 94103"/>
                  <a:gd name="connsiteY20" fmla="*/ 29464 h 99819"/>
                  <a:gd name="connsiteX21" fmla="*/ 58421 w 94103"/>
                  <a:gd name="connsiteY21" fmla="*/ 25178 h 99819"/>
                  <a:gd name="connsiteX22" fmla="*/ 61675 w 94103"/>
                  <a:gd name="connsiteY22" fmla="*/ 20654 h 99819"/>
                  <a:gd name="connsiteX23" fmla="*/ 67389 w 94103"/>
                  <a:gd name="connsiteY23" fmla="*/ 9781 h 99819"/>
                  <a:gd name="connsiteX24" fmla="*/ 71199 w 94103"/>
                  <a:gd name="connsiteY24" fmla="*/ 2955 h 99819"/>
                  <a:gd name="connsiteX25" fmla="*/ 75247 w 94103"/>
                  <a:gd name="connsiteY25" fmla="*/ -140 h 99819"/>
                  <a:gd name="connsiteX26" fmla="*/ 90247 w 94103"/>
                  <a:gd name="connsiteY26" fmla="*/ 653 h 99819"/>
                  <a:gd name="connsiteX27" fmla="*/ 93898 w 94103"/>
                  <a:gd name="connsiteY27" fmla="*/ 4304 h 99819"/>
                  <a:gd name="connsiteX28" fmla="*/ 93898 w 94103"/>
                  <a:gd name="connsiteY28" fmla="*/ 9304 h 99819"/>
                  <a:gd name="connsiteX29" fmla="*/ 93898 w 94103"/>
                  <a:gd name="connsiteY29" fmla="*/ 20813 h 99819"/>
                  <a:gd name="connsiteX30" fmla="*/ 93898 w 94103"/>
                  <a:gd name="connsiteY30" fmla="*/ 23273 h 99819"/>
                  <a:gd name="connsiteX31" fmla="*/ 93343 w 94103"/>
                  <a:gd name="connsiteY31" fmla="*/ 28749 h 99819"/>
                  <a:gd name="connsiteX32" fmla="*/ 93898 w 94103"/>
                  <a:gd name="connsiteY32" fmla="*/ 44623 h 99819"/>
                  <a:gd name="connsiteX33" fmla="*/ 93898 w 94103"/>
                  <a:gd name="connsiteY33" fmla="*/ 49623 h 99819"/>
                  <a:gd name="connsiteX34" fmla="*/ 93898 w 94103"/>
                  <a:gd name="connsiteY34" fmla="*/ 53830 h 99819"/>
                  <a:gd name="connsiteX35" fmla="*/ 93898 w 94103"/>
                  <a:gd name="connsiteY35" fmla="*/ 60496 h 99819"/>
                  <a:gd name="connsiteX36" fmla="*/ 93898 w 94103"/>
                  <a:gd name="connsiteY36" fmla="*/ 66528 h 99819"/>
                  <a:gd name="connsiteX37" fmla="*/ 93343 w 94103"/>
                  <a:gd name="connsiteY37" fmla="*/ 78592 h 99819"/>
                  <a:gd name="connsiteX38" fmla="*/ 93343 w 94103"/>
                  <a:gd name="connsiteY38" fmla="*/ 80973 h 99819"/>
                  <a:gd name="connsiteX39" fmla="*/ 93898 w 94103"/>
                  <a:gd name="connsiteY39" fmla="*/ 87878 h 99819"/>
                  <a:gd name="connsiteX40" fmla="*/ 93898 w 94103"/>
                  <a:gd name="connsiteY40" fmla="*/ 91688 h 99819"/>
                  <a:gd name="connsiteX41" fmla="*/ 89057 w 94103"/>
                  <a:gd name="connsiteY41" fmla="*/ 98593 h 99819"/>
                  <a:gd name="connsiteX42" fmla="*/ 71834 w 94103"/>
                  <a:gd name="connsiteY42" fmla="*/ 98593 h 99819"/>
                  <a:gd name="connsiteX43" fmla="*/ 69770 w 94103"/>
                  <a:gd name="connsiteY43" fmla="*/ 94466 h 99819"/>
                  <a:gd name="connsiteX44" fmla="*/ 69770 w 94103"/>
                  <a:gd name="connsiteY44" fmla="*/ 89228 h 99819"/>
                  <a:gd name="connsiteX45" fmla="*/ 70247 w 94103"/>
                  <a:gd name="connsiteY45" fmla="*/ 85497 h 99819"/>
                  <a:gd name="connsiteX46" fmla="*/ 69770 w 94103"/>
                  <a:gd name="connsiteY46" fmla="*/ 58274 h 99819"/>
                  <a:gd name="connsiteX47" fmla="*/ 67151 w 94103"/>
                  <a:gd name="connsiteY47" fmla="*/ 55655 h 99819"/>
                  <a:gd name="connsiteX48" fmla="*/ 61834 w 94103"/>
                  <a:gd name="connsiteY48" fmla="*/ 60338 h 99819"/>
                  <a:gd name="connsiteX49" fmla="*/ 56992 w 94103"/>
                  <a:gd name="connsiteY49" fmla="*/ 65973 h 99819"/>
                  <a:gd name="connsiteX50" fmla="*/ 54770 w 94103"/>
                  <a:gd name="connsiteY50" fmla="*/ 68592 h 99819"/>
                  <a:gd name="connsiteX51" fmla="*/ 49373 w 94103"/>
                  <a:gd name="connsiteY51" fmla="*/ 73751 h 99819"/>
                  <a:gd name="connsiteX52" fmla="*/ 44532 w 94103"/>
                  <a:gd name="connsiteY52" fmla="*/ 71370 h 99819"/>
                  <a:gd name="connsiteX53" fmla="*/ 38738 w 94103"/>
                  <a:gd name="connsiteY53" fmla="*/ 64227 h 99819"/>
                  <a:gd name="connsiteX54" fmla="*/ 31277 w 94103"/>
                  <a:gd name="connsiteY54" fmla="*/ 55496 h 99819"/>
                  <a:gd name="connsiteX55" fmla="*/ 26515 w 94103"/>
                  <a:gd name="connsiteY55" fmla="*/ 52163 h 99819"/>
                  <a:gd name="connsiteX56" fmla="*/ 23737 w 94103"/>
                  <a:gd name="connsiteY56" fmla="*/ 57242 h 99819"/>
                  <a:gd name="connsiteX57" fmla="*/ 23737 w 94103"/>
                  <a:gd name="connsiteY57" fmla="*/ 67163 h 99819"/>
                  <a:gd name="connsiteX58" fmla="*/ 23340 w 94103"/>
                  <a:gd name="connsiteY58" fmla="*/ 78751 h 99819"/>
                  <a:gd name="connsiteX59" fmla="*/ 23340 w 94103"/>
                  <a:gd name="connsiteY59" fmla="*/ 87561 h 99819"/>
                  <a:gd name="connsiteX60" fmla="*/ 23340 w 94103"/>
                  <a:gd name="connsiteY60" fmla="*/ 93434 h 99819"/>
                  <a:gd name="connsiteX61" fmla="*/ 23340 w 94103"/>
                  <a:gd name="connsiteY61" fmla="*/ 95498 h 99819"/>
                  <a:gd name="connsiteX62" fmla="*/ 19372 w 94103"/>
                  <a:gd name="connsiteY62" fmla="*/ 99625 h 99819"/>
                  <a:gd name="connsiteX63" fmla="*/ 18102 w 94103"/>
                  <a:gd name="connsiteY63" fmla="*/ 99625 h 99819"/>
                  <a:gd name="connsiteX64" fmla="*/ 16277 w 94103"/>
                  <a:gd name="connsiteY64" fmla="*/ 99625 h 99819"/>
                  <a:gd name="connsiteX65" fmla="*/ 9213 w 94103"/>
                  <a:gd name="connsiteY65" fmla="*/ 99625 h 99819"/>
                  <a:gd name="connsiteX66" fmla="*/ 6038 w 94103"/>
                  <a:gd name="connsiteY66" fmla="*/ 99625 h 99819"/>
                  <a:gd name="connsiteX67" fmla="*/ 3816 w 94103"/>
                  <a:gd name="connsiteY67" fmla="*/ 99625 h 99819"/>
                  <a:gd name="connsiteX68" fmla="*/ -152 w 94103"/>
                  <a:gd name="connsiteY68" fmla="*/ 95656 h 99819"/>
                  <a:gd name="connsiteX69" fmla="*/ 641 w 94103"/>
                  <a:gd name="connsiteY69" fmla="*/ 94545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03" h="99819">
                    <a:moveTo>
                      <a:pt x="641" y="94545"/>
                    </a:moveTo>
                    <a:cubicBezTo>
                      <a:pt x="673" y="94069"/>
                      <a:pt x="673" y="93593"/>
                      <a:pt x="641" y="93117"/>
                    </a:cubicBezTo>
                    <a:lnTo>
                      <a:pt x="641" y="91926"/>
                    </a:lnTo>
                    <a:cubicBezTo>
                      <a:pt x="252" y="89942"/>
                      <a:pt x="94" y="87918"/>
                      <a:pt x="165" y="85894"/>
                    </a:cubicBezTo>
                    <a:cubicBezTo>
                      <a:pt x="221" y="83235"/>
                      <a:pt x="459" y="80584"/>
                      <a:pt x="880" y="77957"/>
                    </a:cubicBezTo>
                    <a:cubicBezTo>
                      <a:pt x="1014" y="76584"/>
                      <a:pt x="1014" y="75203"/>
                      <a:pt x="880" y="73830"/>
                    </a:cubicBezTo>
                    <a:cubicBezTo>
                      <a:pt x="880" y="73830"/>
                      <a:pt x="880" y="72084"/>
                      <a:pt x="880" y="70338"/>
                    </a:cubicBezTo>
                    <a:cubicBezTo>
                      <a:pt x="880" y="68592"/>
                      <a:pt x="880" y="65020"/>
                      <a:pt x="880" y="61370"/>
                    </a:cubicBezTo>
                    <a:cubicBezTo>
                      <a:pt x="880" y="57719"/>
                      <a:pt x="880" y="55734"/>
                      <a:pt x="880" y="52798"/>
                    </a:cubicBezTo>
                    <a:cubicBezTo>
                      <a:pt x="880" y="47798"/>
                      <a:pt x="880" y="44861"/>
                      <a:pt x="880" y="43988"/>
                    </a:cubicBezTo>
                    <a:cubicBezTo>
                      <a:pt x="880" y="29146"/>
                      <a:pt x="324" y="21051"/>
                      <a:pt x="6" y="12241"/>
                    </a:cubicBezTo>
                    <a:lnTo>
                      <a:pt x="6" y="7955"/>
                    </a:lnTo>
                    <a:cubicBezTo>
                      <a:pt x="6" y="3431"/>
                      <a:pt x="1514" y="1368"/>
                      <a:pt x="4848" y="892"/>
                    </a:cubicBezTo>
                    <a:lnTo>
                      <a:pt x="13816" y="892"/>
                    </a:lnTo>
                    <a:cubicBezTo>
                      <a:pt x="15451" y="725"/>
                      <a:pt x="17102" y="725"/>
                      <a:pt x="18737" y="892"/>
                    </a:cubicBezTo>
                    <a:cubicBezTo>
                      <a:pt x="20904" y="2042"/>
                      <a:pt x="22658" y="3844"/>
                      <a:pt x="23737" y="6050"/>
                    </a:cubicBezTo>
                    <a:cubicBezTo>
                      <a:pt x="26912" y="11527"/>
                      <a:pt x="34769" y="22956"/>
                      <a:pt x="38420" y="27876"/>
                    </a:cubicBezTo>
                    <a:cubicBezTo>
                      <a:pt x="41039" y="31210"/>
                      <a:pt x="42865" y="33273"/>
                      <a:pt x="43420" y="34147"/>
                    </a:cubicBezTo>
                    <a:cubicBezTo>
                      <a:pt x="44674" y="36210"/>
                      <a:pt x="46460" y="37909"/>
                      <a:pt x="48579" y="39067"/>
                    </a:cubicBezTo>
                    <a:cubicBezTo>
                      <a:pt x="49294" y="39067"/>
                      <a:pt x="49611" y="38591"/>
                      <a:pt x="51199" y="35972"/>
                    </a:cubicBezTo>
                    <a:cubicBezTo>
                      <a:pt x="52540" y="33710"/>
                      <a:pt x="54024" y="31535"/>
                      <a:pt x="55643" y="29464"/>
                    </a:cubicBezTo>
                    <a:cubicBezTo>
                      <a:pt x="56675" y="28115"/>
                      <a:pt x="56516" y="27956"/>
                      <a:pt x="58421" y="25178"/>
                    </a:cubicBezTo>
                    <a:cubicBezTo>
                      <a:pt x="58897" y="24622"/>
                      <a:pt x="59929" y="23114"/>
                      <a:pt x="61675" y="20654"/>
                    </a:cubicBezTo>
                    <a:cubicBezTo>
                      <a:pt x="63421" y="18194"/>
                      <a:pt x="64770" y="15178"/>
                      <a:pt x="67389" y="9781"/>
                    </a:cubicBezTo>
                    <a:cubicBezTo>
                      <a:pt x="68540" y="7439"/>
                      <a:pt x="69810" y="5161"/>
                      <a:pt x="71199" y="2955"/>
                    </a:cubicBezTo>
                    <a:cubicBezTo>
                      <a:pt x="72707" y="653"/>
                      <a:pt x="73739" y="-140"/>
                      <a:pt x="75247" y="-140"/>
                    </a:cubicBezTo>
                    <a:cubicBezTo>
                      <a:pt x="80255" y="-156"/>
                      <a:pt x="85263" y="114"/>
                      <a:pt x="90247" y="653"/>
                    </a:cubicBezTo>
                    <a:cubicBezTo>
                      <a:pt x="92120" y="963"/>
                      <a:pt x="93589" y="2431"/>
                      <a:pt x="93898" y="4304"/>
                    </a:cubicBezTo>
                    <a:lnTo>
                      <a:pt x="93898" y="9304"/>
                    </a:lnTo>
                    <a:lnTo>
                      <a:pt x="93898" y="20813"/>
                    </a:lnTo>
                    <a:cubicBezTo>
                      <a:pt x="93898" y="20813"/>
                      <a:pt x="93898" y="21924"/>
                      <a:pt x="93898" y="23273"/>
                    </a:cubicBezTo>
                    <a:cubicBezTo>
                      <a:pt x="93612" y="25091"/>
                      <a:pt x="93430" y="26916"/>
                      <a:pt x="93343" y="28749"/>
                    </a:cubicBezTo>
                    <a:lnTo>
                      <a:pt x="93898" y="44623"/>
                    </a:lnTo>
                    <a:cubicBezTo>
                      <a:pt x="93898" y="44623"/>
                      <a:pt x="93898" y="46766"/>
                      <a:pt x="93898" y="49623"/>
                    </a:cubicBezTo>
                    <a:cubicBezTo>
                      <a:pt x="93898" y="51210"/>
                      <a:pt x="93898" y="52798"/>
                      <a:pt x="93898" y="53830"/>
                    </a:cubicBezTo>
                    <a:cubicBezTo>
                      <a:pt x="93898" y="54861"/>
                      <a:pt x="93898" y="57877"/>
                      <a:pt x="93898" y="60496"/>
                    </a:cubicBezTo>
                    <a:cubicBezTo>
                      <a:pt x="93898" y="63116"/>
                      <a:pt x="93898" y="65497"/>
                      <a:pt x="93898" y="66528"/>
                    </a:cubicBezTo>
                    <a:cubicBezTo>
                      <a:pt x="93898" y="67560"/>
                      <a:pt x="93422" y="77243"/>
                      <a:pt x="93343" y="78592"/>
                    </a:cubicBezTo>
                    <a:cubicBezTo>
                      <a:pt x="93287" y="79386"/>
                      <a:pt x="93287" y="80180"/>
                      <a:pt x="93343" y="80973"/>
                    </a:cubicBezTo>
                    <a:cubicBezTo>
                      <a:pt x="93343" y="80973"/>
                      <a:pt x="93343" y="80973"/>
                      <a:pt x="93898" y="87878"/>
                    </a:cubicBezTo>
                    <a:cubicBezTo>
                      <a:pt x="93969" y="89148"/>
                      <a:pt x="93969" y="90418"/>
                      <a:pt x="93898" y="91688"/>
                    </a:cubicBezTo>
                    <a:cubicBezTo>
                      <a:pt x="93898" y="95656"/>
                      <a:pt x="91676" y="98593"/>
                      <a:pt x="89057" y="98593"/>
                    </a:cubicBezTo>
                    <a:cubicBezTo>
                      <a:pt x="82152" y="98593"/>
                      <a:pt x="72231" y="98593"/>
                      <a:pt x="71834" y="98593"/>
                    </a:cubicBezTo>
                    <a:cubicBezTo>
                      <a:pt x="70429" y="97712"/>
                      <a:pt x="69636" y="96117"/>
                      <a:pt x="69770" y="94466"/>
                    </a:cubicBezTo>
                    <a:cubicBezTo>
                      <a:pt x="69770" y="93355"/>
                      <a:pt x="69770" y="91450"/>
                      <a:pt x="69770" y="89228"/>
                    </a:cubicBezTo>
                    <a:cubicBezTo>
                      <a:pt x="70009" y="87997"/>
                      <a:pt x="70167" y="86751"/>
                      <a:pt x="70247" y="85497"/>
                    </a:cubicBezTo>
                    <a:cubicBezTo>
                      <a:pt x="70247" y="71290"/>
                      <a:pt x="70247" y="59147"/>
                      <a:pt x="69770" y="58274"/>
                    </a:cubicBezTo>
                    <a:cubicBezTo>
                      <a:pt x="69294" y="57401"/>
                      <a:pt x="68183" y="55655"/>
                      <a:pt x="67151" y="55655"/>
                    </a:cubicBezTo>
                    <a:cubicBezTo>
                      <a:pt x="66120" y="55655"/>
                      <a:pt x="65246" y="56211"/>
                      <a:pt x="61834" y="60338"/>
                    </a:cubicBezTo>
                    <a:cubicBezTo>
                      <a:pt x="60318" y="62298"/>
                      <a:pt x="58707" y="64179"/>
                      <a:pt x="56992" y="65973"/>
                    </a:cubicBezTo>
                    <a:lnTo>
                      <a:pt x="54770" y="68592"/>
                    </a:lnTo>
                    <a:cubicBezTo>
                      <a:pt x="51675" y="73037"/>
                      <a:pt x="50960" y="73751"/>
                      <a:pt x="49373" y="73751"/>
                    </a:cubicBezTo>
                    <a:cubicBezTo>
                      <a:pt x="47500" y="73648"/>
                      <a:pt x="45754" y="72791"/>
                      <a:pt x="44532" y="71370"/>
                    </a:cubicBezTo>
                    <a:cubicBezTo>
                      <a:pt x="42151" y="68751"/>
                      <a:pt x="42151" y="68036"/>
                      <a:pt x="38738" y="64227"/>
                    </a:cubicBezTo>
                    <a:cubicBezTo>
                      <a:pt x="38738" y="64227"/>
                      <a:pt x="36277" y="61211"/>
                      <a:pt x="31277" y="55496"/>
                    </a:cubicBezTo>
                    <a:cubicBezTo>
                      <a:pt x="30047" y="53949"/>
                      <a:pt x="28388" y="52790"/>
                      <a:pt x="26515" y="52163"/>
                    </a:cubicBezTo>
                    <a:cubicBezTo>
                      <a:pt x="24610" y="52163"/>
                      <a:pt x="23896" y="53433"/>
                      <a:pt x="23737" y="57242"/>
                    </a:cubicBezTo>
                    <a:cubicBezTo>
                      <a:pt x="23737" y="57877"/>
                      <a:pt x="23737" y="57877"/>
                      <a:pt x="23737" y="67163"/>
                    </a:cubicBezTo>
                    <a:cubicBezTo>
                      <a:pt x="23737" y="69465"/>
                      <a:pt x="23737" y="69465"/>
                      <a:pt x="23340" y="78751"/>
                    </a:cubicBezTo>
                    <a:lnTo>
                      <a:pt x="23340" y="87561"/>
                    </a:lnTo>
                    <a:cubicBezTo>
                      <a:pt x="23229" y="89513"/>
                      <a:pt x="23229" y="91482"/>
                      <a:pt x="23340" y="93434"/>
                    </a:cubicBezTo>
                    <a:cubicBezTo>
                      <a:pt x="23340" y="94386"/>
                      <a:pt x="23340" y="95101"/>
                      <a:pt x="23340" y="95498"/>
                    </a:cubicBezTo>
                    <a:cubicBezTo>
                      <a:pt x="23301" y="97704"/>
                      <a:pt x="21571" y="99498"/>
                      <a:pt x="19372" y="99625"/>
                    </a:cubicBezTo>
                    <a:cubicBezTo>
                      <a:pt x="18951" y="99696"/>
                      <a:pt x="18523" y="99696"/>
                      <a:pt x="18102" y="99625"/>
                    </a:cubicBezTo>
                    <a:lnTo>
                      <a:pt x="16277" y="99625"/>
                    </a:lnTo>
                    <a:lnTo>
                      <a:pt x="9213" y="99625"/>
                    </a:lnTo>
                    <a:lnTo>
                      <a:pt x="6038" y="99625"/>
                    </a:lnTo>
                    <a:cubicBezTo>
                      <a:pt x="5300" y="99688"/>
                      <a:pt x="4554" y="99688"/>
                      <a:pt x="3816" y="99625"/>
                    </a:cubicBezTo>
                    <a:cubicBezTo>
                      <a:pt x="1657" y="99545"/>
                      <a:pt x="-73" y="97815"/>
                      <a:pt x="-152" y="95656"/>
                    </a:cubicBezTo>
                    <a:cubicBezTo>
                      <a:pt x="22" y="95228"/>
                      <a:pt x="292" y="94847"/>
                      <a:pt x="641" y="9454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3" name="Freeform: Shape 152">
                <a:extLst>
                  <a:ext uri="{FF2B5EF4-FFF2-40B4-BE49-F238E27FC236}">
                    <a16:creationId xmlns:a16="http://schemas.microsoft.com/office/drawing/2014/main" id="{8FD69971-F14A-4CA3-A7D7-C71F88811E51}"/>
                  </a:ext>
                </a:extLst>
              </p:cNvPr>
              <p:cNvSpPr/>
              <p:nvPr/>
            </p:nvSpPr>
            <p:spPr>
              <a:xfrm>
                <a:off x="4615010" y="940509"/>
                <a:ext cx="90440" cy="110363"/>
              </a:xfrm>
              <a:custGeom>
                <a:avLst/>
                <a:gdLst>
                  <a:gd name="connsiteX0" fmla="*/ 959 w 82657"/>
                  <a:gd name="connsiteY0" fmla="*/ 75576 h 100866"/>
                  <a:gd name="connsiteX1" fmla="*/ -152 w 82657"/>
                  <a:gd name="connsiteY1" fmla="*/ 64226 h 100866"/>
                  <a:gd name="connsiteX2" fmla="*/ -152 w 82657"/>
                  <a:gd name="connsiteY2" fmla="*/ 57480 h 100866"/>
                  <a:gd name="connsiteX3" fmla="*/ -152 w 82657"/>
                  <a:gd name="connsiteY3" fmla="*/ 53353 h 100866"/>
                  <a:gd name="connsiteX4" fmla="*/ -152 w 82657"/>
                  <a:gd name="connsiteY4" fmla="*/ 44622 h 100866"/>
                  <a:gd name="connsiteX5" fmla="*/ -152 w 82657"/>
                  <a:gd name="connsiteY5" fmla="*/ 26368 h 100866"/>
                  <a:gd name="connsiteX6" fmla="*/ -152 w 82657"/>
                  <a:gd name="connsiteY6" fmla="*/ 17002 h 100866"/>
                  <a:gd name="connsiteX7" fmla="*/ -152 w 82657"/>
                  <a:gd name="connsiteY7" fmla="*/ 13113 h 100866"/>
                  <a:gd name="connsiteX8" fmla="*/ -152 w 82657"/>
                  <a:gd name="connsiteY8" fmla="*/ 8113 h 100866"/>
                  <a:gd name="connsiteX9" fmla="*/ 4213 w 82657"/>
                  <a:gd name="connsiteY9" fmla="*/ 573 h 100866"/>
                  <a:gd name="connsiteX10" fmla="*/ 7467 w 82657"/>
                  <a:gd name="connsiteY10" fmla="*/ 573 h 100866"/>
                  <a:gd name="connsiteX11" fmla="*/ 8658 w 82657"/>
                  <a:gd name="connsiteY11" fmla="*/ 573 h 100866"/>
                  <a:gd name="connsiteX12" fmla="*/ 13817 w 82657"/>
                  <a:gd name="connsiteY12" fmla="*/ 573 h 100866"/>
                  <a:gd name="connsiteX13" fmla="*/ 15563 w 82657"/>
                  <a:gd name="connsiteY13" fmla="*/ 573 h 100866"/>
                  <a:gd name="connsiteX14" fmla="*/ 16753 w 82657"/>
                  <a:gd name="connsiteY14" fmla="*/ 573 h 100866"/>
                  <a:gd name="connsiteX15" fmla="*/ 19690 w 82657"/>
                  <a:gd name="connsiteY15" fmla="*/ 573 h 100866"/>
                  <a:gd name="connsiteX16" fmla="*/ 24690 w 82657"/>
                  <a:gd name="connsiteY16" fmla="*/ 4383 h 100866"/>
                  <a:gd name="connsiteX17" fmla="*/ 24690 w 82657"/>
                  <a:gd name="connsiteY17" fmla="*/ 9701 h 100866"/>
                  <a:gd name="connsiteX18" fmla="*/ 24690 w 82657"/>
                  <a:gd name="connsiteY18" fmla="*/ 14701 h 100866"/>
                  <a:gd name="connsiteX19" fmla="*/ 24690 w 82657"/>
                  <a:gd name="connsiteY19" fmla="*/ 14701 h 100866"/>
                  <a:gd name="connsiteX20" fmla="*/ 24690 w 82657"/>
                  <a:gd name="connsiteY20" fmla="*/ 29066 h 100866"/>
                  <a:gd name="connsiteX21" fmla="*/ 24690 w 82657"/>
                  <a:gd name="connsiteY21" fmla="*/ 39702 h 100866"/>
                  <a:gd name="connsiteX22" fmla="*/ 25960 w 82657"/>
                  <a:gd name="connsiteY22" fmla="*/ 67956 h 100866"/>
                  <a:gd name="connsiteX23" fmla="*/ 41833 w 82657"/>
                  <a:gd name="connsiteY23" fmla="*/ 78671 h 100866"/>
                  <a:gd name="connsiteX24" fmla="*/ 57072 w 82657"/>
                  <a:gd name="connsiteY24" fmla="*/ 68988 h 100866"/>
                  <a:gd name="connsiteX25" fmla="*/ 57945 w 82657"/>
                  <a:gd name="connsiteY25" fmla="*/ 46051 h 100866"/>
                  <a:gd name="connsiteX26" fmla="*/ 57945 w 82657"/>
                  <a:gd name="connsiteY26" fmla="*/ 41448 h 100866"/>
                  <a:gd name="connsiteX27" fmla="*/ 57945 w 82657"/>
                  <a:gd name="connsiteY27" fmla="*/ 33987 h 100866"/>
                  <a:gd name="connsiteX28" fmla="*/ 57945 w 82657"/>
                  <a:gd name="connsiteY28" fmla="*/ 27796 h 100866"/>
                  <a:gd name="connsiteX29" fmla="*/ 57945 w 82657"/>
                  <a:gd name="connsiteY29" fmla="*/ 11923 h 100866"/>
                  <a:gd name="connsiteX30" fmla="*/ 57945 w 82657"/>
                  <a:gd name="connsiteY30" fmla="*/ 7796 h 100866"/>
                  <a:gd name="connsiteX31" fmla="*/ 65882 w 82657"/>
                  <a:gd name="connsiteY31" fmla="*/ -141 h 100866"/>
                  <a:gd name="connsiteX32" fmla="*/ 78183 w 82657"/>
                  <a:gd name="connsiteY32" fmla="*/ -141 h 100866"/>
                  <a:gd name="connsiteX33" fmla="*/ 82469 w 82657"/>
                  <a:gd name="connsiteY33" fmla="*/ 11209 h 100866"/>
                  <a:gd name="connsiteX34" fmla="*/ 82469 w 82657"/>
                  <a:gd name="connsiteY34" fmla="*/ 13986 h 100866"/>
                  <a:gd name="connsiteX35" fmla="*/ 82469 w 82657"/>
                  <a:gd name="connsiteY35" fmla="*/ 19304 h 100866"/>
                  <a:gd name="connsiteX36" fmla="*/ 82469 w 82657"/>
                  <a:gd name="connsiteY36" fmla="*/ 21764 h 100866"/>
                  <a:gd name="connsiteX37" fmla="*/ 82469 w 82657"/>
                  <a:gd name="connsiteY37" fmla="*/ 29146 h 100866"/>
                  <a:gd name="connsiteX38" fmla="*/ 81914 w 82657"/>
                  <a:gd name="connsiteY38" fmla="*/ 59543 h 100866"/>
                  <a:gd name="connsiteX39" fmla="*/ 81914 w 82657"/>
                  <a:gd name="connsiteY39" fmla="*/ 61766 h 100866"/>
                  <a:gd name="connsiteX40" fmla="*/ 81914 w 82657"/>
                  <a:gd name="connsiteY40" fmla="*/ 67242 h 100866"/>
                  <a:gd name="connsiteX41" fmla="*/ 81279 w 82657"/>
                  <a:gd name="connsiteY41" fmla="*/ 71925 h 100866"/>
                  <a:gd name="connsiteX42" fmla="*/ 80247 w 82657"/>
                  <a:gd name="connsiteY42" fmla="*/ 78830 h 100866"/>
                  <a:gd name="connsiteX43" fmla="*/ 69374 w 82657"/>
                  <a:gd name="connsiteY43" fmla="*/ 94068 h 100866"/>
                  <a:gd name="connsiteX44" fmla="*/ 44373 w 82657"/>
                  <a:gd name="connsiteY44" fmla="*/ 100576 h 100866"/>
                  <a:gd name="connsiteX45" fmla="*/ 15325 w 82657"/>
                  <a:gd name="connsiteY45" fmla="*/ 95973 h 100866"/>
                  <a:gd name="connsiteX46" fmla="*/ 959 w 82657"/>
                  <a:gd name="connsiteY46" fmla="*/ 75576 h 10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2657" h="100866">
                    <a:moveTo>
                      <a:pt x="959" y="75576"/>
                    </a:moveTo>
                    <a:cubicBezTo>
                      <a:pt x="245" y="68512"/>
                      <a:pt x="-152" y="64702"/>
                      <a:pt x="-152" y="64226"/>
                    </a:cubicBezTo>
                    <a:cubicBezTo>
                      <a:pt x="14" y="61980"/>
                      <a:pt x="14" y="59726"/>
                      <a:pt x="-152" y="57480"/>
                    </a:cubicBezTo>
                    <a:lnTo>
                      <a:pt x="-152" y="53353"/>
                    </a:lnTo>
                    <a:cubicBezTo>
                      <a:pt x="-152" y="49226"/>
                      <a:pt x="-152" y="47480"/>
                      <a:pt x="-152" y="44622"/>
                    </a:cubicBezTo>
                    <a:lnTo>
                      <a:pt x="-152" y="26368"/>
                    </a:lnTo>
                    <a:cubicBezTo>
                      <a:pt x="-152" y="20415"/>
                      <a:pt x="-152" y="19622"/>
                      <a:pt x="-152" y="17002"/>
                    </a:cubicBezTo>
                    <a:lnTo>
                      <a:pt x="-152" y="13113"/>
                    </a:lnTo>
                    <a:cubicBezTo>
                      <a:pt x="-152" y="10177"/>
                      <a:pt x="-152" y="9383"/>
                      <a:pt x="-152" y="8113"/>
                    </a:cubicBezTo>
                    <a:cubicBezTo>
                      <a:pt x="-152" y="3113"/>
                      <a:pt x="1118" y="573"/>
                      <a:pt x="4213" y="573"/>
                    </a:cubicBezTo>
                    <a:cubicBezTo>
                      <a:pt x="5292" y="454"/>
                      <a:pt x="6388" y="454"/>
                      <a:pt x="7467" y="573"/>
                    </a:cubicBezTo>
                    <a:lnTo>
                      <a:pt x="8658" y="573"/>
                    </a:lnTo>
                    <a:lnTo>
                      <a:pt x="13817" y="573"/>
                    </a:lnTo>
                    <a:cubicBezTo>
                      <a:pt x="14396" y="502"/>
                      <a:pt x="14983" y="502"/>
                      <a:pt x="15563" y="573"/>
                    </a:cubicBezTo>
                    <a:lnTo>
                      <a:pt x="16753" y="573"/>
                    </a:lnTo>
                    <a:cubicBezTo>
                      <a:pt x="17729" y="637"/>
                      <a:pt x="18714" y="637"/>
                      <a:pt x="19690" y="573"/>
                    </a:cubicBezTo>
                    <a:cubicBezTo>
                      <a:pt x="23341" y="573"/>
                      <a:pt x="24690" y="1764"/>
                      <a:pt x="24690" y="4383"/>
                    </a:cubicBezTo>
                    <a:cubicBezTo>
                      <a:pt x="24690" y="5732"/>
                      <a:pt x="24690" y="7478"/>
                      <a:pt x="24690" y="9701"/>
                    </a:cubicBezTo>
                    <a:cubicBezTo>
                      <a:pt x="24531" y="11367"/>
                      <a:pt x="24531" y="13034"/>
                      <a:pt x="24690" y="14701"/>
                    </a:cubicBezTo>
                    <a:lnTo>
                      <a:pt x="24690" y="14701"/>
                    </a:lnTo>
                    <a:lnTo>
                      <a:pt x="24690" y="29066"/>
                    </a:lnTo>
                    <a:lnTo>
                      <a:pt x="24690" y="39702"/>
                    </a:lnTo>
                    <a:cubicBezTo>
                      <a:pt x="23872" y="49138"/>
                      <a:pt x="24301" y="58639"/>
                      <a:pt x="25960" y="67956"/>
                    </a:cubicBezTo>
                    <a:cubicBezTo>
                      <a:pt x="27468" y="75179"/>
                      <a:pt x="32627" y="78671"/>
                      <a:pt x="41833" y="78671"/>
                    </a:cubicBezTo>
                    <a:cubicBezTo>
                      <a:pt x="48468" y="79076"/>
                      <a:pt x="54619" y="75171"/>
                      <a:pt x="57072" y="68988"/>
                    </a:cubicBezTo>
                    <a:cubicBezTo>
                      <a:pt x="57929" y="61377"/>
                      <a:pt x="58223" y="53710"/>
                      <a:pt x="57945" y="46051"/>
                    </a:cubicBezTo>
                    <a:lnTo>
                      <a:pt x="57945" y="41448"/>
                    </a:lnTo>
                    <a:lnTo>
                      <a:pt x="57945" y="33987"/>
                    </a:lnTo>
                    <a:cubicBezTo>
                      <a:pt x="57945" y="33511"/>
                      <a:pt x="57945" y="31130"/>
                      <a:pt x="57945" y="27796"/>
                    </a:cubicBezTo>
                    <a:lnTo>
                      <a:pt x="57945" y="11923"/>
                    </a:lnTo>
                    <a:cubicBezTo>
                      <a:pt x="57945" y="10177"/>
                      <a:pt x="57945" y="8669"/>
                      <a:pt x="57945" y="7796"/>
                    </a:cubicBezTo>
                    <a:cubicBezTo>
                      <a:pt x="57945" y="2081"/>
                      <a:pt x="60167" y="-141"/>
                      <a:pt x="65882" y="-141"/>
                    </a:cubicBezTo>
                    <a:cubicBezTo>
                      <a:pt x="68342" y="-141"/>
                      <a:pt x="77628" y="-141"/>
                      <a:pt x="78183" y="-141"/>
                    </a:cubicBezTo>
                    <a:cubicBezTo>
                      <a:pt x="81755" y="256"/>
                      <a:pt x="82469" y="2081"/>
                      <a:pt x="82469" y="11209"/>
                    </a:cubicBezTo>
                    <a:cubicBezTo>
                      <a:pt x="82517" y="12137"/>
                      <a:pt x="82517" y="13058"/>
                      <a:pt x="82469" y="13986"/>
                    </a:cubicBezTo>
                    <a:cubicBezTo>
                      <a:pt x="82469" y="15574"/>
                      <a:pt x="82469" y="17241"/>
                      <a:pt x="82469" y="19304"/>
                    </a:cubicBezTo>
                    <a:lnTo>
                      <a:pt x="82469" y="21764"/>
                    </a:lnTo>
                    <a:cubicBezTo>
                      <a:pt x="82469" y="26050"/>
                      <a:pt x="82469" y="28352"/>
                      <a:pt x="82469" y="29146"/>
                    </a:cubicBezTo>
                    <a:lnTo>
                      <a:pt x="81914" y="59543"/>
                    </a:lnTo>
                    <a:cubicBezTo>
                      <a:pt x="81866" y="60281"/>
                      <a:pt x="81866" y="61028"/>
                      <a:pt x="81914" y="61766"/>
                    </a:cubicBezTo>
                    <a:lnTo>
                      <a:pt x="81914" y="67242"/>
                    </a:lnTo>
                    <a:cubicBezTo>
                      <a:pt x="81850" y="68821"/>
                      <a:pt x="81644" y="70385"/>
                      <a:pt x="81279" y="71925"/>
                    </a:cubicBezTo>
                    <a:cubicBezTo>
                      <a:pt x="81065" y="74242"/>
                      <a:pt x="80715" y="76552"/>
                      <a:pt x="80247" y="78830"/>
                    </a:cubicBezTo>
                    <a:cubicBezTo>
                      <a:pt x="78858" y="85179"/>
                      <a:pt x="74930" y="90687"/>
                      <a:pt x="69374" y="94068"/>
                    </a:cubicBezTo>
                    <a:cubicBezTo>
                      <a:pt x="61778" y="98457"/>
                      <a:pt x="53143" y="100711"/>
                      <a:pt x="44373" y="100576"/>
                    </a:cubicBezTo>
                    <a:cubicBezTo>
                      <a:pt x="34468" y="101243"/>
                      <a:pt x="24539" y="99672"/>
                      <a:pt x="15325" y="95973"/>
                    </a:cubicBezTo>
                    <a:cubicBezTo>
                      <a:pt x="7404" y="92028"/>
                      <a:pt x="2007" y="84362"/>
                      <a:pt x="959" y="7557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4" name="Freeform: Shape 153">
                <a:extLst>
                  <a:ext uri="{FF2B5EF4-FFF2-40B4-BE49-F238E27FC236}">
                    <a16:creationId xmlns:a16="http://schemas.microsoft.com/office/drawing/2014/main" id="{C71FFF01-6565-4CF9-A7CE-6AB230229351}"/>
                  </a:ext>
                </a:extLst>
              </p:cNvPr>
              <p:cNvSpPr/>
              <p:nvPr/>
            </p:nvSpPr>
            <p:spPr>
              <a:xfrm>
                <a:off x="4718124" y="940770"/>
                <a:ext cx="88803" cy="108667"/>
              </a:xfrm>
              <a:custGeom>
                <a:avLst/>
                <a:gdLst>
                  <a:gd name="connsiteX0" fmla="*/ 769 w 81161"/>
                  <a:gd name="connsiteY0" fmla="*/ 92957 h 99316"/>
                  <a:gd name="connsiteX1" fmla="*/ 769 w 81161"/>
                  <a:gd name="connsiteY1" fmla="*/ 91370 h 99316"/>
                  <a:gd name="connsiteX2" fmla="*/ 769 w 81161"/>
                  <a:gd name="connsiteY2" fmla="*/ 88830 h 99316"/>
                  <a:gd name="connsiteX3" fmla="*/ 769 w 81161"/>
                  <a:gd name="connsiteY3" fmla="*/ 83592 h 99316"/>
                  <a:gd name="connsiteX4" fmla="*/ 769 w 81161"/>
                  <a:gd name="connsiteY4" fmla="*/ 76052 h 99316"/>
                  <a:gd name="connsiteX5" fmla="*/ 769 w 81161"/>
                  <a:gd name="connsiteY5" fmla="*/ 68115 h 99316"/>
                  <a:gd name="connsiteX6" fmla="*/ 769 w 81161"/>
                  <a:gd name="connsiteY6" fmla="*/ 60178 h 99316"/>
                  <a:gd name="connsiteX7" fmla="*/ 769 w 81161"/>
                  <a:gd name="connsiteY7" fmla="*/ 55178 h 99316"/>
                  <a:gd name="connsiteX8" fmla="*/ 769 w 81161"/>
                  <a:gd name="connsiteY8" fmla="*/ 51210 h 99316"/>
                  <a:gd name="connsiteX9" fmla="*/ 1245 w 81161"/>
                  <a:gd name="connsiteY9" fmla="*/ 44622 h 99316"/>
                  <a:gd name="connsiteX10" fmla="*/ 451 w 81161"/>
                  <a:gd name="connsiteY10" fmla="*/ 24463 h 99316"/>
                  <a:gd name="connsiteX11" fmla="*/ -105 w 81161"/>
                  <a:gd name="connsiteY11" fmla="*/ 7240 h 99316"/>
                  <a:gd name="connsiteX12" fmla="*/ -105 w 81161"/>
                  <a:gd name="connsiteY12" fmla="*/ 4700 h 99316"/>
                  <a:gd name="connsiteX13" fmla="*/ 3149 w 81161"/>
                  <a:gd name="connsiteY13" fmla="*/ -141 h 99316"/>
                  <a:gd name="connsiteX14" fmla="*/ 4737 w 81161"/>
                  <a:gd name="connsiteY14" fmla="*/ -141 h 99316"/>
                  <a:gd name="connsiteX15" fmla="*/ 8467 w 81161"/>
                  <a:gd name="connsiteY15" fmla="*/ -141 h 99316"/>
                  <a:gd name="connsiteX16" fmla="*/ 17277 w 81161"/>
                  <a:gd name="connsiteY16" fmla="*/ -141 h 99316"/>
                  <a:gd name="connsiteX17" fmla="*/ 22436 w 81161"/>
                  <a:gd name="connsiteY17" fmla="*/ 494 h 99316"/>
                  <a:gd name="connsiteX18" fmla="*/ 27436 w 81161"/>
                  <a:gd name="connsiteY18" fmla="*/ 5335 h 99316"/>
                  <a:gd name="connsiteX19" fmla="*/ 30928 w 81161"/>
                  <a:gd name="connsiteY19" fmla="*/ 10732 h 99316"/>
                  <a:gd name="connsiteX20" fmla="*/ 36960 w 81161"/>
                  <a:gd name="connsiteY20" fmla="*/ 20018 h 99316"/>
                  <a:gd name="connsiteX21" fmla="*/ 40214 w 81161"/>
                  <a:gd name="connsiteY21" fmla="*/ 25177 h 99316"/>
                  <a:gd name="connsiteX22" fmla="*/ 47436 w 81161"/>
                  <a:gd name="connsiteY22" fmla="*/ 36527 h 99316"/>
                  <a:gd name="connsiteX23" fmla="*/ 49818 w 81161"/>
                  <a:gd name="connsiteY23" fmla="*/ 40495 h 99316"/>
                  <a:gd name="connsiteX24" fmla="*/ 53468 w 81161"/>
                  <a:gd name="connsiteY24" fmla="*/ 48432 h 99316"/>
                  <a:gd name="connsiteX25" fmla="*/ 54659 w 81161"/>
                  <a:gd name="connsiteY25" fmla="*/ 50813 h 99316"/>
                  <a:gd name="connsiteX26" fmla="*/ 56405 w 81161"/>
                  <a:gd name="connsiteY26" fmla="*/ 52876 h 99316"/>
                  <a:gd name="connsiteX27" fmla="*/ 57278 w 81161"/>
                  <a:gd name="connsiteY27" fmla="*/ 49781 h 99316"/>
                  <a:gd name="connsiteX28" fmla="*/ 57278 w 81161"/>
                  <a:gd name="connsiteY28" fmla="*/ 41844 h 99316"/>
                  <a:gd name="connsiteX29" fmla="*/ 57278 w 81161"/>
                  <a:gd name="connsiteY29" fmla="*/ 40337 h 99316"/>
                  <a:gd name="connsiteX30" fmla="*/ 57278 w 81161"/>
                  <a:gd name="connsiteY30" fmla="*/ 37559 h 99316"/>
                  <a:gd name="connsiteX31" fmla="*/ 57278 w 81161"/>
                  <a:gd name="connsiteY31" fmla="*/ 35892 h 99316"/>
                  <a:gd name="connsiteX32" fmla="*/ 57278 w 81161"/>
                  <a:gd name="connsiteY32" fmla="*/ 32955 h 99316"/>
                  <a:gd name="connsiteX33" fmla="*/ 57278 w 81161"/>
                  <a:gd name="connsiteY33" fmla="*/ 30892 h 99316"/>
                  <a:gd name="connsiteX34" fmla="*/ 57278 w 81161"/>
                  <a:gd name="connsiteY34" fmla="*/ 29860 h 99316"/>
                  <a:gd name="connsiteX35" fmla="*/ 57278 w 81161"/>
                  <a:gd name="connsiteY35" fmla="*/ 25892 h 99316"/>
                  <a:gd name="connsiteX36" fmla="*/ 56722 w 81161"/>
                  <a:gd name="connsiteY36" fmla="*/ 12240 h 99316"/>
                  <a:gd name="connsiteX37" fmla="*/ 56722 w 81161"/>
                  <a:gd name="connsiteY37" fmla="*/ 7082 h 99316"/>
                  <a:gd name="connsiteX38" fmla="*/ 56722 w 81161"/>
                  <a:gd name="connsiteY38" fmla="*/ 5494 h 99316"/>
                  <a:gd name="connsiteX39" fmla="*/ 56722 w 81161"/>
                  <a:gd name="connsiteY39" fmla="*/ 3986 h 99316"/>
                  <a:gd name="connsiteX40" fmla="*/ 56722 w 81161"/>
                  <a:gd name="connsiteY40" fmla="*/ 2637 h 99316"/>
                  <a:gd name="connsiteX41" fmla="*/ 58707 w 81161"/>
                  <a:gd name="connsiteY41" fmla="*/ 176 h 99316"/>
                  <a:gd name="connsiteX42" fmla="*/ 65135 w 81161"/>
                  <a:gd name="connsiteY42" fmla="*/ 573 h 99316"/>
                  <a:gd name="connsiteX43" fmla="*/ 66485 w 81161"/>
                  <a:gd name="connsiteY43" fmla="*/ 573 h 99316"/>
                  <a:gd name="connsiteX44" fmla="*/ 67675 w 81161"/>
                  <a:gd name="connsiteY44" fmla="*/ 573 h 99316"/>
                  <a:gd name="connsiteX45" fmla="*/ 70294 w 81161"/>
                  <a:gd name="connsiteY45" fmla="*/ 573 h 99316"/>
                  <a:gd name="connsiteX46" fmla="*/ 72517 w 81161"/>
                  <a:gd name="connsiteY46" fmla="*/ 573 h 99316"/>
                  <a:gd name="connsiteX47" fmla="*/ 73707 w 81161"/>
                  <a:gd name="connsiteY47" fmla="*/ 573 h 99316"/>
                  <a:gd name="connsiteX48" fmla="*/ 75453 w 81161"/>
                  <a:gd name="connsiteY48" fmla="*/ 573 h 99316"/>
                  <a:gd name="connsiteX49" fmla="*/ 81009 w 81161"/>
                  <a:gd name="connsiteY49" fmla="*/ 5812 h 99316"/>
                  <a:gd name="connsiteX50" fmla="*/ 81009 w 81161"/>
                  <a:gd name="connsiteY50" fmla="*/ 5970 h 99316"/>
                  <a:gd name="connsiteX51" fmla="*/ 80612 w 81161"/>
                  <a:gd name="connsiteY51" fmla="*/ 11844 h 99316"/>
                  <a:gd name="connsiteX52" fmla="*/ 80612 w 81161"/>
                  <a:gd name="connsiteY52" fmla="*/ 16447 h 99316"/>
                  <a:gd name="connsiteX53" fmla="*/ 79898 w 81161"/>
                  <a:gd name="connsiteY53" fmla="*/ 48194 h 99316"/>
                  <a:gd name="connsiteX54" fmla="*/ 79898 w 81161"/>
                  <a:gd name="connsiteY54" fmla="*/ 59861 h 99316"/>
                  <a:gd name="connsiteX55" fmla="*/ 79501 w 81161"/>
                  <a:gd name="connsiteY55" fmla="*/ 67798 h 99316"/>
                  <a:gd name="connsiteX56" fmla="*/ 79501 w 81161"/>
                  <a:gd name="connsiteY56" fmla="*/ 73195 h 99316"/>
                  <a:gd name="connsiteX57" fmla="*/ 80691 w 81161"/>
                  <a:gd name="connsiteY57" fmla="*/ 89068 h 99316"/>
                  <a:gd name="connsiteX58" fmla="*/ 80691 w 81161"/>
                  <a:gd name="connsiteY58" fmla="*/ 94148 h 99316"/>
                  <a:gd name="connsiteX59" fmla="*/ 76723 w 81161"/>
                  <a:gd name="connsiteY59" fmla="*/ 99148 h 99316"/>
                  <a:gd name="connsiteX60" fmla="*/ 70532 w 81161"/>
                  <a:gd name="connsiteY60" fmla="*/ 98751 h 99316"/>
                  <a:gd name="connsiteX61" fmla="*/ 64897 w 81161"/>
                  <a:gd name="connsiteY61" fmla="*/ 98751 h 99316"/>
                  <a:gd name="connsiteX62" fmla="*/ 57992 w 81161"/>
                  <a:gd name="connsiteY62" fmla="*/ 94783 h 99316"/>
                  <a:gd name="connsiteX63" fmla="*/ 48310 w 81161"/>
                  <a:gd name="connsiteY63" fmla="*/ 79623 h 99316"/>
                  <a:gd name="connsiteX64" fmla="*/ 43309 w 81161"/>
                  <a:gd name="connsiteY64" fmla="*/ 71687 h 99316"/>
                  <a:gd name="connsiteX65" fmla="*/ 39023 w 81161"/>
                  <a:gd name="connsiteY65" fmla="*/ 65020 h 99316"/>
                  <a:gd name="connsiteX66" fmla="*/ 35373 w 81161"/>
                  <a:gd name="connsiteY66" fmla="*/ 59623 h 99316"/>
                  <a:gd name="connsiteX67" fmla="*/ 30928 w 81161"/>
                  <a:gd name="connsiteY67" fmla="*/ 52400 h 99316"/>
                  <a:gd name="connsiteX68" fmla="*/ 25610 w 81161"/>
                  <a:gd name="connsiteY68" fmla="*/ 44464 h 99316"/>
                  <a:gd name="connsiteX69" fmla="*/ 23547 w 81161"/>
                  <a:gd name="connsiteY69" fmla="*/ 46845 h 99316"/>
                  <a:gd name="connsiteX70" fmla="*/ 23150 w 81161"/>
                  <a:gd name="connsiteY70" fmla="*/ 52718 h 99316"/>
                  <a:gd name="connsiteX71" fmla="*/ 23150 w 81161"/>
                  <a:gd name="connsiteY71" fmla="*/ 55258 h 99316"/>
                  <a:gd name="connsiteX72" fmla="*/ 23547 w 81161"/>
                  <a:gd name="connsiteY72" fmla="*/ 61845 h 99316"/>
                  <a:gd name="connsiteX73" fmla="*/ 23547 w 81161"/>
                  <a:gd name="connsiteY73" fmla="*/ 64623 h 99316"/>
                  <a:gd name="connsiteX74" fmla="*/ 23071 w 81161"/>
                  <a:gd name="connsiteY74" fmla="*/ 68591 h 99316"/>
                  <a:gd name="connsiteX75" fmla="*/ 23626 w 81161"/>
                  <a:gd name="connsiteY75" fmla="*/ 73195 h 99316"/>
                  <a:gd name="connsiteX76" fmla="*/ 24420 w 81161"/>
                  <a:gd name="connsiteY76" fmla="*/ 91687 h 99316"/>
                  <a:gd name="connsiteX77" fmla="*/ 24420 w 81161"/>
                  <a:gd name="connsiteY77" fmla="*/ 93751 h 99316"/>
                  <a:gd name="connsiteX78" fmla="*/ 12039 w 81161"/>
                  <a:gd name="connsiteY78" fmla="*/ 98354 h 99316"/>
                  <a:gd name="connsiteX79" fmla="*/ 9499 w 81161"/>
                  <a:gd name="connsiteY79" fmla="*/ 98354 h 99316"/>
                  <a:gd name="connsiteX80" fmla="*/ 8784 w 81161"/>
                  <a:gd name="connsiteY80" fmla="*/ 98354 h 99316"/>
                  <a:gd name="connsiteX81" fmla="*/ 8229 w 81161"/>
                  <a:gd name="connsiteY81" fmla="*/ 98354 h 99316"/>
                  <a:gd name="connsiteX82" fmla="*/ 5134 w 81161"/>
                  <a:gd name="connsiteY82" fmla="*/ 98354 h 99316"/>
                  <a:gd name="connsiteX83" fmla="*/ 213 w 81161"/>
                  <a:gd name="connsiteY83" fmla="*/ 94703 h 99316"/>
                  <a:gd name="connsiteX84" fmla="*/ 769 w 81161"/>
                  <a:gd name="connsiteY84" fmla="*/ 92957 h 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61" h="99316">
                    <a:moveTo>
                      <a:pt x="769" y="92957"/>
                    </a:moveTo>
                    <a:cubicBezTo>
                      <a:pt x="856" y="92433"/>
                      <a:pt x="856" y="91894"/>
                      <a:pt x="769" y="91370"/>
                    </a:cubicBezTo>
                    <a:cubicBezTo>
                      <a:pt x="840" y="90528"/>
                      <a:pt x="840" y="89671"/>
                      <a:pt x="769" y="88830"/>
                    </a:cubicBezTo>
                    <a:lnTo>
                      <a:pt x="769" y="83592"/>
                    </a:lnTo>
                    <a:cubicBezTo>
                      <a:pt x="769" y="81369"/>
                      <a:pt x="769" y="79465"/>
                      <a:pt x="769" y="76052"/>
                    </a:cubicBezTo>
                    <a:cubicBezTo>
                      <a:pt x="769" y="72639"/>
                      <a:pt x="769" y="70020"/>
                      <a:pt x="769" y="68115"/>
                    </a:cubicBezTo>
                    <a:cubicBezTo>
                      <a:pt x="769" y="66210"/>
                      <a:pt x="769" y="63670"/>
                      <a:pt x="769" y="60178"/>
                    </a:cubicBezTo>
                    <a:cubicBezTo>
                      <a:pt x="769" y="56686"/>
                      <a:pt x="769" y="56051"/>
                      <a:pt x="769" y="55178"/>
                    </a:cubicBezTo>
                    <a:cubicBezTo>
                      <a:pt x="697" y="53853"/>
                      <a:pt x="697" y="52535"/>
                      <a:pt x="769" y="51210"/>
                    </a:cubicBezTo>
                    <a:cubicBezTo>
                      <a:pt x="769" y="47241"/>
                      <a:pt x="1245" y="44622"/>
                      <a:pt x="1245" y="44622"/>
                    </a:cubicBezTo>
                    <a:cubicBezTo>
                      <a:pt x="1245" y="38749"/>
                      <a:pt x="610" y="31923"/>
                      <a:pt x="451" y="24463"/>
                    </a:cubicBezTo>
                    <a:cubicBezTo>
                      <a:pt x="451" y="13431"/>
                      <a:pt x="54" y="7637"/>
                      <a:pt x="-105" y="7240"/>
                    </a:cubicBezTo>
                    <a:cubicBezTo>
                      <a:pt x="-168" y="6391"/>
                      <a:pt x="-168" y="5550"/>
                      <a:pt x="-105" y="4700"/>
                    </a:cubicBezTo>
                    <a:cubicBezTo>
                      <a:pt x="-105" y="1764"/>
                      <a:pt x="1086" y="18"/>
                      <a:pt x="3149" y="-141"/>
                    </a:cubicBezTo>
                    <a:lnTo>
                      <a:pt x="4737" y="-141"/>
                    </a:lnTo>
                    <a:lnTo>
                      <a:pt x="8467" y="-141"/>
                    </a:lnTo>
                    <a:lnTo>
                      <a:pt x="17277" y="-141"/>
                    </a:lnTo>
                    <a:cubicBezTo>
                      <a:pt x="19015" y="-93"/>
                      <a:pt x="20737" y="121"/>
                      <a:pt x="22436" y="494"/>
                    </a:cubicBezTo>
                    <a:cubicBezTo>
                      <a:pt x="24341" y="494"/>
                      <a:pt x="24658" y="1050"/>
                      <a:pt x="27436" y="5335"/>
                    </a:cubicBezTo>
                    <a:lnTo>
                      <a:pt x="30928" y="10732"/>
                    </a:lnTo>
                    <a:cubicBezTo>
                      <a:pt x="31722" y="11923"/>
                      <a:pt x="33785" y="15018"/>
                      <a:pt x="36960" y="20018"/>
                    </a:cubicBezTo>
                    <a:lnTo>
                      <a:pt x="40214" y="25177"/>
                    </a:lnTo>
                    <a:cubicBezTo>
                      <a:pt x="42278" y="28431"/>
                      <a:pt x="44659" y="32082"/>
                      <a:pt x="47436" y="36527"/>
                    </a:cubicBezTo>
                    <a:cubicBezTo>
                      <a:pt x="48373" y="37757"/>
                      <a:pt x="49175" y="39090"/>
                      <a:pt x="49818" y="40495"/>
                    </a:cubicBezTo>
                    <a:cubicBezTo>
                      <a:pt x="51008" y="42956"/>
                      <a:pt x="52119" y="45654"/>
                      <a:pt x="53468" y="48432"/>
                    </a:cubicBezTo>
                    <a:lnTo>
                      <a:pt x="54659" y="50813"/>
                    </a:lnTo>
                    <a:cubicBezTo>
                      <a:pt x="55064" y="51630"/>
                      <a:pt x="55659" y="52345"/>
                      <a:pt x="56405" y="52876"/>
                    </a:cubicBezTo>
                    <a:cubicBezTo>
                      <a:pt x="57119" y="52876"/>
                      <a:pt x="57278" y="52162"/>
                      <a:pt x="57278" y="49781"/>
                    </a:cubicBezTo>
                    <a:cubicBezTo>
                      <a:pt x="57421" y="47138"/>
                      <a:pt x="57421" y="44487"/>
                      <a:pt x="57278" y="41844"/>
                    </a:cubicBezTo>
                    <a:cubicBezTo>
                      <a:pt x="57222" y="41344"/>
                      <a:pt x="57222" y="40836"/>
                      <a:pt x="57278" y="40337"/>
                    </a:cubicBezTo>
                    <a:cubicBezTo>
                      <a:pt x="57222" y="39408"/>
                      <a:pt x="57222" y="38487"/>
                      <a:pt x="57278" y="37559"/>
                    </a:cubicBezTo>
                    <a:cubicBezTo>
                      <a:pt x="57326" y="37003"/>
                      <a:pt x="57326" y="36447"/>
                      <a:pt x="57278" y="35892"/>
                    </a:cubicBezTo>
                    <a:cubicBezTo>
                      <a:pt x="57278" y="34305"/>
                      <a:pt x="57278" y="34305"/>
                      <a:pt x="57278" y="32955"/>
                    </a:cubicBezTo>
                    <a:cubicBezTo>
                      <a:pt x="57350" y="32273"/>
                      <a:pt x="57350" y="31574"/>
                      <a:pt x="57278" y="30892"/>
                    </a:cubicBezTo>
                    <a:cubicBezTo>
                      <a:pt x="57238" y="30551"/>
                      <a:pt x="57238" y="30201"/>
                      <a:pt x="57278" y="29860"/>
                    </a:cubicBezTo>
                    <a:cubicBezTo>
                      <a:pt x="57421" y="28542"/>
                      <a:pt x="57421" y="27209"/>
                      <a:pt x="57278" y="25892"/>
                    </a:cubicBezTo>
                    <a:cubicBezTo>
                      <a:pt x="56722" y="14701"/>
                      <a:pt x="56722" y="14701"/>
                      <a:pt x="56722" y="12240"/>
                    </a:cubicBezTo>
                    <a:cubicBezTo>
                      <a:pt x="56722" y="9780"/>
                      <a:pt x="56722" y="7955"/>
                      <a:pt x="56722" y="7082"/>
                    </a:cubicBezTo>
                    <a:cubicBezTo>
                      <a:pt x="56818" y="6558"/>
                      <a:pt x="56818" y="6018"/>
                      <a:pt x="56722" y="5494"/>
                    </a:cubicBezTo>
                    <a:lnTo>
                      <a:pt x="56722" y="3986"/>
                    </a:lnTo>
                    <a:cubicBezTo>
                      <a:pt x="56643" y="3542"/>
                      <a:pt x="56643" y="3081"/>
                      <a:pt x="56722" y="2637"/>
                    </a:cubicBezTo>
                    <a:cubicBezTo>
                      <a:pt x="56722" y="1526"/>
                      <a:pt x="57913" y="176"/>
                      <a:pt x="58707" y="176"/>
                    </a:cubicBezTo>
                    <a:lnTo>
                      <a:pt x="65135" y="573"/>
                    </a:lnTo>
                    <a:lnTo>
                      <a:pt x="66485" y="573"/>
                    </a:lnTo>
                    <a:cubicBezTo>
                      <a:pt x="66882" y="518"/>
                      <a:pt x="67278" y="518"/>
                      <a:pt x="67675" y="573"/>
                    </a:cubicBezTo>
                    <a:lnTo>
                      <a:pt x="70294" y="573"/>
                    </a:lnTo>
                    <a:lnTo>
                      <a:pt x="72517" y="573"/>
                    </a:lnTo>
                    <a:lnTo>
                      <a:pt x="73707" y="573"/>
                    </a:lnTo>
                    <a:lnTo>
                      <a:pt x="75453" y="573"/>
                    </a:lnTo>
                    <a:cubicBezTo>
                      <a:pt x="78430" y="486"/>
                      <a:pt x="80922" y="2827"/>
                      <a:pt x="81009" y="5812"/>
                    </a:cubicBezTo>
                    <a:cubicBezTo>
                      <a:pt x="81009" y="5859"/>
                      <a:pt x="81009" y="5915"/>
                      <a:pt x="81009" y="5970"/>
                    </a:cubicBezTo>
                    <a:cubicBezTo>
                      <a:pt x="81009" y="6764"/>
                      <a:pt x="81009" y="8748"/>
                      <a:pt x="80612" y="11844"/>
                    </a:cubicBezTo>
                    <a:cubicBezTo>
                      <a:pt x="80501" y="13375"/>
                      <a:pt x="80501" y="14915"/>
                      <a:pt x="80612" y="16447"/>
                    </a:cubicBezTo>
                    <a:lnTo>
                      <a:pt x="79898" y="48194"/>
                    </a:lnTo>
                    <a:lnTo>
                      <a:pt x="79898" y="59861"/>
                    </a:lnTo>
                    <a:cubicBezTo>
                      <a:pt x="79898" y="61607"/>
                      <a:pt x="79898" y="64226"/>
                      <a:pt x="79501" y="67798"/>
                    </a:cubicBezTo>
                    <a:cubicBezTo>
                      <a:pt x="79501" y="70258"/>
                      <a:pt x="79501" y="72004"/>
                      <a:pt x="79501" y="73195"/>
                    </a:cubicBezTo>
                    <a:cubicBezTo>
                      <a:pt x="79501" y="74385"/>
                      <a:pt x="80215" y="85020"/>
                      <a:pt x="80691" y="89068"/>
                    </a:cubicBezTo>
                    <a:cubicBezTo>
                      <a:pt x="80691" y="90973"/>
                      <a:pt x="80691" y="92878"/>
                      <a:pt x="80691" y="94148"/>
                    </a:cubicBezTo>
                    <a:cubicBezTo>
                      <a:pt x="80691" y="97005"/>
                      <a:pt x="78787" y="99465"/>
                      <a:pt x="76723" y="99148"/>
                    </a:cubicBezTo>
                    <a:cubicBezTo>
                      <a:pt x="74675" y="98830"/>
                      <a:pt x="72604" y="98703"/>
                      <a:pt x="70532" y="98751"/>
                    </a:cubicBezTo>
                    <a:lnTo>
                      <a:pt x="64897" y="98751"/>
                    </a:lnTo>
                    <a:cubicBezTo>
                      <a:pt x="61969" y="99100"/>
                      <a:pt x="59167" y="97489"/>
                      <a:pt x="57992" y="94783"/>
                    </a:cubicBezTo>
                    <a:lnTo>
                      <a:pt x="48310" y="79623"/>
                    </a:lnTo>
                    <a:cubicBezTo>
                      <a:pt x="46405" y="76369"/>
                      <a:pt x="44738" y="73750"/>
                      <a:pt x="43309" y="71687"/>
                    </a:cubicBezTo>
                    <a:cubicBezTo>
                      <a:pt x="41730" y="69560"/>
                      <a:pt x="40301" y="67337"/>
                      <a:pt x="39023" y="65020"/>
                    </a:cubicBezTo>
                    <a:cubicBezTo>
                      <a:pt x="38468" y="64305"/>
                      <a:pt x="37436" y="62559"/>
                      <a:pt x="35373" y="59623"/>
                    </a:cubicBezTo>
                    <a:cubicBezTo>
                      <a:pt x="33619" y="57392"/>
                      <a:pt x="32127" y="54972"/>
                      <a:pt x="30928" y="52400"/>
                    </a:cubicBezTo>
                    <a:cubicBezTo>
                      <a:pt x="28864" y="47718"/>
                      <a:pt x="26960" y="44464"/>
                      <a:pt x="25610" y="44464"/>
                    </a:cubicBezTo>
                    <a:cubicBezTo>
                      <a:pt x="24261" y="44464"/>
                      <a:pt x="23864" y="45495"/>
                      <a:pt x="23547" y="46845"/>
                    </a:cubicBezTo>
                    <a:cubicBezTo>
                      <a:pt x="23229" y="48194"/>
                      <a:pt x="23150" y="51686"/>
                      <a:pt x="23150" y="52718"/>
                    </a:cubicBezTo>
                    <a:cubicBezTo>
                      <a:pt x="23079" y="53559"/>
                      <a:pt x="23079" y="54416"/>
                      <a:pt x="23150" y="55258"/>
                    </a:cubicBezTo>
                    <a:cubicBezTo>
                      <a:pt x="23150" y="58035"/>
                      <a:pt x="23547" y="60258"/>
                      <a:pt x="23547" y="61845"/>
                    </a:cubicBezTo>
                    <a:cubicBezTo>
                      <a:pt x="23547" y="63432"/>
                      <a:pt x="23547" y="63591"/>
                      <a:pt x="23547" y="64623"/>
                    </a:cubicBezTo>
                    <a:cubicBezTo>
                      <a:pt x="23547" y="66845"/>
                      <a:pt x="23071" y="68512"/>
                      <a:pt x="23071" y="68591"/>
                    </a:cubicBezTo>
                    <a:lnTo>
                      <a:pt x="23626" y="73195"/>
                    </a:lnTo>
                    <a:cubicBezTo>
                      <a:pt x="23507" y="79369"/>
                      <a:pt x="23769" y="85544"/>
                      <a:pt x="24420" y="91687"/>
                    </a:cubicBezTo>
                    <a:cubicBezTo>
                      <a:pt x="24499" y="92370"/>
                      <a:pt x="24499" y="93068"/>
                      <a:pt x="24420" y="93751"/>
                    </a:cubicBezTo>
                    <a:cubicBezTo>
                      <a:pt x="24420" y="97719"/>
                      <a:pt x="22595" y="98354"/>
                      <a:pt x="12039" y="98354"/>
                    </a:cubicBezTo>
                    <a:lnTo>
                      <a:pt x="9499" y="98354"/>
                    </a:lnTo>
                    <a:cubicBezTo>
                      <a:pt x="9269" y="98283"/>
                      <a:pt x="9015" y="98283"/>
                      <a:pt x="8784" y="98354"/>
                    </a:cubicBezTo>
                    <a:cubicBezTo>
                      <a:pt x="8602" y="98291"/>
                      <a:pt x="8411" y="98291"/>
                      <a:pt x="8229" y="98354"/>
                    </a:cubicBezTo>
                    <a:cubicBezTo>
                      <a:pt x="7197" y="98433"/>
                      <a:pt x="6165" y="98433"/>
                      <a:pt x="5134" y="98354"/>
                    </a:cubicBezTo>
                    <a:cubicBezTo>
                      <a:pt x="2197" y="98354"/>
                      <a:pt x="213" y="97005"/>
                      <a:pt x="213" y="94703"/>
                    </a:cubicBezTo>
                    <a:cubicBezTo>
                      <a:pt x="451" y="95497"/>
                      <a:pt x="610" y="94465"/>
                      <a:pt x="769"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5" name="Freeform: Shape 154">
                <a:extLst>
                  <a:ext uri="{FF2B5EF4-FFF2-40B4-BE49-F238E27FC236}">
                    <a16:creationId xmlns:a16="http://schemas.microsoft.com/office/drawing/2014/main" id="{1BEC5CDD-5EA3-47E0-9B7B-53E3381A3E7D}"/>
                  </a:ext>
                </a:extLst>
              </p:cNvPr>
              <p:cNvSpPr/>
              <p:nvPr/>
            </p:nvSpPr>
            <p:spPr>
              <a:xfrm>
                <a:off x="4822600" y="941072"/>
                <a:ext cx="27713" cy="108335"/>
              </a:xfrm>
              <a:custGeom>
                <a:avLst/>
                <a:gdLst>
                  <a:gd name="connsiteX0" fmla="*/ 683 w 25328"/>
                  <a:gd name="connsiteY0" fmla="*/ 88713 h 99012"/>
                  <a:gd name="connsiteX1" fmla="*/ 683 w 25328"/>
                  <a:gd name="connsiteY1" fmla="*/ 71252 h 99012"/>
                  <a:gd name="connsiteX2" fmla="*/ 683 w 25328"/>
                  <a:gd name="connsiteY2" fmla="*/ 57839 h 99012"/>
                  <a:gd name="connsiteX3" fmla="*/ 683 w 25328"/>
                  <a:gd name="connsiteY3" fmla="*/ 44902 h 99012"/>
                  <a:gd name="connsiteX4" fmla="*/ 683 w 25328"/>
                  <a:gd name="connsiteY4" fmla="*/ 39267 h 99012"/>
                  <a:gd name="connsiteX5" fmla="*/ 683 w 25328"/>
                  <a:gd name="connsiteY5" fmla="*/ 31806 h 99012"/>
                  <a:gd name="connsiteX6" fmla="*/ 683 w 25328"/>
                  <a:gd name="connsiteY6" fmla="*/ 23870 h 99012"/>
                  <a:gd name="connsiteX7" fmla="*/ 683 w 25328"/>
                  <a:gd name="connsiteY7" fmla="*/ 17600 h 99012"/>
                  <a:gd name="connsiteX8" fmla="*/ -111 w 25328"/>
                  <a:gd name="connsiteY8" fmla="*/ 9028 h 99012"/>
                  <a:gd name="connsiteX9" fmla="*/ -111 w 25328"/>
                  <a:gd name="connsiteY9" fmla="*/ 6409 h 99012"/>
                  <a:gd name="connsiteX10" fmla="*/ 5763 w 25328"/>
                  <a:gd name="connsiteY10" fmla="*/ -99 h 99012"/>
                  <a:gd name="connsiteX11" fmla="*/ 6794 w 25328"/>
                  <a:gd name="connsiteY11" fmla="*/ -99 h 99012"/>
                  <a:gd name="connsiteX12" fmla="*/ 7826 w 25328"/>
                  <a:gd name="connsiteY12" fmla="*/ -99 h 99012"/>
                  <a:gd name="connsiteX13" fmla="*/ 9096 w 25328"/>
                  <a:gd name="connsiteY13" fmla="*/ -99 h 99012"/>
                  <a:gd name="connsiteX14" fmla="*/ 19255 w 25328"/>
                  <a:gd name="connsiteY14" fmla="*/ -99 h 99012"/>
                  <a:gd name="connsiteX15" fmla="*/ 24890 w 25328"/>
                  <a:gd name="connsiteY15" fmla="*/ 7441 h 99012"/>
                  <a:gd name="connsiteX16" fmla="*/ 24890 w 25328"/>
                  <a:gd name="connsiteY16" fmla="*/ 10060 h 99012"/>
                  <a:gd name="connsiteX17" fmla="*/ 24414 w 25328"/>
                  <a:gd name="connsiteY17" fmla="*/ 14901 h 99012"/>
                  <a:gd name="connsiteX18" fmla="*/ 24414 w 25328"/>
                  <a:gd name="connsiteY18" fmla="*/ 20616 h 99012"/>
                  <a:gd name="connsiteX19" fmla="*/ 24414 w 25328"/>
                  <a:gd name="connsiteY19" fmla="*/ 22679 h 99012"/>
                  <a:gd name="connsiteX20" fmla="*/ 24414 w 25328"/>
                  <a:gd name="connsiteY20" fmla="*/ 25060 h 99012"/>
                  <a:gd name="connsiteX21" fmla="*/ 24414 w 25328"/>
                  <a:gd name="connsiteY21" fmla="*/ 27600 h 99012"/>
                  <a:gd name="connsiteX22" fmla="*/ 24414 w 25328"/>
                  <a:gd name="connsiteY22" fmla="*/ 30933 h 99012"/>
                  <a:gd name="connsiteX23" fmla="*/ 24414 w 25328"/>
                  <a:gd name="connsiteY23" fmla="*/ 46807 h 99012"/>
                  <a:gd name="connsiteX24" fmla="*/ 24414 w 25328"/>
                  <a:gd name="connsiteY24" fmla="*/ 54109 h 99012"/>
                  <a:gd name="connsiteX25" fmla="*/ 24414 w 25328"/>
                  <a:gd name="connsiteY25" fmla="*/ 54982 h 99012"/>
                  <a:gd name="connsiteX26" fmla="*/ 24414 w 25328"/>
                  <a:gd name="connsiteY26" fmla="*/ 55934 h 99012"/>
                  <a:gd name="connsiteX27" fmla="*/ 24414 w 25328"/>
                  <a:gd name="connsiteY27" fmla="*/ 79109 h 99012"/>
                  <a:gd name="connsiteX28" fmla="*/ 24414 w 25328"/>
                  <a:gd name="connsiteY28" fmla="*/ 84903 h 99012"/>
                  <a:gd name="connsiteX29" fmla="*/ 24414 w 25328"/>
                  <a:gd name="connsiteY29" fmla="*/ 88157 h 99012"/>
                  <a:gd name="connsiteX30" fmla="*/ 24414 w 25328"/>
                  <a:gd name="connsiteY30" fmla="*/ 93554 h 99012"/>
                  <a:gd name="connsiteX31" fmla="*/ 21319 w 25328"/>
                  <a:gd name="connsiteY31" fmla="*/ 98872 h 99012"/>
                  <a:gd name="connsiteX32" fmla="*/ 2905 w 25328"/>
                  <a:gd name="connsiteY32" fmla="*/ 98396 h 99012"/>
                  <a:gd name="connsiteX33" fmla="*/ -31 w 25328"/>
                  <a:gd name="connsiteY33" fmla="*/ 94269 h 99012"/>
                  <a:gd name="connsiteX34" fmla="*/ 683 w 25328"/>
                  <a:gd name="connsiteY34" fmla="*/ 88713 h 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28" h="99012">
                    <a:moveTo>
                      <a:pt x="683" y="88713"/>
                    </a:moveTo>
                    <a:lnTo>
                      <a:pt x="683" y="71252"/>
                    </a:lnTo>
                    <a:lnTo>
                      <a:pt x="683" y="57839"/>
                    </a:lnTo>
                    <a:lnTo>
                      <a:pt x="683" y="44902"/>
                    </a:lnTo>
                    <a:cubicBezTo>
                      <a:pt x="683" y="44426"/>
                      <a:pt x="683" y="42362"/>
                      <a:pt x="683" y="39267"/>
                    </a:cubicBezTo>
                    <a:cubicBezTo>
                      <a:pt x="683" y="36172"/>
                      <a:pt x="683" y="33711"/>
                      <a:pt x="683" y="31806"/>
                    </a:cubicBezTo>
                    <a:cubicBezTo>
                      <a:pt x="683" y="29902"/>
                      <a:pt x="683" y="27203"/>
                      <a:pt x="683" y="23870"/>
                    </a:cubicBezTo>
                    <a:cubicBezTo>
                      <a:pt x="683" y="20536"/>
                      <a:pt x="683" y="18631"/>
                      <a:pt x="683" y="17600"/>
                    </a:cubicBezTo>
                    <a:cubicBezTo>
                      <a:pt x="635" y="14727"/>
                      <a:pt x="374" y="11861"/>
                      <a:pt x="-111" y="9028"/>
                    </a:cubicBezTo>
                    <a:cubicBezTo>
                      <a:pt x="-166" y="8155"/>
                      <a:pt x="-166" y="7282"/>
                      <a:pt x="-111" y="6409"/>
                    </a:cubicBezTo>
                    <a:cubicBezTo>
                      <a:pt x="127" y="3155"/>
                      <a:pt x="2548" y="472"/>
                      <a:pt x="5763" y="-99"/>
                    </a:cubicBezTo>
                    <a:cubicBezTo>
                      <a:pt x="6104" y="-155"/>
                      <a:pt x="6453" y="-155"/>
                      <a:pt x="6794" y="-99"/>
                    </a:cubicBezTo>
                    <a:cubicBezTo>
                      <a:pt x="7136" y="-36"/>
                      <a:pt x="7485" y="-36"/>
                      <a:pt x="7826" y="-99"/>
                    </a:cubicBezTo>
                    <a:lnTo>
                      <a:pt x="9096" y="-99"/>
                    </a:lnTo>
                    <a:lnTo>
                      <a:pt x="19255" y="-99"/>
                    </a:lnTo>
                    <a:cubicBezTo>
                      <a:pt x="22509" y="-99"/>
                      <a:pt x="24890" y="2837"/>
                      <a:pt x="24890" y="7441"/>
                    </a:cubicBezTo>
                    <a:cubicBezTo>
                      <a:pt x="24962" y="8314"/>
                      <a:pt x="24962" y="9187"/>
                      <a:pt x="24890" y="10060"/>
                    </a:cubicBezTo>
                    <a:cubicBezTo>
                      <a:pt x="24890" y="12679"/>
                      <a:pt x="24414" y="14504"/>
                      <a:pt x="24414" y="14901"/>
                    </a:cubicBezTo>
                    <a:lnTo>
                      <a:pt x="24414" y="20616"/>
                    </a:lnTo>
                    <a:cubicBezTo>
                      <a:pt x="24414" y="20616"/>
                      <a:pt x="24414" y="21568"/>
                      <a:pt x="24414" y="22679"/>
                    </a:cubicBezTo>
                    <a:cubicBezTo>
                      <a:pt x="24350" y="23473"/>
                      <a:pt x="24350" y="24267"/>
                      <a:pt x="24414" y="25060"/>
                    </a:cubicBezTo>
                    <a:cubicBezTo>
                      <a:pt x="24414" y="25536"/>
                      <a:pt x="24414" y="26409"/>
                      <a:pt x="24414" y="27600"/>
                    </a:cubicBezTo>
                    <a:cubicBezTo>
                      <a:pt x="24414" y="28790"/>
                      <a:pt x="24414" y="30537"/>
                      <a:pt x="24414" y="30933"/>
                    </a:cubicBezTo>
                    <a:lnTo>
                      <a:pt x="24414" y="46807"/>
                    </a:lnTo>
                    <a:cubicBezTo>
                      <a:pt x="24589" y="49236"/>
                      <a:pt x="24589" y="51680"/>
                      <a:pt x="24414" y="54109"/>
                    </a:cubicBezTo>
                    <a:cubicBezTo>
                      <a:pt x="24390" y="54402"/>
                      <a:pt x="24390" y="54688"/>
                      <a:pt x="24414" y="54982"/>
                    </a:cubicBezTo>
                    <a:cubicBezTo>
                      <a:pt x="24382" y="55299"/>
                      <a:pt x="24382" y="55617"/>
                      <a:pt x="24414" y="55934"/>
                    </a:cubicBezTo>
                    <a:cubicBezTo>
                      <a:pt x="25430" y="63625"/>
                      <a:pt x="25430" y="71419"/>
                      <a:pt x="24414" y="79109"/>
                    </a:cubicBezTo>
                    <a:lnTo>
                      <a:pt x="24414" y="84903"/>
                    </a:lnTo>
                    <a:cubicBezTo>
                      <a:pt x="24414" y="84903"/>
                      <a:pt x="24414" y="86332"/>
                      <a:pt x="24414" y="88157"/>
                    </a:cubicBezTo>
                    <a:cubicBezTo>
                      <a:pt x="24414" y="89983"/>
                      <a:pt x="24414" y="91650"/>
                      <a:pt x="24414" y="93554"/>
                    </a:cubicBezTo>
                    <a:cubicBezTo>
                      <a:pt x="24414" y="96808"/>
                      <a:pt x="23223" y="98872"/>
                      <a:pt x="21319" y="98872"/>
                    </a:cubicBezTo>
                    <a:cubicBezTo>
                      <a:pt x="14810" y="98872"/>
                      <a:pt x="3540" y="98872"/>
                      <a:pt x="2905" y="98396"/>
                    </a:cubicBezTo>
                    <a:cubicBezTo>
                      <a:pt x="1112" y="97832"/>
                      <a:pt x="-87" y="96142"/>
                      <a:pt x="-31" y="94269"/>
                    </a:cubicBezTo>
                    <a:cubicBezTo>
                      <a:pt x="302" y="92427"/>
                      <a:pt x="540" y="90578"/>
                      <a:pt x="683" y="8871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6" name="Freeform: Shape 155">
                <a:extLst>
                  <a:ext uri="{FF2B5EF4-FFF2-40B4-BE49-F238E27FC236}">
                    <a16:creationId xmlns:a16="http://schemas.microsoft.com/office/drawing/2014/main" id="{90B2D1C3-38E3-4ADE-AC18-9927A71FF7C6}"/>
                  </a:ext>
                </a:extLst>
              </p:cNvPr>
              <p:cNvSpPr/>
              <p:nvPr/>
            </p:nvSpPr>
            <p:spPr>
              <a:xfrm>
                <a:off x="4857330" y="941377"/>
                <a:ext cx="63371" cy="107207"/>
              </a:xfrm>
              <a:custGeom>
                <a:avLst/>
                <a:gdLst>
                  <a:gd name="connsiteX0" fmla="*/ 17356 w 57918"/>
                  <a:gd name="connsiteY0" fmla="*/ 89147 h 97981"/>
                  <a:gd name="connsiteX1" fmla="*/ 17356 w 57918"/>
                  <a:gd name="connsiteY1" fmla="*/ 85497 h 97981"/>
                  <a:gd name="connsiteX2" fmla="*/ 17356 w 57918"/>
                  <a:gd name="connsiteY2" fmla="*/ 83116 h 97981"/>
                  <a:gd name="connsiteX3" fmla="*/ 16880 w 57918"/>
                  <a:gd name="connsiteY3" fmla="*/ 72718 h 97981"/>
                  <a:gd name="connsiteX4" fmla="*/ 17753 w 57918"/>
                  <a:gd name="connsiteY4" fmla="*/ 58432 h 97981"/>
                  <a:gd name="connsiteX5" fmla="*/ 17753 w 57918"/>
                  <a:gd name="connsiteY5" fmla="*/ 56686 h 97981"/>
                  <a:gd name="connsiteX6" fmla="*/ 17197 w 57918"/>
                  <a:gd name="connsiteY6" fmla="*/ 47400 h 97981"/>
                  <a:gd name="connsiteX7" fmla="*/ 17753 w 57918"/>
                  <a:gd name="connsiteY7" fmla="*/ 38987 h 97981"/>
                  <a:gd name="connsiteX8" fmla="*/ 17277 w 57918"/>
                  <a:gd name="connsiteY8" fmla="*/ 35654 h 97981"/>
                  <a:gd name="connsiteX9" fmla="*/ 17277 w 57918"/>
                  <a:gd name="connsiteY9" fmla="*/ 34305 h 97981"/>
                  <a:gd name="connsiteX10" fmla="*/ 17674 w 57918"/>
                  <a:gd name="connsiteY10" fmla="*/ 30733 h 97981"/>
                  <a:gd name="connsiteX11" fmla="*/ 17674 w 57918"/>
                  <a:gd name="connsiteY11" fmla="*/ 29622 h 97981"/>
                  <a:gd name="connsiteX12" fmla="*/ 12832 w 57918"/>
                  <a:gd name="connsiteY12" fmla="*/ 22241 h 97981"/>
                  <a:gd name="connsiteX13" fmla="*/ 2991 w 57918"/>
                  <a:gd name="connsiteY13" fmla="*/ 22638 h 97981"/>
                  <a:gd name="connsiteX14" fmla="*/ -105 w 57918"/>
                  <a:gd name="connsiteY14" fmla="*/ 15891 h 97981"/>
                  <a:gd name="connsiteX15" fmla="*/ -105 w 57918"/>
                  <a:gd name="connsiteY15" fmla="*/ 11526 h 97981"/>
                  <a:gd name="connsiteX16" fmla="*/ -105 w 57918"/>
                  <a:gd name="connsiteY16" fmla="*/ 8431 h 97981"/>
                  <a:gd name="connsiteX17" fmla="*/ 5689 w 57918"/>
                  <a:gd name="connsiteY17" fmla="*/ -141 h 97981"/>
                  <a:gd name="connsiteX18" fmla="*/ 12753 w 57918"/>
                  <a:gd name="connsiteY18" fmla="*/ -141 h 97981"/>
                  <a:gd name="connsiteX19" fmla="*/ 21087 w 57918"/>
                  <a:gd name="connsiteY19" fmla="*/ -141 h 97981"/>
                  <a:gd name="connsiteX20" fmla="*/ 30372 w 57918"/>
                  <a:gd name="connsiteY20" fmla="*/ -141 h 97981"/>
                  <a:gd name="connsiteX21" fmla="*/ 35214 w 57918"/>
                  <a:gd name="connsiteY21" fmla="*/ -141 h 97981"/>
                  <a:gd name="connsiteX22" fmla="*/ 40214 w 57918"/>
                  <a:gd name="connsiteY22" fmla="*/ -141 h 97981"/>
                  <a:gd name="connsiteX23" fmla="*/ 50532 w 57918"/>
                  <a:gd name="connsiteY23" fmla="*/ -141 h 97981"/>
                  <a:gd name="connsiteX24" fmla="*/ 57754 w 57918"/>
                  <a:gd name="connsiteY24" fmla="*/ 10574 h 97981"/>
                  <a:gd name="connsiteX25" fmla="*/ 57754 w 57918"/>
                  <a:gd name="connsiteY25" fmla="*/ 12320 h 97981"/>
                  <a:gd name="connsiteX26" fmla="*/ 57754 w 57918"/>
                  <a:gd name="connsiteY26" fmla="*/ 14701 h 97981"/>
                  <a:gd name="connsiteX27" fmla="*/ 57199 w 57918"/>
                  <a:gd name="connsiteY27" fmla="*/ 20892 h 97981"/>
                  <a:gd name="connsiteX28" fmla="*/ 55135 w 57918"/>
                  <a:gd name="connsiteY28" fmla="*/ 22638 h 97981"/>
                  <a:gd name="connsiteX29" fmla="*/ 48071 w 57918"/>
                  <a:gd name="connsiteY29" fmla="*/ 22161 h 97981"/>
                  <a:gd name="connsiteX30" fmla="*/ 42198 w 57918"/>
                  <a:gd name="connsiteY30" fmla="*/ 26447 h 97981"/>
                  <a:gd name="connsiteX31" fmla="*/ 40849 w 57918"/>
                  <a:gd name="connsiteY31" fmla="*/ 35892 h 97981"/>
                  <a:gd name="connsiteX32" fmla="*/ 40373 w 57918"/>
                  <a:gd name="connsiteY32" fmla="*/ 52321 h 97981"/>
                  <a:gd name="connsiteX33" fmla="*/ 40373 w 57918"/>
                  <a:gd name="connsiteY33" fmla="*/ 58115 h 97981"/>
                  <a:gd name="connsiteX34" fmla="*/ 40373 w 57918"/>
                  <a:gd name="connsiteY34" fmla="*/ 64861 h 97981"/>
                  <a:gd name="connsiteX35" fmla="*/ 40373 w 57918"/>
                  <a:gd name="connsiteY35" fmla="*/ 67639 h 97981"/>
                  <a:gd name="connsiteX36" fmla="*/ 40373 w 57918"/>
                  <a:gd name="connsiteY36" fmla="*/ 70020 h 97981"/>
                  <a:gd name="connsiteX37" fmla="*/ 40373 w 57918"/>
                  <a:gd name="connsiteY37" fmla="*/ 73433 h 97981"/>
                  <a:gd name="connsiteX38" fmla="*/ 40373 w 57918"/>
                  <a:gd name="connsiteY38" fmla="*/ 76211 h 97981"/>
                  <a:gd name="connsiteX39" fmla="*/ 40373 w 57918"/>
                  <a:gd name="connsiteY39" fmla="*/ 78433 h 97981"/>
                  <a:gd name="connsiteX40" fmla="*/ 40928 w 57918"/>
                  <a:gd name="connsiteY40" fmla="*/ 93275 h 97981"/>
                  <a:gd name="connsiteX41" fmla="*/ 36246 w 57918"/>
                  <a:gd name="connsiteY41" fmla="*/ 97799 h 97981"/>
                  <a:gd name="connsiteX42" fmla="*/ 33865 w 57918"/>
                  <a:gd name="connsiteY42" fmla="*/ 97799 h 97981"/>
                  <a:gd name="connsiteX43" fmla="*/ 30928 w 57918"/>
                  <a:gd name="connsiteY43" fmla="*/ 97799 h 97981"/>
                  <a:gd name="connsiteX44" fmla="*/ 29579 w 57918"/>
                  <a:gd name="connsiteY44" fmla="*/ 97799 h 97981"/>
                  <a:gd name="connsiteX45" fmla="*/ 26325 w 57918"/>
                  <a:gd name="connsiteY45" fmla="*/ 97322 h 97981"/>
                  <a:gd name="connsiteX46" fmla="*/ 20055 w 57918"/>
                  <a:gd name="connsiteY46" fmla="*/ 97322 h 97981"/>
                  <a:gd name="connsiteX47" fmla="*/ 16642 w 57918"/>
                  <a:gd name="connsiteY47" fmla="*/ 92322 h 97981"/>
                  <a:gd name="connsiteX48" fmla="*/ 17356 w 57918"/>
                  <a:gd name="connsiteY48" fmla="*/ 89147 h 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918" h="97981">
                    <a:moveTo>
                      <a:pt x="17356" y="89147"/>
                    </a:moveTo>
                    <a:cubicBezTo>
                      <a:pt x="17356" y="87560"/>
                      <a:pt x="17356" y="86370"/>
                      <a:pt x="17356" y="85497"/>
                    </a:cubicBezTo>
                    <a:cubicBezTo>
                      <a:pt x="17356" y="84624"/>
                      <a:pt x="17356" y="84147"/>
                      <a:pt x="17356" y="83116"/>
                    </a:cubicBezTo>
                    <a:cubicBezTo>
                      <a:pt x="17356" y="79147"/>
                      <a:pt x="16880" y="75179"/>
                      <a:pt x="16880" y="72718"/>
                    </a:cubicBezTo>
                    <a:cubicBezTo>
                      <a:pt x="16904" y="67941"/>
                      <a:pt x="17190" y="63171"/>
                      <a:pt x="17753" y="58432"/>
                    </a:cubicBezTo>
                    <a:cubicBezTo>
                      <a:pt x="17801" y="57853"/>
                      <a:pt x="17801" y="57266"/>
                      <a:pt x="17753" y="56686"/>
                    </a:cubicBezTo>
                    <a:cubicBezTo>
                      <a:pt x="17753" y="54305"/>
                      <a:pt x="17753" y="53432"/>
                      <a:pt x="17197" y="47400"/>
                    </a:cubicBezTo>
                    <a:cubicBezTo>
                      <a:pt x="17197" y="46924"/>
                      <a:pt x="17197" y="41924"/>
                      <a:pt x="17753" y="38987"/>
                    </a:cubicBezTo>
                    <a:cubicBezTo>
                      <a:pt x="17690" y="37868"/>
                      <a:pt x="17531" y="36749"/>
                      <a:pt x="17277" y="35654"/>
                    </a:cubicBezTo>
                    <a:cubicBezTo>
                      <a:pt x="17245" y="35201"/>
                      <a:pt x="17245" y="34757"/>
                      <a:pt x="17277" y="34305"/>
                    </a:cubicBezTo>
                    <a:cubicBezTo>
                      <a:pt x="17277" y="34305"/>
                      <a:pt x="17277" y="34305"/>
                      <a:pt x="17674" y="30733"/>
                    </a:cubicBezTo>
                    <a:cubicBezTo>
                      <a:pt x="17721" y="30368"/>
                      <a:pt x="17721" y="29987"/>
                      <a:pt x="17674" y="29622"/>
                    </a:cubicBezTo>
                    <a:cubicBezTo>
                      <a:pt x="17674" y="26923"/>
                      <a:pt x="14420" y="22241"/>
                      <a:pt x="12832" y="22241"/>
                    </a:cubicBezTo>
                    <a:lnTo>
                      <a:pt x="2991" y="22638"/>
                    </a:lnTo>
                    <a:cubicBezTo>
                      <a:pt x="1165" y="22638"/>
                      <a:pt x="-105" y="19701"/>
                      <a:pt x="-105" y="15891"/>
                    </a:cubicBezTo>
                    <a:cubicBezTo>
                      <a:pt x="-105" y="14542"/>
                      <a:pt x="-105" y="13431"/>
                      <a:pt x="-105" y="11526"/>
                    </a:cubicBezTo>
                    <a:cubicBezTo>
                      <a:pt x="-168" y="10494"/>
                      <a:pt x="-168" y="9463"/>
                      <a:pt x="-105" y="8431"/>
                    </a:cubicBezTo>
                    <a:cubicBezTo>
                      <a:pt x="-105" y="1447"/>
                      <a:pt x="927" y="494"/>
                      <a:pt x="5689" y="-141"/>
                    </a:cubicBezTo>
                    <a:cubicBezTo>
                      <a:pt x="6245" y="-141"/>
                      <a:pt x="8784" y="-141"/>
                      <a:pt x="12753" y="-141"/>
                    </a:cubicBezTo>
                    <a:lnTo>
                      <a:pt x="21087" y="-141"/>
                    </a:lnTo>
                    <a:lnTo>
                      <a:pt x="30372" y="-141"/>
                    </a:lnTo>
                    <a:cubicBezTo>
                      <a:pt x="32436" y="-141"/>
                      <a:pt x="34182" y="-141"/>
                      <a:pt x="35214" y="-141"/>
                    </a:cubicBezTo>
                    <a:cubicBezTo>
                      <a:pt x="36246" y="-141"/>
                      <a:pt x="37912" y="-141"/>
                      <a:pt x="40214" y="-141"/>
                    </a:cubicBezTo>
                    <a:lnTo>
                      <a:pt x="50532" y="-141"/>
                    </a:lnTo>
                    <a:cubicBezTo>
                      <a:pt x="56881" y="-141"/>
                      <a:pt x="57754" y="1129"/>
                      <a:pt x="57754" y="10574"/>
                    </a:cubicBezTo>
                    <a:cubicBezTo>
                      <a:pt x="57707" y="11153"/>
                      <a:pt x="57707" y="11740"/>
                      <a:pt x="57754" y="12320"/>
                    </a:cubicBezTo>
                    <a:lnTo>
                      <a:pt x="57754" y="14701"/>
                    </a:lnTo>
                    <a:cubicBezTo>
                      <a:pt x="57818" y="16780"/>
                      <a:pt x="57635" y="18860"/>
                      <a:pt x="57199" y="20892"/>
                    </a:cubicBezTo>
                    <a:cubicBezTo>
                      <a:pt x="56667" y="21638"/>
                      <a:pt x="55960" y="22241"/>
                      <a:pt x="55135" y="22638"/>
                    </a:cubicBezTo>
                    <a:lnTo>
                      <a:pt x="48071" y="22161"/>
                    </a:lnTo>
                    <a:cubicBezTo>
                      <a:pt x="45659" y="22828"/>
                      <a:pt x="43571" y="24352"/>
                      <a:pt x="42198" y="26447"/>
                    </a:cubicBezTo>
                    <a:cubicBezTo>
                      <a:pt x="41285" y="29511"/>
                      <a:pt x="40833" y="32693"/>
                      <a:pt x="40849" y="35892"/>
                    </a:cubicBezTo>
                    <a:lnTo>
                      <a:pt x="40373" y="52321"/>
                    </a:lnTo>
                    <a:lnTo>
                      <a:pt x="40373" y="58115"/>
                    </a:lnTo>
                    <a:lnTo>
                      <a:pt x="40373" y="64861"/>
                    </a:lnTo>
                    <a:cubicBezTo>
                      <a:pt x="40309" y="65790"/>
                      <a:pt x="40309" y="66710"/>
                      <a:pt x="40373" y="67639"/>
                    </a:cubicBezTo>
                    <a:cubicBezTo>
                      <a:pt x="40436" y="68433"/>
                      <a:pt x="40436" y="69226"/>
                      <a:pt x="40373" y="70020"/>
                    </a:cubicBezTo>
                    <a:cubicBezTo>
                      <a:pt x="40373" y="70734"/>
                      <a:pt x="40373" y="71766"/>
                      <a:pt x="40373" y="73433"/>
                    </a:cubicBezTo>
                    <a:cubicBezTo>
                      <a:pt x="40373" y="75100"/>
                      <a:pt x="40373" y="75576"/>
                      <a:pt x="40373" y="76211"/>
                    </a:cubicBezTo>
                    <a:cubicBezTo>
                      <a:pt x="40317" y="76949"/>
                      <a:pt x="40317" y="77695"/>
                      <a:pt x="40373" y="78433"/>
                    </a:cubicBezTo>
                    <a:cubicBezTo>
                      <a:pt x="40373" y="80496"/>
                      <a:pt x="40928" y="90179"/>
                      <a:pt x="40928" y="93275"/>
                    </a:cubicBezTo>
                    <a:cubicBezTo>
                      <a:pt x="40928" y="96370"/>
                      <a:pt x="39738" y="97402"/>
                      <a:pt x="36246" y="97799"/>
                    </a:cubicBezTo>
                    <a:cubicBezTo>
                      <a:pt x="35214" y="97799"/>
                      <a:pt x="34341" y="97799"/>
                      <a:pt x="33865" y="97799"/>
                    </a:cubicBezTo>
                    <a:lnTo>
                      <a:pt x="30928" y="97799"/>
                    </a:lnTo>
                    <a:cubicBezTo>
                      <a:pt x="30484" y="97854"/>
                      <a:pt x="30023" y="97854"/>
                      <a:pt x="29579" y="97799"/>
                    </a:cubicBezTo>
                    <a:cubicBezTo>
                      <a:pt x="28507" y="97561"/>
                      <a:pt x="27420" y="97402"/>
                      <a:pt x="26325" y="97322"/>
                    </a:cubicBezTo>
                    <a:lnTo>
                      <a:pt x="20055" y="97322"/>
                    </a:lnTo>
                    <a:cubicBezTo>
                      <a:pt x="18388" y="97322"/>
                      <a:pt x="16642" y="94862"/>
                      <a:pt x="16642" y="92322"/>
                    </a:cubicBezTo>
                    <a:cubicBezTo>
                      <a:pt x="16642" y="89782"/>
                      <a:pt x="17197" y="90814"/>
                      <a:pt x="1735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7" name="Freeform: Shape 156">
                <a:extLst>
                  <a:ext uri="{FF2B5EF4-FFF2-40B4-BE49-F238E27FC236}">
                    <a16:creationId xmlns:a16="http://schemas.microsoft.com/office/drawing/2014/main" id="{934F8264-C109-4940-8C19-7F690F98751A}"/>
                  </a:ext>
                </a:extLst>
              </p:cNvPr>
              <p:cNvSpPr/>
              <p:nvPr/>
            </p:nvSpPr>
            <p:spPr>
              <a:xfrm>
                <a:off x="4929546" y="941072"/>
                <a:ext cx="27669" cy="108248"/>
              </a:xfrm>
              <a:custGeom>
                <a:avLst/>
                <a:gdLst>
                  <a:gd name="connsiteX0" fmla="*/ 641 w 25288"/>
                  <a:gd name="connsiteY0" fmla="*/ 88713 h 98933"/>
                  <a:gd name="connsiteX1" fmla="*/ 641 w 25288"/>
                  <a:gd name="connsiteY1" fmla="*/ 71252 h 98933"/>
                  <a:gd name="connsiteX2" fmla="*/ 641 w 25288"/>
                  <a:gd name="connsiteY2" fmla="*/ 57839 h 98933"/>
                  <a:gd name="connsiteX3" fmla="*/ 641 w 25288"/>
                  <a:gd name="connsiteY3" fmla="*/ 44902 h 98933"/>
                  <a:gd name="connsiteX4" fmla="*/ 641 w 25288"/>
                  <a:gd name="connsiteY4" fmla="*/ 39267 h 98933"/>
                  <a:gd name="connsiteX5" fmla="*/ 641 w 25288"/>
                  <a:gd name="connsiteY5" fmla="*/ 31806 h 98933"/>
                  <a:gd name="connsiteX6" fmla="*/ 641 w 25288"/>
                  <a:gd name="connsiteY6" fmla="*/ 23870 h 98933"/>
                  <a:gd name="connsiteX7" fmla="*/ 641 w 25288"/>
                  <a:gd name="connsiteY7" fmla="*/ 17600 h 98933"/>
                  <a:gd name="connsiteX8" fmla="*/ -152 w 25288"/>
                  <a:gd name="connsiteY8" fmla="*/ 9028 h 98933"/>
                  <a:gd name="connsiteX9" fmla="*/ -152 w 25288"/>
                  <a:gd name="connsiteY9" fmla="*/ 6409 h 98933"/>
                  <a:gd name="connsiteX10" fmla="*/ 5721 w 25288"/>
                  <a:gd name="connsiteY10" fmla="*/ -99 h 98933"/>
                  <a:gd name="connsiteX11" fmla="*/ 6753 w 25288"/>
                  <a:gd name="connsiteY11" fmla="*/ -99 h 98933"/>
                  <a:gd name="connsiteX12" fmla="*/ 7785 w 25288"/>
                  <a:gd name="connsiteY12" fmla="*/ -99 h 98933"/>
                  <a:gd name="connsiteX13" fmla="*/ 9134 w 25288"/>
                  <a:gd name="connsiteY13" fmla="*/ -99 h 98933"/>
                  <a:gd name="connsiteX14" fmla="*/ 19213 w 25288"/>
                  <a:gd name="connsiteY14" fmla="*/ -99 h 98933"/>
                  <a:gd name="connsiteX15" fmla="*/ 24848 w 25288"/>
                  <a:gd name="connsiteY15" fmla="*/ 7441 h 98933"/>
                  <a:gd name="connsiteX16" fmla="*/ 24848 w 25288"/>
                  <a:gd name="connsiteY16" fmla="*/ 10060 h 98933"/>
                  <a:gd name="connsiteX17" fmla="*/ 24452 w 25288"/>
                  <a:gd name="connsiteY17" fmla="*/ 14901 h 98933"/>
                  <a:gd name="connsiteX18" fmla="*/ 24452 w 25288"/>
                  <a:gd name="connsiteY18" fmla="*/ 20536 h 98933"/>
                  <a:gd name="connsiteX19" fmla="*/ 24452 w 25288"/>
                  <a:gd name="connsiteY19" fmla="*/ 22600 h 98933"/>
                  <a:gd name="connsiteX20" fmla="*/ 24452 w 25288"/>
                  <a:gd name="connsiteY20" fmla="*/ 24981 h 98933"/>
                  <a:gd name="connsiteX21" fmla="*/ 24452 w 25288"/>
                  <a:gd name="connsiteY21" fmla="*/ 27521 h 98933"/>
                  <a:gd name="connsiteX22" fmla="*/ 24452 w 25288"/>
                  <a:gd name="connsiteY22" fmla="*/ 30854 h 98933"/>
                  <a:gd name="connsiteX23" fmla="*/ 24452 w 25288"/>
                  <a:gd name="connsiteY23" fmla="*/ 46728 h 98933"/>
                  <a:gd name="connsiteX24" fmla="*/ 24452 w 25288"/>
                  <a:gd name="connsiteY24" fmla="*/ 54029 h 98933"/>
                  <a:gd name="connsiteX25" fmla="*/ 24452 w 25288"/>
                  <a:gd name="connsiteY25" fmla="*/ 54902 h 98933"/>
                  <a:gd name="connsiteX26" fmla="*/ 24452 w 25288"/>
                  <a:gd name="connsiteY26" fmla="*/ 55855 h 98933"/>
                  <a:gd name="connsiteX27" fmla="*/ 24452 w 25288"/>
                  <a:gd name="connsiteY27" fmla="*/ 79030 h 98933"/>
                  <a:gd name="connsiteX28" fmla="*/ 24452 w 25288"/>
                  <a:gd name="connsiteY28" fmla="*/ 84824 h 98933"/>
                  <a:gd name="connsiteX29" fmla="*/ 24452 w 25288"/>
                  <a:gd name="connsiteY29" fmla="*/ 88078 h 98933"/>
                  <a:gd name="connsiteX30" fmla="*/ 24452 w 25288"/>
                  <a:gd name="connsiteY30" fmla="*/ 93475 h 98933"/>
                  <a:gd name="connsiteX31" fmla="*/ 21357 w 25288"/>
                  <a:gd name="connsiteY31" fmla="*/ 98793 h 98933"/>
                  <a:gd name="connsiteX32" fmla="*/ 2943 w 25288"/>
                  <a:gd name="connsiteY32" fmla="*/ 98316 h 98933"/>
                  <a:gd name="connsiteX33" fmla="*/ 7 w 25288"/>
                  <a:gd name="connsiteY33" fmla="*/ 94189 h 98933"/>
                  <a:gd name="connsiteX34" fmla="*/ 641 w 25288"/>
                  <a:gd name="connsiteY34" fmla="*/ 88713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88" h="98933">
                    <a:moveTo>
                      <a:pt x="641" y="88713"/>
                    </a:moveTo>
                    <a:lnTo>
                      <a:pt x="641" y="71252"/>
                    </a:lnTo>
                    <a:lnTo>
                      <a:pt x="641" y="57839"/>
                    </a:lnTo>
                    <a:lnTo>
                      <a:pt x="641" y="44902"/>
                    </a:lnTo>
                    <a:cubicBezTo>
                      <a:pt x="641" y="44426"/>
                      <a:pt x="641" y="42362"/>
                      <a:pt x="641" y="39267"/>
                    </a:cubicBezTo>
                    <a:cubicBezTo>
                      <a:pt x="641" y="36172"/>
                      <a:pt x="641" y="33711"/>
                      <a:pt x="641" y="31806"/>
                    </a:cubicBezTo>
                    <a:cubicBezTo>
                      <a:pt x="641" y="29902"/>
                      <a:pt x="641" y="27203"/>
                      <a:pt x="641" y="23870"/>
                    </a:cubicBezTo>
                    <a:cubicBezTo>
                      <a:pt x="641" y="20536"/>
                      <a:pt x="641" y="18631"/>
                      <a:pt x="641" y="17600"/>
                    </a:cubicBezTo>
                    <a:cubicBezTo>
                      <a:pt x="594" y="14727"/>
                      <a:pt x="332" y="11861"/>
                      <a:pt x="-152" y="9028"/>
                    </a:cubicBezTo>
                    <a:cubicBezTo>
                      <a:pt x="-152" y="7996"/>
                      <a:pt x="-152" y="6964"/>
                      <a:pt x="-152" y="6409"/>
                    </a:cubicBezTo>
                    <a:cubicBezTo>
                      <a:pt x="86" y="3155"/>
                      <a:pt x="2507" y="472"/>
                      <a:pt x="5721" y="-99"/>
                    </a:cubicBezTo>
                    <a:cubicBezTo>
                      <a:pt x="6062" y="-155"/>
                      <a:pt x="6411" y="-155"/>
                      <a:pt x="6753" y="-99"/>
                    </a:cubicBezTo>
                    <a:cubicBezTo>
                      <a:pt x="7094" y="-36"/>
                      <a:pt x="7443" y="-36"/>
                      <a:pt x="7785" y="-99"/>
                    </a:cubicBezTo>
                    <a:lnTo>
                      <a:pt x="9134" y="-99"/>
                    </a:lnTo>
                    <a:lnTo>
                      <a:pt x="19213" y="-99"/>
                    </a:lnTo>
                    <a:cubicBezTo>
                      <a:pt x="22468" y="-99"/>
                      <a:pt x="24848" y="2837"/>
                      <a:pt x="24848" y="7441"/>
                    </a:cubicBezTo>
                    <a:cubicBezTo>
                      <a:pt x="24920" y="8314"/>
                      <a:pt x="24920" y="9187"/>
                      <a:pt x="24848" y="10060"/>
                    </a:cubicBezTo>
                    <a:cubicBezTo>
                      <a:pt x="24848" y="12679"/>
                      <a:pt x="24452" y="14504"/>
                      <a:pt x="24452" y="14901"/>
                    </a:cubicBezTo>
                    <a:lnTo>
                      <a:pt x="24452" y="20536"/>
                    </a:lnTo>
                    <a:cubicBezTo>
                      <a:pt x="24452" y="20536"/>
                      <a:pt x="24452" y="21489"/>
                      <a:pt x="24452" y="22600"/>
                    </a:cubicBezTo>
                    <a:cubicBezTo>
                      <a:pt x="24388" y="23393"/>
                      <a:pt x="24388" y="24187"/>
                      <a:pt x="24452" y="24981"/>
                    </a:cubicBezTo>
                    <a:cubicBezTo>
                      <a:pt x="24452" y="25457"/>
                      <a:pt x="24452" y="26330"/>
                      <a:pt x="24452" y="27521"/>
                    </a:cubicBezTo>
                    <a:cubicBezTo>
                      <a:pt x="24452" y="28711"/>
                      <a:pt x="24452" y="30457"/>
                      <a:pt x="24452" y="30854"/>
                    </a:cubicBezTo>
                    <a:lnTo>
                      <a:pt x="24452" y="46728"/>
                    </a:lnTo>
                    <a:cubicBezTo>
                      <a:pt x="24452" y="52759"/>
                      <a:pt x="24452" y="52759"/>
                      <a:pt x="24452" y="54029"/>
                    </a:cubicBezTo>
                    <a:cubicBezTo>
                      <a:pt x="24404" y="54315"/>
                      <a:pt x="24404" y="54617"/>
                      <a:pt x="24452" y="54902"/>
                    </a:cubicBezTo>
                    <a:cubicBezTo>
                      <a:pt x="24396" y="55220"/>
                      <a:pt x="24396" y="55537"/>
                      <a:pt x="24452" y="55855"/>
                    </a:cubicBezTo>
                    <a:cubicBezTo>
                      <a:pt x="25364" y="63553"/>
                      <a:pt x="25364" y="71331"/>
                      <a:pt x="24452" y="79030"/>
                    </a:cubicBezTo>
                    <a:lnTo>
                      <a:pt x="24452" y="84824"/>
                    </a:lnTo>
                    <a:cubicBezTo>
                      <a:pt x="24452" y="84824"/>
                      <a:pt x="24452" y="86253"/>
                      <a:pt x="24452" y="88078"/>
                    </a:cubicBezTo>
                    <a:cubicBezTo>
                      <a:pt x="24452" y="89903"/>
                      <a:pt x="24452" y="91570"/>
                      <a:pt x="24452" y="93475"/>
                    </a:cubicBezTo>
                    <a:cubicBezTo>
                      <a:pt x="24452" y="96729"/>
                      <a:pt x="23261" y="98793"/>
                      <a:pt x="21357" y="98793"/>
                    </a:cubicBezTo>
                    <a:cubicBezTo>
                      <a:pt x="14928" y="98793"/>
                      <a:pt x="3578" y="98793"/>
                      <a:pt x="2943" y="98316"/>
                    </a:cubicBezTo>
                    <a:cubicBezTo>
                      <a:pt x="1149" y="97753"/>
                      <a:pt x="-49" y="96062"/>
                      <a:pt x="7" y="94189"/>
                    </a:cubicBezTo>
                    <a:cubicBezTo>
                      <a:pt x="308" y="92372"/>
                      <a:pt x="523" y="90546"/>
                      <a:pt x="641" y="8871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8" name="Freeform: Shape 157">
                <a:extLst>
                  <a:ext uri="{FF2B5EF4-FFF2-40B4-BE49-F238E27FC236}">
                    <a16:creationId xmlns:a16="http://schemas.microsoft.com/office/drawing/2014/main" id="{ECFF8AF0-2F0E-453C-8686-0D431A259DE3}"/>
                  </a:ext>
                </a:extLst>
              </p:cNvPr>
              <p:cNvSpPr/>
              <p:nvPr/>
            </p:nvSpPr>
            <p:spPr>
              <a:xfrm>
                <a:off x="4973307" y="942072"/>
                <a:ext cx="69853" cy="109397"/>
              </a:xfrm>
              <a:custGeom>
                <a:avLst/>
                <a:gdLst>
                  <a:gd name="connsiteX0" fmla="*/ -67 w 63842"/>
                  <a:gd name="connsiteY0" fmla="*/ 71449 h 99983"/>
                  <a:gd name="connsiteX1" fmla="*/ -67 w 63842"/>
                  <a:gd name="connsiteY1" fmla="*/ 59543 h 99983"/>
                  <a:gd name="connsiteX2" fmla="*/ -67 w 63842"/>
                  <a:gd name="connsiteY2" fmla="*/ 51051 h 99983"/>
                  <a:gd name="connsiteX3" fmla="*/ -67 w 63842"/>
                  <a:gd name="connsiteY3" fmla="*/ 48115 h 99983"/>
                  <a:gd name="connsiteX4" fmla="*/ -67 w 63842"/>
                  <a:gd name="connsiteY4" fmla="*/ 42956 h 99983"/>
                  <a:gd name="connsiteX5" fmla="*/ -67 w 63842"/>
                  <a:gd name="connsiteY5" fmla="*/ 38194 h 99983"/>
                  <a:gd name="connsiteX6" fmla="*/ -67 w 63842"/>
                  <a:gd name="connsiteY6" fmla="*/ 34384 h 99983"/>
                  <a:gd name="connsiteX7" fmla="*/ -67 w 63842"/>
                  <a:gd name="connsiteY7" fmla="*/ 29860 h 99983"/>
                  <a:gd name="connsiteX8" fmla="*/ 409 w 63842"/>
                  <a:gd name="connsiteY8" fmla="*/ 22479 h 99983"/>
                  <a:gd name="connsiteX9" fmla="*/ 409 w 63842"/>
                  <a:gd name="connsiteY9" fmla="*/ 18987 h 99983"/>
                  <a:gd name="connsiteX10" fmla="*/ -67 w 63842"/>
                  <a:gd name="connsiteY10" fmla="*/ 11050 h 99983"/>
                  <a:gd name="connsiteX11" fmla="*/ -67 w 63842"/>
                  <a:gd name="connsiteY11" fmla="*/ 7796 h 99983"/>
                  <a:gd name="connsiteX12" fmla="*/ 6124 w 63842"/>
                  <a:gd name="connsiteY12" fmla="*/ -141 h 99983"/>
                  <a:gd name="connsiteX13" fmla="*/ 24061 w 63842"/>
                  <a:gd name="connsiteY13" fmla="*/ 256 h 99983"/>
                  <a:gd name="connsiteX14" fmla="*/ 46998 w 63842"/>
                  <a:gd name="connsiteY14" fmla="*/ 256 h 99983"/>
                  <a:gd name="connsiteX15" fmla="*/ 50570 w 63842"/>
                  <a:gd name="connsiteY15" fmla="*/ 256 h 99983"/>
                  <a:gd name="connsiteX16" fmla="*/ 52950 w 63842"/>
                  <a:gd name="connsiteY16" fmla="*/ 256 h 99983"/>
                  <a:gd name="connsiteX17" fmla="*/ 55728 w 63842"/>
                  <a:gd name="connsiteY17" fmla="*/ 256 h 99983"/>
                  <a:gd name="connsiteX18" fmla="*/ 60093 w 63842"/>
                  <a:gd name="connsiteY18" fmla="*/ 5970 h 99983"/>
                  <a:gd name="connsiteX19" fmla="*/ 58189 w 63842"/>
                  <a:gd name="connsiteY19" fmla="*/ 18749 h 99983"/>
                  <a:gd name="connsiteX20" fmla="*/ 53189 w 63842"/>
                  <a:gd name="connsiteY20" fmla="*/ 20971 h 99983"/>
                  <a:gd name="connsiteX21" fmla="*/ 35410 w 63842"/>
                  <a:gd name="connsiteY21" fmla="*/ 20257 h 99983"/>
                  <a:gd name="connsiteX22" fmla="*/ 30807 w 63842"/>
                  <a:gd name="connsiteY22" fmla="*/ 20257 h 99983"/>
                  <a:gd name="connsiteX23" fmla="*/ 23664 w 63842"/>
                  <a:gd name="connsiteY23" fmla="*/ 25574 h 99983"/>
                  <a:gd name="connsiteX24" fmla="*/ 23664 w 63842"/>
                  <a:gd name="connsiteY24" fmla="*/ 26685 h 99983"/>
                  <a:gd name="connsiteX25" fmla="*/ 23664 w 63842"/>
                  <a:gd name="connsiteY25" fmla="*/ 29939 h 99983"/>
                  <a:gd name="connsiteX26" fmla="*/ 32235 w 63842"/>
                  <a:gd name="connsiteY26" fmla="*/ 37479 h 99983"/>
                  <a:gd name="connsiteX27" fmla="*/ 37474 w 63842"/>
                  <a:gd name="connsiteY27" fmla="*/ 37479 h 99983"/>
                  <a:gd name="connsiteX28" fmla="*/ 42236 w 63842"/>
                  <a:gd name="connsiteY28" fmla="*/ 37479 h 99983"/>
                  <a:gd name="connsiteX29" fmla="*/ 43506 w 63842"/>
                  <a:gd name="connsiteY29" fmla="*/ 37479 h 99983"/>
                  <a:gd name="connsiteX30" fmla="*/ 47950 w 63842"/>
                  <a:gd name="connsiteY30" fmla="*/ 37955 h 99983"/>
                  <a:gd name="connsiteX31" fmla="*/ 50252 w 63842"/>
                  <a:gd name="connsiteY31" fmla="*/ 37955 h 99983"/>
                  <a:gd name="connsiteX32" fmla="*/ 53030 w 63842"/>
                  <a:gd name="connsiteY32" fmla="*/ 37955 h 99983"/>
                  <a:gd name="connsiteX33" fmla="*/ 60252 w 63842"/>
                  <a:gd name="connsiteY33" fmla="*/ 45892 h 99983"/>
                  <a:gd name="connsiteX34" fmla="*/ 60252 w 63842"/>
                  <a:gd name="connsiteY34" fmla="*/ 46765 h 99983"/>
                  <a:gd name="connsiteX35" fmla="*/ 59221 w 63842"/>
                  <a:gd name="connsiteY35" fmla="*/ 57400 h 99983"/>
                  <a:gd name="connsiteX36" fmla="*/ 52315 w 63842"/>
                  <a:gd name="connsiteY36" fmla="*/ 59702 h 99983"/>
                  <a:gd name="connsiteX37" fmla="*/ 34061 w 63842"/>
                  <a:gd name="connsiteY37" fmla="*/ 58829 h 99983"/>
                  <a:gd name="connsiteX38" fmla="*/ 28188 w 63842"/>
                  <a:gd name="connsiteY38" fmla="*/ 58829 h 99983"/>
                  <a:gd name="connsiteX39" fmla="*/ 23822 w 63842"/>
                  <a:gd name="connsiteY39" fmla="*/ 65814 h 99983"/>
                  <a:gd name="connsiteX40" fmla="*/ 25251 w 63842"/>
                  <a:gd name="connsiteY40" fmla="*/ 76925 h 99983"/>
                  <a:gd name="connsiteX41" fmla="*/ 36283 w 63842"/>
                  <a:gd name="connsiteY41" fmla="*/ 78512 h 99983"/>
                  <a:gd name="connsiteX42" fmla="*/ 39696 w 63842"/>
                  <a:gd name="connsiteY42" fmla="*/ 78512 h 99983"/>
                  <a:gd name="connsiteX43" fmla="*/ 49934 w 63842"/>
                  <a:gd name="connsiteY43" fmla="*/ 78512 h 99983"/>
                  <a:gd name="connsiteX44" fmla="*/ 56125 w 63842"/>
                  <a:gd name="connsiteY44" fmla="*/ 78036 h 99983"/>
                  <a:gd name="connsiteX45" fmla="*/ 63665 w 63842"/>
                  <a:gd name="connsiteY45" fmla="*/ 85973 h 99983"/>
                  <a:gd name="connsiteX46" fmla="*/ 62475 w 63842"/>
                  <a:gd name="connsiteY46" fmla="*/ 97719 h 99983"/>
                  <a:gd name="connsiteX47" fmla="*/ 58982 w 63842"/>
                  <a:gd name="connsiteY47" fmla="*/ 99783 h 99983"/>
                  <a:gd name="connsiteX48" fmla="*/ 44379 w 63842"/>
                  <a:gd name="connsiteY48" fmla="*/ 99306 h 99983"/>
                  <a:gd name="connsiteX49" fmla="*/ 39220 w 63842"/>
                  <a:gd name="connsiteY49" fmla="*/ 99783 h 99983"/>
                  <a:gd name="connsiteX50" fmla="*/ 35251 w 63842"/>
                  <a:gd name="connsiteY50" fmla="*/ 99783 h 99983"/>
                  <a:gd name="connsiteX51" fmla="*/ 28505 w 63842"/>
                  <a:gd name="connsiteY51" fmla="*/ 99783 h 99983"/>
                  <a:gd name="connsiteX52" fmla="*/ 26124 w 63842"/>
                  <a:gd name="connsiteY52" fmla="*/ 99783 h 99983"/>
                  <a:gd name="connsiteX53" fmla="*/ 23902 w 63842"/>
                  <a:gd name="connsiteY53" fmla="*/ 99783 h 99983"/>
                  <a:gd name="connsiteX54" fmla="*/ 20727 w 63842"/>
                  <a:gd name="connsiteY54" fmla="*/ 99783 h 99983"/>
                  <a:gd name="connsiteX55" fmla="*/ 11600 w 63842"/>
                  <a:gd name="connsiteY55" fmla="*/ 99783 h 99983"/>
                  <a:gd name="connsiteX56" fmla="*/ 10251 w 63842"/>
                  <a:gd name="connsiteY56" fmla="*/ 99783 h 99983"/>
                  <a:gd name="connsiteX57" fmla="*/ 9060 w 63842"/>
                  <a:gd name="connsiteY57" fmla="*/ 99783 h 99983"/>
                  <a:gd name="connsiteX58" fmla="*/ 6282 w 63842"/>
                  <a:gd name="connsiteY58" fmla="*/ 99783 h 99983"/>
                  <a:gd name="connsiteX59" fmla="*/ 965 w 63842"/>
                  <a:gd name="connsiteY59" fmla="*/ 96846 h 99983"/>
                  <a:gd name="connsiteX60" fmla="*/ -67 w 63842"/>
                  <a:gd name="connsiteY60" fmla="*/ 71449 h 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842" h="99983">
                    <a:moveTo>
                      <a:pt x="-67" y="71449"/>
                    </a:moveTo>
                    <a:lnTo>
                      <a:pt x="-67" y="59543"/>
                    </a:lnTo>
                    <a:cubicBezTo>
                      <a:pt x="-67" y="58115"/>
                      <a:pt x="-67" y="55258"/>
                      <a:pt x="-67" y="51051"/>
                    </a:cubicBezTo>
                    <a:lnTo>
                      <a:pt x="-67" y="48115"/>
                    </a:lnTo>
                    <a:cubicBezTo>
                      <a:pt x="-67" y="47083"/>
                      <a:pt x="-67" y="45416"/>
                      <a:pt x="-67" y="42956"/>
                    </a:cubicBezTo>
                    <a:cubicBezTo>
                      <a:pt x="-67" y="40495"/>
                      <a:pt x="-67" y="39543"/>
                      <a:pt x="-67" y="38194"/>
                    </a:cubicBezTo>
                    <a:cubicBezTo>
                      <a:pt x="5" y="36924"/>
                      <a:pt x="5" y="35654"/>
                      <a:pt x="-67" y="34384"/>
                    </a:cubicBezTo>
                    <a:cubicBezTo>
                      <a:pt x="-67" y="31924"/>
                      <a:pt x="-67" y="30257"/>
                      <a:pt x="-67" y="29860"/>
                    </a:cubicBezTo>
                    <a:cubicBezTo>
                      <a:pt x="-67" y="29463"/>
                      <a:pt x="-67" y="26288"/>
                      <a:pt x="409" y="22479"/>
                    </a:cubicBezTo>
                    <a:cubicBezTo>
                      <a:pt x="473" y="21312"/>
                      <a:pt x="473" y="20153"/>
                      <a:pt x="409" y="18987"/>
                    </a:cubicBezTo>
                    <a:cubicBezTo>
                      <a:pt x="409" y="17955"/>
                      <a:pt x="409" y="14225"/>
                      <a:pt x="-67" y="11050"/>
                    </a:cubicBezTo>
                    <a:cubicBezTo>
                      <a:pt x="-138" y="9963"/>
                      <a:pt x="-138" y="8883"/>
                      <a:pt x="-67" y="7796"/>
                    </a:cubicBezTo>
                    <a:cubicBezTo>
                      <a:pt x="-67" y="2954"/>
                      <a:pt x="2473" y="-141"/>
                      <a:pt x="6124" y="-141"/>
                    </a:cubicBezTo>
                    <a:lnTo>
                      <a:pt x="24061" y="256"/>
                    </a:lnTo>
                    <a:lnTo>
                      <a:pt x="46998" y="256"/>
                    </a:lnTo>
                    <a:lnTo>
                      <a:pt x="50570" y="256"/>
                    </a:lnTo>
                    <a:cubicBezTo>
                      <a:pt x="51363" y="319"/>
                      <a:pt x="52157" y="319"/>
                      <a:pt x="52950" y="256"/>
                    </a:cubicBezTo>
                    <a:lnTo>
                      <a:pt x="55728" y="256"/>
                    </a:lnTo>
                    <a:cubicBezTo>
                      <a:pt x="58824" y="256"/>
                      <a:pt x="60093" y="2002"/>
                      <a:pt x="60093" y="5970"/>
                    </a:cubicBezTo>
                    <a:cubicBezTo>
                      <a:pt x="59792" y="10272"/>
                      <a:pt x="59157" y="14542"/>
                      <a:pt x="58189" y="18749"/>
                    </a:cubicBezTo>
                    <a:cubicBezTo>
                      <a:pt x="57792" y="20257"/>
                      <a:pt x="56125" y="20971"/>
                      <a:pt x="53189" y="20971"/>
                    </a:cubicBezTo>
                    <a:cubicBezTo>
                      <a:pt x="50252" y="20971"/>
                      <a:pt x="49696" y="20971"/>
                      <a:pt x="35410" y="20257"/>
                    </a:cubicBezTo>
                    <a:cubicBezTo>
                      <a:pt x="33823" y="20257"/>
                      <a:pt x="31839" y="20257"/>
                      <a:pt x="30807" y="20257"/>
                    </a:cubicBezTo>
                    <a:cubicBezTo>
                      <a:pt x="26442" y="20257"/>
                      <a:pt x="23664" y="22320"/>
                      <a:pt x="23664" y="25574"/>
                    </a:cubicBezTo>
                    <a:cubicBezTo>
                      <a:pt x="23600" y="25939"/>
                      <a:pt x="23600" y="26320"/>
                      <a:pt x="23664" y="26685"/>
                    </a:cubicBezTo>
                    <a:cubicBezTo>
                      <a:pt x="23664" y="28193"/>
                      <a:pt x="23664" y="29543"/>
                      <a:pt x="23664" y="29939"/>
                    </a:cubicBezTo>
                    <a:cubicBezTo>
                      <a:pt x="23664" y="36447"/>
                      <a:pt x="25013" y="37479"/>
                      <a:pt x="32235" y="37479"/>
                    </a:cubicBezTo>
                    <a:cubicBezTo>
                      <a:pt x="34140" y="37479"/>
                      <a:pt x="36045" y="37479"/>
                      <a:pt x="37474" y="37479"/>
                    </a:cubicBezTo>
                    <a:lnTo>
                      <a:pt x="42236" y="37479"/>
                    </a:lnTo>
                    <a:lnTo>
                      <a:pt x="43506" y="37479"/>
                    </a:lnTo>
                    <a:lnTo>
                      <a:pt x="47950" y="37955"/>
                    </a:lnTo>
                    <a:lnTo>
                      <a:pt x="50252" y="37955"/>
                    </a:lnTo>
                    <a:cubicBezTo>
                      <a:pt x="51173" y="37884"/>
                      <a:pt x="52109" y="37884"/>
                      <a:pt x="53030" y="37955"/>
                    </a:cubicBezTo>
                    <a:cubicBezTo>
                      <a:pt x="59221" y="37955"/>
                      <a:pt x="60252" y="39146"/>
                      <a:pt x="60252" y="45892"/>
                    </a:cubicBezTo>
                    <a:lnTo>
                      <a:pt x="60252" y="46765"/>
                    </a:lnTo>
                    <a:cubicBezTo>
                      <a:pt x="60252" y="54147"/>
                      <a:pt x="60252" y="55893"/>
                      <a:pt x="59221" y="57400"/>
                    </a:cubicBezTo>
                    <a:cubicBezTo>
                      <a:pt x="58189" y="58908"/>
                      <a:pt x="55728" y="59702"/>
                      <a:pt x="52315" y="59702"/>
                    </a:cubicBezTo>
                    <a:cubicBezTo>
                      <a:pt x="48903" y="59702"/>
                      <a:pt x="36998" y="59147"/>
                      <a:pt x="34061" y="58829"/>
                    </a:cubicBezTo>
                    <a:cubicBezTo>
                      <a:pt x="32109" y="58710"/>
                      <a:pt x="30140" y="58710"/>
                      <a:pt x="28188" y="58829"/>
                    </a:cubicBezTo>
                    <a:cubicBezTo>
                      <a:pt x="25410" y="58829"/>
                      <a:pt x="23822" y="61290"/>
                      <a:pt x="23822" y="65814"/>
                    </a:cubicBezTo>
                    <a:cubicBezTo>
                      <a:pt x="23822" y="72639"/>
                      <a:pt x="24219" y="75973"/>
                      <a:pt x="25251" y="76925"/>
                    </a:cubicBezTo>
                    <a:cubicBezTo>
                      <a:pt x="28704" y="78481"/>
                      <a:pt x="32529" y="79028"/>
                      <a:pt x="36283" y="78512"/>
                    </a:cubicBezTo>
                    <a:lnTo>
                      <a:pt x="39696" y="78512"/>
                    </a:lnTo>
                    <a:lnTo>
                      <a:pt x="49934" y="78512"/>
                    </a:lnTo>
                    <a:cubicBezTo>
                      <a:pt x="51990" y="78242"/>
                      <a:pt x="54054" y="78084"/>
                      <a:pt x="56125" y="78036"/>
                    </a:cubicBezTo>
                    <a:cubicBezTo>
                      <a:pt x="61760" y="78036"/>
                      <a:pt x="63665" y="79941"/>
                      <a:pt x="63665" y="85973"/>
                    </a:cubicBezTo>
                    <a:cubicBezTo>
                      <a:pt x="63800" y="89925"/>
                      <a:pt x="63395" y="93878"/>
                      <a:pt x="62475" y="97719"/>
                    </a:cubicBezTo>
                    <a:cubicBezTo>
                      <a:pt x="62078" y="99227"/>
                      <a:pt x="61046" y="99783"/>
                      <a:pt x="58982" y="99783"/>
                    </a:cubicBezTo>
                    <a:cubicBezTo>
                      <a:pt x="54538" y="99783"/>
                      <a:pt x="48347" y="99783"/>
                      <a:pt x="44379" y="99306"/>
                    </a:cubicBezTo>
                    <a:lnTo>
                      <a:pt x="39220" y="99783"/>
                    </a:lnTo>
                    <a:cubicBezTo>
                      <a:pt x="37894" y="99862"/>
                      <a:pt x="36569" y="99862"/>
                      <a:pt x="35251" y="99783"/>
                    </a:cubicBezTo>
                    <a:cubicBezTo>
                      <a:pt x="34220" y="99783"/>
                      <a:pt x="33188" y="99783"/>
                      <a:pt x="28505" y="99783"/>
                    </a:cubicBezTo>
                    <a:lnTo>
                      <a:pt x="26124" y="99783"/>
                    </a:lnTo>
                    <a:cubicBezTo>
                      <a:pt x="25386" y="99727"/>
                      <a:pt x="24640" y="99727"/>
                      <a:pt x="23902" y="99783"/>
                    </a:cubicBezTo>
                    <a:lnTo>
                      <a:pt x="20727" y="99783"/>
                    </a:lnTo>
                    <a:lnTo>
                      <a:pt x="11600" y="99783"/>
                    </a:lnTo>
                    <a:cubicBezTo>
                      <a:pt x="11156" y="99727"/>
                      <a:pt x="10695" y="99727"/>
                      <a:pt x="10251" y="99783"/>
                    </a:cubicBezTo>
                    <a:lnTo>
                      <a:pt x="9060" y="99783"/>
                    </a:lnTo>
                    <a:cubicBezTo>
                      <a:pt x="8140" y="99854"/>
                      <a:pt x="7203" y="99854"/>
                      <a:pt x="6282" y="99783"/>
                    </a:cubicBezTo>
                    <a:cubicBezTo>
                      <a:pt x="3346" y="99783"/>
                      <a:pt x="1838" y="98910"/>
                      <a:pt x="965" y="96846"/>
                    </a:cubicBezTo>
                    <a:cubicBezTo>
                      <a:pt x="12" y="88417"/>
                      <a:pt x="-329" y="79925"/>
                      <a:pt x="-67" y="7144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9" name="Freeform: Shape 158">
                <a:extLst>
                  <a:ext uri="{FF2B5EF4-FFF2-40B4-BE49-F238E27FC236}">
                    <a16:creationId xmlns:a16="http://schemas.microsoft.com/office/drawing/2014/main" id="{313556C6-F539-406B-8BDC-66B965C3624A}"/>
                  </a:ext>
                </a:extLst>
              </p:cNvPr>
              <p:cNvSpPr/>
              <p:nvPr/>
            </p:nvSpPr>
            <p:spPr>
              <a:xfrm>
                <a:off x="5052160" y="940728"/>
                <a:ext cx="59086" cy="109215"/>
              </a:xfrm>
              <a:custGeom>
                <a:avLst/>
                <a:gdLst>
                  <a:gd name="connsiteX0" fmla="*/ 567 w 54001"/>
                  <a:gd name="connsiteY0" fmla="*/ 89662 h 99816"/>
                  <a:gd name="connsiteX1" fmla="*/ 567 w 54001"/>
                  <a:gd name="connsiteY1" fmla="*/ 87598 h 99816"/>
                  <a:gd name="connsiteX2" fmla="*/ 567 w 54001"/>
                  <a:gd name="connsiteY2" fmla="*/ 84344 h 99816"/>
                  <a:gd name="connsiteX3" fmla="*/ 567 w 54001"/>
                  <a:gd name="connsiteY3" fmla="*/ 82677 h 99816"/>
                  <a:gd name="connsiteX4" fmla="*/ 567 w 54001"/>
                  <a:gd name="connsiteY4" fmla="*/ 81645 h 99816"/>
                  <a:gd name="connsiteX5" fmla="*/ 567 w 54001"/>
                  <a:gd name="connsiteY5" fmla="*/ 78233 h 99816"/>
                  <a:gd name="connsiteX6" fmla="*/ 6203 w 54001"/>
                  <a:gd name="connsiteY6" fmla="*/ 74899 h 99816"/>
                  <a:gd name="connsiteX7" fmla="*/ 14854 w 54001"/>
                  <a:gd name="connsiteY7" fmla="*/ 76328 h 99816"/>
                  <a:gd name="connsiteX8" fmla="*/ 19536 w 54001"/>
                  <a:gd name="connsiteY8" fmla="*/ 76804 h 99816"/>
                  <a:gd name="connsiteX9" fmla="*/ 29695 w 54001"/>
                  <a:gd name="connsiteY9" fmla="*/ 68232 h 99816"/>
                  <a:gd name="connsiteX10" fmla="*/ 23505 w 54001"/>
                  <a:gd name="connsiteY10" fmla="*/ 59105 h 99816"/>
                  <a:gd name="connsiteX11" fmla="*/ 16044 w 54001"/>
                  <a:gd name="connsiteY11" fmla="*/ 52518 h 99816"/>
                  <a:gd name="connsiteX12" fmla="*/ 2790 w 54001"/>
                  <a:gd name="connsiteY12" fmla="*/ 38073 h 99816"/>
                  <a:gd name="connsiteX13" fmla="*/ -147 w 54001"/>
                  <a:gd name="connsiteY13" fmla="*/ 25136 h 99816"/>
                  <a:gd name="connsiteX14" fmla="*/ 34140 w 54001"/>
                  <a:gd name="connsiteY14" fmla="*/ -24 h 99816"/>
                  <a:gd name="connsiteX15" fmla="*/ 48585 w 54001"/>
                  <a:gd name="connsiteY15" fmla="*/ 2357 h 99816"/>
                  <a:gd name="connsiteX16" fmla="*/ 50648 w 54001"/>
                  <a:gd name="connsiteY16" fmla="*/ 7199 h 99816"/>
                  <a:gd name="connsiteX17" fmla="*/ 50648 w 54001"/>
                  <a:gd name="connsiteY17" fmla="*/ 9580 h 99816"/>
                  <a:gd name="connsiteX18" fmla="*/ 50648 w 54001"/>
                  <a:gd name="connsiteY18" fmla="*/ 12913 h 99816"/>
                  <a:gd name="connsiteX19" fmla="*/ 50648 w 54001"/>
                  <a:gd name="connsiteY19" fmla="*/ 13548 h 99816"/>
                  <a:gd name="connsiteX20" fmla="*/ 50648 w 54001"/>
                  <a:gd name="connsiteY20" fmla="*/ 17913 h 99816"/>
                  <a:gd name="connsiteX21" fmla="*/ 47505 w 54001"/>
                  <a:gd name="connsiteY21" fmla="*/ 21866 h 99816"/>
                  <a:gd name="connsiteX22" fmla="*/ 46839 w 54001"/>
                  <a:gd name="connsiteY22" fmla="*/ 21882 h 99816"/>
                  <a:gd name="connsiteX23" fmla="*/ 35489 w 54001"/>
                  <a:gd name="connsiteY23" fmla="*/ 21167 h 99816"/>
                  <a:gd name="connsiteX24" fmla="*/ 33267 w 54001"/>
                  <a:gd name="connsiteY24" fmla="*/ 21167 h 99816"/>
                  <a:gd name="connsiteX25" fmla="*/ 24854 w 54001"/>
                  <a:gd name="connsiteY25" fmla="*/ 27358 h 99816"/>
                  <a:gd name="connsiteX26" fmla="*/ 37950 w 54001"/>
                  <a:gd name="connsiteY26" fmla="*/ 41803 h 99816"/>
                  <a:gd name="connsiteX27" fmla="*/ 53823 w 54001"/>
                  <a:gd name="connsiteY27" fmla="*/ 70058 h 99816"/>
                  <a:gd name="connsiteX28" fmla="*/ 39696 w 54001"/>
                  <a:gd name="connsiteY28" fmla="*/ 95376 h 99816"/>
                  <a:gd name="connsiteX29" fmla="*/ 19854 w 54001"/>
                  <a:gd name="connsiteY29" fmla="*/ 99582 h 99816"/>
                  <a:gd name="connsiteX30" fmla="*/ 726 w 54001"/>
                  <a:gd name="connsiteY30" fmla="*/ 93312 h 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001" h="99816">
                    <a:moveTo>
                      <a:pt x="567" y="89662"/>
                    </a:moveTo>
                    <a:cubicBezTo>
                      <a:pt x="631" y="88971"/>
                      <a:pt x="631" y="88288"/>
                      <a:pt x="567" y="87598"/>
                    </a:cubicBezTo>
                    <a:lnTo>
                      <a:pt x="567" y="84344"/>
                    </a:lnTo>
                    <a:cubicBezTo>
                      <a:pt x="623" y="83788"/>
                      <a:pt x="623" y="83233"/>
                      <a:pt x="567" y="82677"/>
                    </a:cubicBezTo>
                    <a:lnTo>
                      <a:pt x="567" y="81645"/>
                    </a:lnTo>
                    <a:cubicBezTo>
                      <a:pt x="663" y="80510"/>
                      <a:pt x="663" y="79368"/>
                      <a:pt x="567" y="78233"/>
                    </a:cubicBezTo>
                    <a:cubicBezTo>
                      <a:pt x="567" y="76248"/>
                      <a:pt x="2790" y="74899"/>
                      <a:pt x="6203" y="74899"/>
                    </a:cubicBezTo>
                    <a:cubicBezTo>
                      <a:pt x="9123" y="75090"/>
                      <a:pt x="12028" y="75566"/>
                      <a:pt x="14854" y="76328"/>
                    </a:cubicBezTo>
                    <a:cubicBezTo>
                      <a:pt x="16393" y="76645"/>
                      <a:pt x="17965" y="76804"/>
                      <a:pt x="19536" y="76804"/>
                    </a:cubicBezTo>
                    <a:cubicBezTo>
                      <a:pt x="25727" y="76804"/>
                      <a:pt x="29695" y="73550"/>
                      <a:pt x="29695" y="68232"/>
                    </a:cubicBezTo>
                    <a:cubicBezTo>
                      <a:pt x="29695" y="65296"/>
                      <a:pt x="27949" y="62677"/>
                      <a:pt x="23505" y="59105"/>
                    </a:cubicBezTo>
                    <a:cubicBezTo>
                      <a:pt x="23505" y="59105"/>
                      <a:pt x="20568" y="56645"/>
                      <a:pt x="16044" y="52518"/>
                    </a:cubicBezTo>
                    <a:cubicBezTo>
                      <a:pt x="6361" y="44025"/>
                      <a:pt x="5329" y="42993"/>
                      <a:pt x="2790" y="38073"/>
                    </a:cubicBezTo>
                    <a:cubicBezTo>
                      <a:pt x="774" y="34065"/>
                      <a:pt x="-234" y="29620"/>
                      <a:pt x="-147" y="25136"/>
                    </a:cubicBezTo>
                    <a:cubicBezTo>
                      <a:pt x="-147" y="7675"/>
                      <a:pt x="10330" y="-24"/>
                      <a:pt x="34140" y="-24"/>
                    </a:cubicBezTo>
                    <a:cubicBezTo>
                      <a:pt x="39077" y="-468"/>
                      <a:pt x="44045" y="357"/>
                      <a:pt x="48585" y="2357"/>
                    </a:cubicBezTo>
                    <a:cubicBezTo>
                      <a:pt x="50013" y="3230"/>
                      <a:pt x="50648" y="4580"/>
                      <a:pt x="50648" y="7199"/>
                    </a:cubicBezTo>
                    <a:cubicBezTo>
                      <a:pt x="50720" y="7992"/>
                      <a:pt x="50720" y="8786"/>
                      <a:pt x="50648" y="9580"/>
                    </a:cubicBezTo>
                    <a:cubicBezTo>
                      <a:pt x="50648" y="11326"/>
                      <a:pt x="50648" y="12516"/>
                      <a:pt x="50648" y="12913"/>
                    </a:cubicBezTo>
                    <a:lnTo>
                      <a:pt x="50648" y="13548"/>
                    </a:lnTo>
                    <a:cubicBezTo>
                      <a:pt x="50648" y="15453"/>
                      <a:pt x="50648" y="17040"/>
                      <a:pt x="50648" y="17913"/>
                    </a:cubicBezTo>
                    <a:cubicBezTo>
                      <a:pt x="50870" y="19874"/>
                      <a:pt x="49466" y="21644"/>
                      <a:pt x="47505" y="21866"/>
                    </a:cubicBezTo>
                    <a:cubicBezTo>
                      <a:pt x="47283" y="21890"/>
                      <a:pt x="47061" y="21898"/>
                      <a:pt x="46839" y="21882"/>
                    </a:cubicBezTo>
                    <a:cubicBezTo>
                      <a:pt x="45648" y="21882"/>
                      <a:pt x="41680" y="21882"/>
                      <a:pt x="35489" y="21167"/>
                    </a:cubicBezTo>
                    <a:cubicBezTo>
                      <a:pt x="34751" y="21096"/>
                      <a:pt x="34005" y="21096"/>
                      <a:pt x="33267" y="21167"/>
                    </a:cubicBezTo>
                    <a:cubicBezTo>
                      <a:pt x="28108" y="21167"/>
                      <a:pt x="24854" y="23707"/>
                      <a:pt x="24854" y="27358"/>
                    </a:cubicBezTo>
                    <a:cubicBezTo>
                      <a:pt x="24854" y="31009"/>
                      <a:pt x="27393" y="34025"/>
                      <a:pt x="37950" y="41803"/>
                    </a:cubicBezTo>
                    <a:cubicBezTo>
                      <a:pt x="47934" y="47684"/>
                      <a:pt x="53998" y="58470"/>
                      <a:pt x="53823" y="70058"/>
                    </a:cubicBezTo>
                    <a:cubicBezTo>
                      <a:pt x="54275" y="80487"/>
                      <a:pt x="48815" y="90288"/>
                      <a:pt x="39696" y="95376"/>
                    </a:cubicBezTo>
                    <a:cubicBezTo>
                      <a:pt x="33608" y="98614"/>
                      <a:pt x="26735" y="100074"/>
                      <a:pt x="19854" y="99582"/>
                    </a:cubicBezTo>
                    <a:cubicBezTo>
                      <a:pt x="5726" y="99582"/>
                      <a:pt x="567" y="97995"/>
                      <a:pt x="726" y="9331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grpSp>
      <p:sp>
        <p:nvSpPr>
          <p:cNvPr id="160" name="Freeform: Shape 159">
            <a:extLst>
              <a:ext uri="{FF2B5EF4-FFF2-40B4-BE49-F238E27FC236}">
                <a16:creationId xmlns:a16="http://schemas.microsoft.com/office/drawing/2014/main" id="{99E55015-4CEB-407C-92D8-02DBE1620972}"/>
              </a:ext>
            </a:extLst>
          </p:cNvPr>
          <p:cNvSpPr/>
          <p:nvPr/>
        </p:nvSpPr>
        <p:spPr>
          <a:xfrm>
            <a:off x="3689581" y="2553654"/>
            <a:ext cx="1724484" cy="1745524"/>
          </a:xfrm>
          <a:custGeom>
            <a:avLst/>
            <a:gdLst>
              <a:gd name="connsiteX0" fmla="*/ 1571930 w 1576082"/>
              <a:gd name="connsiteY0" fmla="*/ 834779 h 1595312"/>
              <a:gd name="connsiteX1" fmla="*/ 1571533 w 1576082"/>
              <a:gd name="connsiteY1" fmla="*/ 803032 h 1595312"/>
              <a:gd name="connsiteX2" fmla="*/ 1571057 w 1576082"/>
              <a:gd name="connsiteY2" fmla="*/ 786206 h 1595312"/>
              <a:gd name="connsiteX3" fmla="*/ 1574788 w 1576082"/>
              <a:gd name="connsiteY3" fmla="*/ 746125 h 1595312"/>
              <a:gd name="connsiteX4" fmla="*/ 1569549 w 1576082"/>
              <a:gd name="connsiteY4" fmla="*/ 699060 h 1595312"/>
              <a:gd name="connsiteX5" fmla="*/ 1548279 w 1576082"/>
              <a:gd name="connsiteY5" fmla="*/ 583342 h 1595312"/>
              <a:gd name="connsiteX6" fmla="*/ 1511452 w 1576082"/>
              <a:gd name="connsiteY6" fmla="*/ 455164 h 1595312"/>
              <a:gd name="connsiteX7" fmla="*/ 1476372 w 1576082"/>
              <a:gd name="connsiteY7" fmla="*/ 374923 h 1595312"/>
              <a:gd name="connsiteX8" fmla="*/ 1445657 w 1576082"/>
              <a:gd name="connsiteY8" fmla="*/ 335716 h 1595312"/>
              <a:gd name="connsiteX9" fmla="*/ 1387877 w 1576082"/>
              <a:gd name="connsiteY9" fmla="*/ 264285 h 1595312"/>
              <a:gd name="connsiteX10" fmla="*/ 1305891 w 1576082"/>
              <a:gd name="connsiteY10" fmla="*/ 189283 h 1595312"/>
              <a:gd name="connsiteX11" fmla="*/ 1206126 w 1576082"/>
              <a:gd name="connsiteY11" fmla="*/ 115074 h 1595312"/>
              <a:gd name="connsiteX12" fmla="*/ 997389 w 1576082"/>
              <a:gd name="connsiteY12" fmla="*/ 23722 h 1595312"/>
              <a:gd name="connsiteX13" fmla="*/ 956991 w 1576082"/>
              <a:gd name="connsiteY13" fmla="*/ 14119 h 1595312"/>
              <a:gd name="connsiteX14" fmla="*/ 844051 w 1576082"/>
              <a:gd name="connsiteY14" fmla="*/ -8 h 1595312"/>
              <a:gd name="connsiteX15" fmla="*/ 711984 w 1576082"/>
              <a:gd name="connsiteY15" fmla="*/ 7928 h 1595312"/>
              <a:gd name="connsiteX16" fmla="*/ 558487 w 1576082"/>
              <a:gd name="connsiteY16" fmla="*/ 38167 h 1595312"/>
              <a:gd name="connsiteX17" fmla="*/ 483406 w 1576082"/>
              <a:gd name="connsiteY17" fmla="*/ 73089 h 1595312"/>
              <a:gd name="connsiteX18" fmla="*/ 437373 w 1576082"/>
              <a:gd name="connsiteY18" fmla="*/ 88963 h 1595312"/>
              <a:gd name="connsiteX19" fmla="*/ 422134 w 1576082"/>
              <a:gd name="connsiteY19" fmla="*/ 96423 h 1595312"/>
              <a:gd name="connsiteX20" fmla="*/ 402689 w 1576082"/>
              <a:gd name="connsiteY20" fmla="*/ 107773 h 1595312"/>
              <a:gd name="connsiteX21" fmla="*/ 336258 w 1576082"/>
              <a:gd name="connsiteY21" fmla="*/ 155393 h 1595312"/>
              <a:gd name="connsiteX22" fmla="*/ 328321 w 1576082"/>
              <a:gd name="connsiteY22" fmla="*/ 161663 h 1595312"/>
              <a:gd name="connsiteX23" fmla="*/ 283796 w 1576082"/>
              <a:gd name="connsiteY23" fmla="*/ 193886 h 1595312"/>
              <a:gd name="connsiteX24" fmla="*/ 216255 w 1576082"/>
              <a:gd name="connsiteY24" fmla="*/ 258095 h 1595312"/>
              <a:gd name="connsiteX25" fmla="*/ 156015 w 1576082"/>
              <a:gd name="connsiteY25" fmla="*/ 332859 h 1595312"/>
              <a:gd name="connsiteX26" fmla="*/ 130459 w 1576082"/>
              <a:gd name="connsiteY26" fmla="*/ 375400 h 1595312"/>
              <a:gd name="connsiteX27" fmla="*/ 57282 w 1576082"/>
              <a:gd name="connsiteY27" fmla="*/ 514848 h 1595312"/>
              <a:gd name="connsiteX28" fmla="*/ 15376 w 1576082"/>
              <a:gd name="connsiteY28" fmla="*/ 645011 h 1595312"/>
              <a:gd name="connsiteX29" fmla="*/ 693 w 1576082"/>
              <a:gd name="connsiteY29" fmla="*/ 756126 h 1595312"/>
              <a:gd name="connsiteX30" fmla="*/ 7042 w 1576082"/>
              <a:gd name="connsiteY30" fmla="*/ 835493 h 1595312"/>
              <a:gd name="connsiteX31" fmla="*/ 23630 w 1576082"/>
              <a:gd name="connsiteY31" fmla="*/ 957084 h 1595312"/>
              <a:gd name="connsiteX32" fmla="*/ 74187 w 1576082"/>
              <a:gd name="connsiteY32" fmla="*/ 1098517 h 1595312"/>
              <a:gd name="connsiteX33" fmla="*/ 80854 w 1576082"/>
              <a:gd name="connsiteY33" fmla="*/ 1110501 h 1595312"/>
              <a:gd name="connsiteX34" fmla="*/ 107601 w 1576082"/>
              <a:gd name="connsiteY34" fmla="*/ 1156772 h 1595312"/>
              <a:gd name="connsiteX35" fmla="*/ 141649 w 1576082"/>
              <a:gd name="connsiteY35" fmla="*/ 1216774 h 1595312"/>
              <a:gd name="connsiteX36" fmla="*/ 199111 w 1576082"/>
              <a:gd name="connsiteY36" fmla="*/ 1291697 h 1595312"/>
              <a:gd name="connsiteX37" fmla="*/ 318718 w 1576082"/>
              <a:gd name="connsiteY37" fmla="*/ 1411780 h 1595312"/>
              <a:gd name="connsiteX38" fmla="*/ 456738 w 1576082"/>
              <a:gd name="connsiteY38" fmla="*/ 1503450 h 1595312"/>
              <a:gd name="connsiteX39" fmla="*/ 547376 w 1576082"/>
              <a:gd name="connsiteY39" fmla="*/ 1546070 h 1595312"/>
              <a:gd name="connsiteX40" fmla="*/ 724048 w 1576082"/>
              <a:gd name="connsiteY40" fmla="*/ 1588849 h 1595312"/>
              <a:gd name="connsiteX41" fmla="*/ 894450 w 1576082"/>
              <a:gd name="connsiteY41" fmla="*/ 1589801 h 1595312"/>
              <a:gd name="connsiteX42" fmla="*/ 1031994 w 1576082"/>
              <a:gd name="connsiteY42" fmla="*/ 1560515 h 1595312"/>
              <a:gd name="connsiteX43" fmla="*/ 1149061 w 1576082"/>
              <a:gd name="connsiteY43" fmla="*/ 1509878 h 1595312"/>
              <a:gd name="connsiteX44" fmla="*/ 1306049 w 1576082"/>
              <a:gd name="connsiteY44" fmla="*/ 1422574 h 1595312"/>
              <a:gd name="connsiteX45" fmla="*/ 1388592 w 1576082"/>
              <a:gd name="connsiteY45" fmla="*/ 1334159 h 1595312"/>
              <a:gd name="connsiteX46" fmla="*/ 1421847 w 1576082"/>
              <a:gd name="connsiteY46" fmla="*/ 1288602 h 1595312"/>
              <a:gd name="connsiteX47" fmla="*/ 1466689 w 1576082"/>
              <a:gd name="connsiteY47" fmla="*/ 1256141 h 1595312"/>
              <a:gd name="connsiteX48" fmla="*/ 1511452 w 1576082"/>
              <a:gd name="connsiteY48" fmla="*/ 1226695 h 1595312"/>
              <a:gd name="connsiteX49" fmla="*/ 1527326 w 1576082"/>
              <a:gd name="connsiteY49" fmla="*/ 1155899 h 1595312"/>
              <a:gd name="connsiteX50" fmla="*/ 1530738 w 1576082"/>
              <a:gd name="connsiteY50" fmla="*/ 1137962 h 1595312"/>
              <a:gd name="connsiteX51" fmla="*/ 1540818 w 1576082"/>
              <a:gd name="connsiteY51" fmla="*/ 1070579 h 1595312"/>
              <a:gd name="connsiteX52" fmla="*/ 1541453 w 1576082"/>
              <a:gd name="connsiteY52" fmla="*/ 1043198 h 1595312"/>
              <a:gd name="connsiteX53" fmla="*/ 1563835 w 1576082"/>
              <a:gd name="connsiteY53" fmla="*/ 950576 h 1595312"/>
              <a:gd name="connsiteX54" fmla="*/ 1564549 w 1576082"/>
              <a:gd name="connsiteY54" fmla="*/ 947163 h 1595312"/>
              <a:gd name="connsiteX55" fmla="*/ 1569470 w 1576082"/>
              <a:gd name="connsiteY55" fmla="*/ 846525 h 1595312"/>
              <a:gd name="connsiteX56" fmla="*/ 1571930 w 1576082"/>
              <a:gd name="connsiteY56" fmla="*/ 834779 h 1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76082" h="1595312">
                <a:moveTo>
                  <a:pt x="1571930" y="834779"/>
                </a:moveTo>
                <a:cubicBezTo>
                  <a:pt x="1577303" y="824842"/>
                  <a:pt x="1577153" y="812834"/>
                  <a:pt x="1571533" y="803032"/>
                </a:cubicBezTo>
                <a:cubicBezTo>
                  <a:pt x="1568621" y="797841"/>
                  <a:pt x="1568438" y="791555"/>
                  <a:pt x="1571057" y="786206"/>
                </a:cubicBezTo>
                <a:cubicBezTo>
                  <a:pt x="1575851" y="773420"/>
                  <a:pt x="1577137" y="759578"/>
                  <a:pt x="1574788" y="746125"/>
                </a:cubicBezTo>
                <a:cubicBezTo>
                  <a:pt x="1578756" y="731442"/>
                  <a:pt x="1570581" y="715569"/>
                  <a:pt x="1569549" y="699060"/>
                </a:cubicBezTo>
                <a:cubicBezTo>
                  <a:pt x="1567168" y="659377"/>
                  <a:pt x="1555978" y="621836"/>
                  <a:pt x="1548279" y="583342"/>
                </a:cubicBezTo>
                <a:cubicBezTo>
                  <a:pt x="1539549" y="539611"/>
                  <a:pt x="1524469" y="497705"/>
                  <a:pt x="1511452" y="455164"/>
                </a:cubicBezTo>
                <a:cubicBezTo>
                  <a:pt x="1503515" y="427465"/>
                  <a:pt x="1494388" y="399607"/>
                  <a:pt x="1476372" y="374923"/>
                </a:cubicBezTo>
                <a:cubicBezTo>
                  <a:pt x="1465459" y="362391"/>
                  <a:pt x="1455212" y="349312"/>
                  <a:pt x="1445657" y="335716"/>
                </a:cubicBezTo>
                <a:cubicBezTo>
                  <a:pt x="1429251" y="309731"/>
                  <a:pt x="1409862" y="285754"/>
                  <a:pt x="1387877" y="264285"/>
                </a:cubicBezTo>
                <a:cubicBezTo>
                  <a:pt x="1362241" y="237697"/>
                  <a:pt x="1332320" y="215236"/>
                  <a:pt x="1305891" y="189283"/>
                </a:cubicBezTo>
                <a:cubicBezTo>
                  <a:pt x="1275604" y="160782"/>
                  <a:pt x="1242127" y="135885"/>
                  <a:pt x="1206126" y="115074"/>
                </a:cubicBezTo>
                <a:cubicBezTo>
                  <a:pt x="1141203" y="75391"/>
                  <a:pt x="1072312" y="42215"/>
                  <a:pt x="997389" y="23722"/>
                </a:cubicBezTo>
                <a:cubicBezTo>
                  <a:pt x="983746" y="21326"/>
                  <a:pt x="970254" y="18119"/>
                  <a:pt x="956991" y="14119"/>
                </a:cubicBezTo>
                <a:cubicBezTo>
                  <a:pt x="920403" y="468"/>
                  <a:pt x="881909" y="1341"/>
                  <a:pt x="844051" y="-8"/>
                </a:cubicBezTo>
                <a:cubicBezTo>
                  <a:pt x="800003" y="-1516"/>
                  <a:pt x="756747" y="10389"/>
                  <a:pt x="711984" y="7928"/>
                </a:cubicBezTo>
                <a:cubicBezTo>
                  <a:pt x="659125" y="5309"/>
                  <a:pt x="608251" y="19834"/>
                  <a:pt x="558487" y="38167"/>
                </a:cubicBezTo>
                <a:cubicBezTo>
                  <a:pt x="532375" y="47771"/>
                  <a:pt x="509676" y="63803"/>
                  <a:pt x="483406" y="73089"/>
                </a:cubicBezTo>
                <a:cubicBezTo>
                  <a:pt x="468167" y="78486"/>
                  <a:pt x="456024" y="91661"/>
                  <a:pt x="437373" y="88963"/>
                </a:cubicBezTo>
                <a:cubicBezTo>
                  <a:pt x="432769" y="88248"/>
                  <a:pt x="427134" y="93566"/>
                  <a:pt x="422134" y="96423"/>
                </a:cubicBezTo>
                <a:cubicBezTo>
                  <a:pt x="415547" y="100074"/>
                  <a:pt x="409356" y="104360"/>
                  <a:pt x="402689" y="107773"/>
                </a:cubicBezTo>
                <a:cubicBezTo>
                  <a:pt x="377926" y="119916"/>
                  <a:pt x="351259" y="129043"/>
                  <a:pt x="336258" y="155393"/>
                </a:cubicBezTo>
                <a:cubicBezTo>
                  <a:pt x="334401" y="158330"/>
                  <a:pt x="331607" y="160536"/>
                  <a:pt x="328321" y="161663"/>
                </a:cubicBezTo>
                <a:cubicBezTo>
                  <a:pt x="309511" y="166981"/>
                  <a:pt x="297130" y="181426"/>
                  <a:pt x="283796" y="193886"/>
                </a:cubicBezTo>
                <a:cubicBezTo>
                  <a:pt x="261018" y="214998"/>
                  <a:pt x="241176" y="238808"/>
                  <a:pt x="216255" y="258095"/>
                </a:cubicBezTo>
                <a:cubicBezTo>
                  <a:pt x="191333" y="277381"/>
                  <a:pt x="167602" y="301191"/>
                  <a:pt x="156015" y="332859"/>
                </a:cubicBezTo>
                <a:cubicBezTo>
                  <a:pt x="150824" y="348788"/>
                  <a:pt x="142086" y="363336"/>
                  <a:pt x="130459" y="375400"/>
                </a:cubicBezTo>
                <a:cubicBezTo>
                  <a:pt x="90775" y="413972"/>
                  <a:pt x="73314" y="464212"/>
                  <a:pt x="57282" y="514848"/>
                </a:cubicBezTo>
                <a:cubicBezTo>
                  <a:pt x="43551" y="558263"/>
                  <a:pt x="26646" y="600486"/>
                  <a:pt x="15376" y="645011"/>
                </a:cubicBezTo>
                <a:cubicBezTo>
                  <a:pt x="6010" y="681996"/>
                  <a:pt x="6010" y="719140"/>
                  <a:pt x="693" y="756126"/>
                </a:cubicBezTo>
                <a:cubicBezTo>
                  <a:pt x="-3117" y="782793"/>
                  <a:pt x="7201" y="808825"/>
                  <a:pt x="7042" y="835493"/>
                </a:cubicBezTo>
                <a:cubicBezTo>
                  <a:pt x="7042" y="876843"/>
                  <a:pt x="15852" y="917003"/>
                  <a:pt x="23630" y="957084"/>
                </a:cubicBezTo>
                <a:cubicBezTo>
                  <a:pt x="33233" y="1006609"/>
                  <a:pt x="60059" y="1050341"/>
                  <a:pt x="74187" y="1098517"/>
                </a:cubicBezTo>
                <a:cubicBezTo>
                  <a:pt x="75425" y="1102985"/>
                  <a:pt x="77711" y="1107088"/>
                  <a:pt x="80854" y="1110501"/>
                </a:cubicBezTo>
                <a:cubicBezTo>
                  <a:pt x="94029" y="1123597"/>
                  <a:pt x="99505" y="1140899"/>
                  <a:pt x="107601" y="1156772"/>
                </a:cubicBezTo>
                <a:cubicBezTo>
                  <a:pt x="118156" y="1177249"/>
                  <a:pt x="124744" y="1200901"/>
                  <a:pt x="141649" y="1216774"/>
                </a:cubicBezTo>
                <a:cubicBezTo>
                  <a:pt x="165063" y="1238759"/>
                  <a:pt x="180857" y="1266696"/>
                  <a:pt x="199111" y="1291697"/>
                </a:cubicBezTo>
                <a:cubicBezTo>
                  <a:pt x="233239" y="1338365"/>
                  <a:pt x="276336" y="1374636"/>
                  <a:pt x="318718" y="1411780"/>
                </a:cubicBezTo>
                <a:cubicBezTo>
                  <a:pt x="361100" y="1448924"/>
                  <a:pt x="404514" y="1481941"/>
                  <a:pt x="456738" y="1503450"/>
                </a:cubicBezTo>
                <a:cubicBezTo>
                  <a:pt x="487532" y="1516228"/>
                  <a:pt x="516105" y="1534800"/>
                  <a:pt x="547376" y="1546070"/>
                </a:cubicBezTo>
                <a:cubicBezTo>
                  <a:pt x="604742" y="1566015"/>
                  <a:pt x="663911" y="1580341"/>
                  <a:pt x="724048" y="1588849"/>
                </a:cubicBezTo>
                <a:cubicBezTo>
                  <a:pt x="780542" y="1596944"/>
                  <a:pt x="837869" y="1597270"/>
                  <a:pt x="894450" y="1589801"/>
                </a:cubicBezTo>
                <a:cubicBezTo>
                  <a:pt x="941594" y="1584246"/>
                  <a:pt x="987547" y="1581864"/>
                  <a:pt x="1031994" y="1560515"/>
                </a:cubicBezTo>
                <a:cubicBezTo>
                  <a:pt x="1070249" y="1542419"/>
                  <a:pt x="1112472" y="1533451"/>
                  <a:pt x="1149061" y="1509878"/>
                </a:cubicBezTo>
                <a:cubicBezTo>
                  <a:pt x="1199379" y="1477417"/>
                  <a:pt x="1258984" y="1461702"/>
                  <a:pt x="1306049" y="1422574"/>
                </a:cubicBezTo>
                <a:cubicBezTo>
                  <a:pt x="1336669" y="1396169"/>
                  <a:pt x="1364345" y="1366517"/>
                  <a:pt x="1388592" y="1334159"/>
                </a:cubicBezTo>
                <a:cubicBezTo>
                  <a:pt x="1399862" y="1319476"/>
                  <a:pt x="1406370" y="1300110"/>
                  <a:pt x="1421847" y="1288602"/>
                </a:cubicBezTo>
                <a:cubicBezTo>
                  <a:pt x="1437323" y="1277093"/>
                  <a:pt x="1445657" y="1254950"/>
                  <a:pt x="1466689" y="1256141"/>
                </a:cubicBezTo>
                <a:cubicBezTo>
                  <a:pt x="1490500" y="1257410"/>
                  <a:pt x="1502087" y="1240902"/>
                  <a:pt x="1511452" y="1226695"/>
                </a:cubicBezTo>
                <a:cubicBezTo>
                  <a:pt x="1524865" y="1206377"/>
                  <a:pt x="1519389" y="1179075"/>
                  <a:pt x="1527326" y="1155899"/>
                </a:cubicBezTo>
                <a:cubicBezTo>
                  <a:pt x="1529151" y="1150820"/>
                  <a:pt x="1526612" y="1143598"/>
                  <a:pt x="1530738" y="1137962"/>
                </a:cubicBezTo>
                <a:cubicBezTo>
                  <a:pt x="1545739" y="1117327"/>
                  <a:pt x="1544628" y="1093993"/>
                  <a:pt x="1540818" y="1070579"/>
                </a:cubicBezTo>
                <a:cubicBezTo>
                  <a:pt x="1538405" y="1061579"/>
                  <a:pt x="1538628" y="1052079"/>
                  <a:pt x="1541453" y="1043198"/>
                </a:cubicBezTo>
                <a:cubicBezTo>
                  <a:pt x="1553755" y="1013514"/>
                  <a:pt x="1548834" y="979704"/>
                  <a:pt x="1563835" y="950576"/>
                </a:cubicBezTo>
                <a:cubicBezTo>
                  <a:pt x="1564343" y="949512"/>
                  <a:pt x="1564589" y="948346"/>
                  <a:pt x="1564549" y="947163"/>
                </a:cubicBezTo>
                <a:cubicBezTo>
                  <a:pt x="1564549" y="913591"/>
                  <a:pt x="1581296" y="880812"/>
                  <a:pt x="1569470" y="846525"/>
                </a:cubicBezTo>
                <a:cubicBezTo>
                  <a:pt x="1568962" y="842446"/>
                  <a:pt x="1569827" y="838310"/>
                  <a:pt x="1571930" y="834779"/>
                </a:cubicBezTo>
                <a:close/>
              </a:path>
            </a:pathLst>
          </a:custGeom>
          <a:solidFill>
            <a:srgbClr val="DD3526"/>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61" name="Group 160">
            <a:extLst>
              <a:ext uri="{FF2B5EF4-FFF2-40B4-BE49-F238E27FC236}">
                <a16:creationId xmlns:a16="http://schemas.microsoft.com/office/drawing/2014/main" id="{CC601E08-958F-4C48-8814-22616EB95E6B}"/>
              </a:ext>
            </a:extLst>
          </p:cNvPr>
          <p:cNvGrpSpPr/>
          <p:nvPr/>
        </p:nvGrpSpPr>
        <p:grpSpPr>
          <a:xfrm>
            <a:off x="3948244" y="2975017"/>
            <a:ext cx="1207160" cy="902796"/>
            <a:chOff x="5345744" y="1225006"/>
            <a:chExt cx="1207160" cy="902796"/>
          </a:xfrm>
        </p:grpSpPr>
        <p:grpSp>
          <p:nvGrpSpPr>
            <p:cNvPr id="162" name="Group 161">
              <a:extLst>
                <a:ext uri="{FF2B5EF4-FFF2-40B4-BE49-F238E27FC236}">
                  <a16:creationId xmlns:a16="http://schemas.microsoft.com/office/drawing/2014/main" id="{337C5814-3A8F-4AFC-84A1-63AE5761D8DE}"/>
                </a:ext>
              </a:extLst>
            </p:cNvPr>
            <p:cNvGrpSpPr/>
            <p:nvPr/>
          </p:nvGrpSpPr>
          <p:grpSpPr>
            <a:xfrm>
              <a:off x="5345744" y="2012950"/>
              <a:ext cx="1207160" cy="114852"/>
              <a:chOff x="5399589" y="1723314"/>
              <a:chExt cx="1161693" cy="110526"/>
            </a:xfrm>
          </p:grpSpPr>
          <p:sp>
            <p:nvSpPr>
              <p:cNvPr id="167" name="Freeform: Shape 166">
                <a:extLst>
                  <a:ext uri="{FF2B5EF4-FFF2-40B4-BE49-F238E27FC236}">
                    <a16:creationId xmlns:a16="http://schemas.microsoft.com/office/drawing/2014/main" id="{038E63A4-46EA-4379-BB82-239A488254CD}"/>
                  </a:ext>
                </a:extLst>
              </p:cNvPr>
              <p:cNvSpPr/>
              <p:nvPr/>
            </p:nvSpPr>
            <p:spPr>
              <a:xfrm>
                <a:off x="5399589" y="1724223"/>
                <a:ext cx="81456" cy="108894"/>
              </a:xfrm>
              <a:custGeom>
                <a:avLst/>
                <a:gdLst>
                  <a:gd name="connsiteX0" fmla="*/ 245 w 74446"/>
                  <a:gd name="connsiteY0" fmla="*/ 86729 h 99523"/>
                  <a:gd name="connsiteX1" fmla="*/ 245 w 74446"/>
                  <a:gd name="connsiteY1" fmla="*/ 82443 h 99523"/>
                  <a:gd name="connsiteX2" fmla="*/ 245 w 74446"/>
                  <a:gd name="connsiteY2" fmla="*/ 76411 h 99523"/>
                  <a:gd name="connsiteX3" fmla="*/ -152 w 74446"/>
                  <a:gd name="connsiteY3" fmla="*/ 63474 h 99523"/>
                  <a:gd name="connsiteX4" fmla="*/ 721 w 74446"/>
                  <a:gd name="connsiteY4" fmla="*/ 50378 h 99523"/>
                  <a:gd name="connsiteX5" fmla="*/ 721 w 74446"/>
                  <a:gd name="connsiteY5" fmla="*/ 47759 h 99523"/>
                  <a:gd name="connsiteX6" fmla="*/ 721 w 74446"/>
                  <a:gd name="connsiteY6" fmla="*/ 44347 h 99523"/>
                  <a:gd name="connsiteX7" fmla="*/ 721 w 74446"/>
                  <a:gd name="connsiteY7" fmla="*/ 38156 h 99523"/>
                  <a:gd name="connsiteX8" fmla="*/ 721 w 74446"/>
                  <a:gd name="connsiteY8" fmla="*/ 36569 h 99523"/>
                  <a:gd name="connsiteX9" fmla="*/ 721 w 74446"/>
                  <a:gd name="connsiteY9" fmla="*/ 35061 h 99523"/>
                  <a:gd name="connsiteX10" fmla="*/ 721 w 74446"/>
                  <a:gd name="connsiteY10" fmla="*/ 28314 h 99523"/>
                  <a:gd name="connsiteX11" fmla="*/ 1197 w 74446"/>
                  <a:gd name="connsiteY11" fmla="*/ 17441 h 99523"/>
                  <a:gd name="connsiteX12" fmla="*/ 1197 w 74446"/>
                  <a:gd name="connsiteY12" fmla="*/ 14346 h 99523"/>
                  <a:gd name="connsiteX13" fmla="*/ 1197 w 74446"/>
                  <a:gd name="connsiteY13" fmla="*/ 11250 h 99523"/>
                  <a:gd name="connsiteX14" fmla="*/ 1197 w 74446"/>
                  <a:gd name="connsiteY14" fmla="*/ 6568 h 99523"/>
                  <a:gd name="connsiteX15" fmla="*/ 7546 w 74446"/>
                  <a:gd name="connsiteY15" fmla="*/ -99 h 99523"/>
                  <a:gd name="connsiteX16" fmla="*/ 11753 w 74446"/>
                  <a:gd name="connsiteY16" fmla="*/ -99 h 99523"/>
                  <a:gd name="connsiteX17" fmla="*/ 19134 w 74446"/>
                  <a:gd name="connsiteY17" fmla="*/ -99 h 99523"/>
                  <a:gd name="connsiteX18" fmla="*/ 20880 w 74446"/>
                  <a:gd name="connsiteY18" fmla="*/ -99 h 99523"/>
                  <a:gd name="connsiteX19" fmla="*/ 23817 w 74446"/>
                  <a:gd name="connsiteY19" fmla="*/ -99 h 99523"/>
                  <a:gd name="connsiteX20" fmla="*/ 29452 w 74446"/>
                  <a:gd name="connsiteY20" fmla="*/ -99 h 99523"/>
                  <a:gd name="connsiteX21" fmla="*/ 30642 w 74446"/>
                  <a:gd name="connsiteY21" fmla="*/ -99 h 99523"/>
                  <a:gd name="connsiteX22" fmla="*/ 34293 w 74446"/>
                  <a:gd name="connsiteY22" fmla="*/ -99 h 99523"/>
                  <a:gd name="connsiteX23" fmla="*/ 36198 w 74446"/>
                  <a:gd name="connsiteY23" fmla="*/ -99 h 99523"/>
                  <a:gd name="connsiteX24" fmla="*/ 50325 w 74446"/>
                  <a:gd name="connsiteY24" fmla="*/ 1250 h 99523"/>
                  <a:gd name="connsiteX25" fmla="*/ 68739 w 74446"/>
                  <a:gd name="connsiteY25" fmla="*/ 13473 h 99523"/>
                  <a:gd name="connsiteX26" fmla="*/ 72866 w 74446"/>
                  <a:gd name="connsiteY26" fmla="*/ 26648 h 99523"/>
                  <a:gd name="connsiteX27" fmla="*/ 70167 w 74446"/>
                  <a:gd name="connsiteY27" fmla="*/ 40061 h 99523"/>
                  <a:gd name="connsiteX28" fmla="*/ 62866 w 74446"/>
                  <a:gd name="connsiteY28" fmla="*/ 47998 h 99523"/>
                  <a:gd name="connsiteX29" fmla="*/ 61993 w 74446"/>
                  <a:gd name="connsiteY29" fmla="*/ 49188 h 99523"/>
                  <a:gd name="connsiteX30" fmla="*/ 65485 w 74446"/>
                  <a:gd name="connsiteY30" fmla="*/ 51410 h 99523"/>
                  <a:gd name="connsiteX31" fmla="*/ 72866 w 74446"/>
                  <a:gd name="connsiteY31" fmla="*/ 62284 h 99523"/>
                  <a:gd name="connsiteX32" fmla="*/ 73739 w 74446"/>
                  <a:gd name="connsiteY32" fmla="*/ 66887 h 99523"/>
                  <a:gd name="connsiteX33" fmla="*/ 74294 w 74446"/>
                  <a:gd name="connsiteY33" fmla="*/ 72046 h 99523"/>
                  <a:gd name="connsiteX34" fmla="*/ 70643 w 74446"/>
                  <a:gd name="connsiteY34" fmla="*/ 87919 h 99523"/>
                  <a:gd name="connsiteX35" fmla="*/ 64294 w 74446"/>
                  <a:gd name="connsiteY35" fmla="*/ 94507 h 99523"/>
                  <a:gd name="connsiteX36" fmla="*/ 29134 w 74446"/>
                  <a:gd name="connsiteY36" fmla="*/ 99189 h 99523"/>
                  <a:gd name="connsiteX37" fmla="*/ 21198 w 74446"/>
                  <a:gd name="connsiteY37" fmla="*/ 99189 h 99523"/>
                  <a:gd name="connsiteX38" fmla="*/ 2546 w 74446"/>
                  <a:gd name="connsiteY38" fmla="*/ 97285 h 99523"/>
                  <a:gd name="connsiteX39" fmla="*/ 245 w 74446"/>
                  <a:gd name="connsiteY39" fmla="*/ 86729 h 99523"/>
                  <a:gd name="connsiteX40" fmla="*/ 29531 w 74446"/>
                  <a:gd name="connsiteY40" fmla="*/ 78792 h 99523"/>
                  <a:gd name="connsiteX41" fmla="*/ 30563 w 74446"/>
                  <a:gd name="connsiteY41" fmla="*/ 78792 h 99523"/>
                  <a:gd name="connsiteX42" fmla="*/ 33658 w 74446"/>
                  <a:gd name="connsiteY42" fmla="*/ 78792 h 99523"/>
                  <a:gd name="connsiteX43" fmla="*/ 36833 w 74446"/>
                  <a:gd name="connsiteY43" fmla="*/ 78792 h 99523"/>
                  <a:gd name="connsiteX44" fmla="*/ 46595 w 74446"/>
                  <a:gd name="connsiteY44" fmla="*/ 77284 h 99523"/>
                  <a:gd name="connsiteX45" fmla="*/ 51040 w 74446"/>
                  <a:gd name="connsiteY45" fmla="*/ 69347 h 99523"/>
                  <a:gd name="connsiteX46" fmla="*/ 46119 w 74446"/>
                  <a:gd name="connsiteY46" fmla="*/ 60299 h 99523"/>
                  <a:gd name="connsiteX47" fmla="*/ 33023 w 74446"/>
                  <a:gd name="connsiteY47" fmla="*/ 58395 h 99523"/>
                  <a:gd name="connsiteX48" fmla="*/ 26436 w 74446"/>
                  <a:gd name="connsiteY48" fmla="*/ 59268 h 99523"/>
                  <a:gd name="connsiteX49" fmla="*/ 22785 w 74446"/>
                  <a:gd name="connsiteY49" fmla="*/ 67919 h 99523"/>
                  <a:gd name="connsiteX50" fmla="*/ 22785 w 74446"/>
                  <a:gd name="connsiteY50" fmla="*/ 71411 h 99523"/>
                  <a:gd name="connsiteX51" fmla="*/ 22785 w 74446"/>
                  <a:gd name="connsiteY51" fmla="*/ 75538 h 99523"/>
                  <a:gd name="connsiteX52" fmla="*/ 29531 w 74446"/>
                  <a:gd name="connsiteY52" fmla="*/ 78633 h 99523"/>
                  <a:gd name="connsiteX53" fmla="*/ 33023 w 74446"/>
                  <a:gd name="connsiteY53" fmla="*/ 36251 h 99523"/>
                  <a:gd name="connsiteX54" fmla="*/ 34849 w 74446"/>
                  <a:gd name="connsiteY54" fmla="*/ 36251 h 99523"/>
                  <a:gd name="connsiteX55" fmla="*/ 38023 w 74446"/>
                  <a:gd name="connsiteY55" fmla="*/ 36251 h 99523"/>
                  <a:gd name="connsiteX56" fmla="*/ 49373 w 74446"/>
                  <a:gd name="connsiteY56" fmla="*/ 28314 h 99523"/>
                  <a:gd name="connsiteX57" fmla="*/ 31754 w 74446"/>
                  <a:gd name="connsiteY57" fmla="*/ 18870 h 99523"/>
                  <a:gd name="connsiteX58" fmla="*/ 24214 w 74446"/>
                  <a:gd name="connsiteY58" fmla="*/ 26092 h 99523"/>
                  <a:gd name="connsiteX59" fmla="*/ 25087 w 74446"/>
                  <a:gd name="connsiteY59" fmla="*/ 32997 h 99523"/>
                  <a:gd name="connsiteX60" fmla="*/ 33023 w 74446"/>
                  <a:gd name="connsiteY60" fmla="*/ 36092 h 9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4446" h="99523">
                    <a:moveTo>
                      <a:pt x="245" y="86729"/>
                    </a:moveTo>
                    <a:cubicBezTo>
                      <a:pt x="173" y="85300"/>
                      <a:pt x="173" y="83872"/>
                      <a:pt x="245" y="82443"/>
                    </a:cubicBezTo>
                    <a:cubicBezTo>
                      <a:pt x="245" y="79030"/>
                      <a:pt x="245" y="77046"/>
                      <a:pt x="245" y="76411"/>
                    </a:cubicBezTo>
                    <a:lnTo>
                      <a:pt x="-152" y="63474"/>
                    </a:lnTo>
                    <a:cubicBezTo>
                      <a:pt x="562" y="54347"/>
                      <a:pt x="721" y="51252"/>
                      <a:pt x="721" y="50378"/>
                    </a:cubicBezTo>
                    <a:cubicBezTo>
                      <a:pt x="792" y="49506"/>
                      <a:pt x="792" y="48632"/>
                      <a:pt x="721" y="47759"/>
                    </a:cubicBezTo>
                    <a:cubicBezTo>
                      <a:pt x="721" y="45775"/>
                      <a:pt x="721" y="44664"/>
                      <a:pt x="721" y="44347"/>
                    </a:cubicBezTo>
                    <a:cubicBezTo>
                      <a:pt x="721" y="44029"/>
                      <a:pt x="721" y="41410"/>
                      <a:pt x="721" y="38156"/>
                    </a:cubicBezTo>
                    <a:cubicBezTo>
                      <a:pt x="792" y="37632"/>
                      <a:pt x="792" y="37092"/>
                      <a:pt x="721" y="36569"/>
                    </a:cubicBezTo>
                    <a:lnTo>
                      <a:pt x="721" y="35061"/>
                    </a:lnTo>
                    <a:cubicBezTo>
                      <a:pt x="578" y="32815"/>
                      <a:pt x="578" y="30561"/>
                      <a:pt x="721" y="28314"/>
                    </a:cubicBezTo>
                    <a:cubicBezTo>
                      <a:pt x="721" y="26092"/>
                      <a:pt x="721" y="26092"/>
                      <a:pt x="1197" y="17441"/>
                    </a:cubicBezTo>
                    <a:cubicBezTo>
                      <a:pt x="1269" y="16409"/>
                      <a:pt x="1269" y="15377"/>
                      <a:pt x="1197" y="14346"/>
                    </a:cubicBezTo>
                    <a:lnTo>
                      <a:pt x="1197" y="11250"/>
                    </a:lnTo>
                    <a:cubicBezTo>
                      <a:pt x="1197" y="9504"/>
                      <a:pt x="1197" y="7996"/>
                      <a:pt x="1197" y="6568"/>
                    </a:cubicBezTo>
                    <a:cubicBezTo>
                      <a:pt x="1197" y="1091"/>
                      <a:pt x="2229" y="-99"/>
                      <a:pt x="7546" y="-99"/>
                    </a:cubicBezTo>
                    <a:lnTo>
                      <a:pt x="11753" y="-99"/>
                    </a:lnTo>
                    <a:lnTo>
                      <a:pt x="19134" y="-99"/>
                    </a:lnTo>
                    <a:lnTo>
                      <a:pt x="20880" y="-99"/>
                    </a:lnTo>
                    <a:lnTo>
                      <a:pt x="23817" y="-99"/>
                    </a:lnTo>
                    <a:cubicBezTo>
                      <a:pt x="25690" y="28"/>
                      <a:pt x="27579" y="28"/>
                      <a:pt x="29452" y="-99"/>
                    </a:cubicBezTo>
                    <a:lnTo>
                      <a:pt x="30642" y="-99"/>
                    </a:lnTo>
                    <a:cubicBezTo>
                      <a:pt x="31857" y="-36"/>
                      <a:pt x="33079" y="-36"/>
                      <a:pt x="34293" y="-99"/>
                    </a:cubicBezTo>
                    <a:cubicBezTo>
                      <a:pt x="34928" y="-155"/>
                      <a:pt x="35563" y="-155"/>
                      <a:pt x="36198" y="-99"/>
                    </a:cubicBezTo>
                    <a:cubicBezTo>
                      <a:pt x="40928" y="52"/>
                      <a:pt x="45651" y="504"/>
                      <a:pt x="50325" y="1250"/>
                    </a:cubicBezTo>
                    <a:cubicBezTo>
                      <a:pt x="57842" y="2734"/>
                      <a:pt x="64461" y="7123"/>
                      <a:pt x="68739" y="13473"/>
                    </a:cubicBezTo>
                    <a:cubicBezTo>
                      <a:pt x="71064" y="17512"/>
                      <a:pt x="72477" y="22005"/>
                      <a:pt x="72866" y="26648"/>
                    </a:cubicBezTo>
                    <a:cubicBezTo>
                      <a:pt x="72770" y="31243"/>
                      <a:pt x="71858" y="35783"/>
                      <a:pt x="70167" y="40061"/>
                    </a:cubicBezTo>
                    <a:cubicBezTo>
                      <a:pt x="68707" y="43458"/>
                      <a:pt x="66135" y="46259"/>
                      <a:pt x="62866" y="47998"/>
                    </a:cubicBezTo>
                    <a:cubicBezTo>
                      <a:pt x="62445" y="48275"/>
                      <a:pt x="62135" y="48704"/>
                      <a:pt x="61993" y="49188"/>
                    </a:cubicBezTo>
                    <a:cubicBezTo>
                      <a:pt x="61993" y="49664"/>
                      <a:pt x="63103" y="50220"/>
                      <a:pt x="65485" y="51410"/>
                    </a:cubicBezTo>
                    <a:cubicBezTo>
                      <a:pt x="69294" y="53902"/>
                      <a:pt x="71953" y="57815"/>
                      <a:pt x="72866" y="62284"/>
                    </a:cubicBezTo>
                    <a:cubicBezTo>
                      <a:pt x="72866" y="62919"/>
                      <a:pt x="72866" y="64347"/>
                      <a:pt x="73739" y="66887"/>
                    </a:cubicBezTo>
                    <a:cubicBezTo>
                      <a:pt x="74112" y="68577"/>
                      <a:pt x="74294" y="70308"/>
                      <a:pt x="74294" y="72046"/>
                    </a:cubicBezTo>
                    <a:cubicBezTo>
                      <a:pt x="73961" y="77506"/>
                      <a:pt x="72731" y="82864"/>
                      <a:pt x="70643" y="87919"/>
                    </a:cubicBezTo>
                    <a:cubicBezTo>
                      <a:pt x="68953" y="90491"/>
                      <a:pt x="66794" y="92721"/>
                      <a:pt x="64294" y="94507"/>
                    </a:cubicBezTo>
                    <a:cubicBezTo>
                      <a:pt x="58103" y="98316"/>
                      <a:pt x="51357" y="99983"/>
                      <a:pt x="29134" y="99189"/>
                    </a:cubicBezTo>
                    <a:lnTo>
                      <a:pt x="21198" y="99189"/>
                    </a:lnTo>
                    <a:cubicBezTo>
                      <a:pt x="3975" y="98555"/>
                      <a:pt x="3975" y="99189"/>
                      <a:pt x="2546" y="97285"/>
                    </a:cubicBezTo>
                    <a:cubicBezTo>
                      <a:pt x="705" y="94086"/>
                      <a:pt x="-97" y="90403"/>
                      <a:pt x="245" y="86729"/>
                    </a:cubicBezTo>
                    <a:close/>
                    <a:moveTo>
                      <a:pt x="29531" y="78792"/>
                    </a:moveTo>
                    <a:lnTo>
                      <a:pt x="30563" y="78792"/>
                    </a:lnTo>
                    <a:lnTo>
                      <a:pt x="33658" y="78792"/>
                    </a:lnTo>
                    <a:lnTo>
                      <a:pt x="36833" y="78792"/>
                    </a:lnTo>
                    <a:cubicBezTo>
                      <a:pt x="40167" y="79205"/>
                      <a:pt x="43547" y="78689"/>
                      <a:pt x="46595" y="77284"/>
                    </a:cubicBezTo>
                    <a:cubicBezTo>
                      <a:pt x="49516" y="75752"/>
                      <a:pt x="51262" y="72641"/>
                      <a:pt x="51040" y="69347"/>
                    </a:cubicBezTo>
                    <a:cubicBezTo>
                      <a:pt x="51167" y="65665"/>
                      <a:pt x="49278" y="62196"/>
                      <a:pt x="46119" y="60299"/>
                    </a:cubicBezTo>
                    <a:cubicBezTo>
                      <a:pt x="43182" y="58633"/>
                      <a:pt x="41119" y="58395"/>
                      <a:pt x="33023" y="58395"/>
                    </a:cubicBezTo>
                    <a:cubicBezTo>
                      <a:pt x="28896" y="58395"/>
                      <a:pt x="27785" y="58395"/>
                      <a:pt x="26436" y="59268"/>
                    </a:cubicBezTo>
                    <a:cubicBezTo>
                      <a:pt x="23729" y="61268"/>
                      <a:pt x="22333" y="64585"/>
                      <a:pt x="22785" y="67919"/>
                    </a:cubicBezTo>
                    <a:cubicBezTo>
                      <a:pt x="22697" y="69078"/>
                      <a:pt x="22697" y="70252"/>
                      <a:pt x="22785" y="71411"/>
                    </a:cubicBezTo>
                    <a:cubicBezTo>
                      <a:pt x="22785" y="72363"/>
                      <a:pt x="22785" y="72363"/>
                      <a:pt x="22785" y="75538"/>
                    </a:cubicBezTo>
                    <a:cubicBezTo>
                      <a:pt x="22785" y="78713"/>
                      <a:pt x="25563" y="79189"/>
                      <a:pt x="29531" y="78633"/>
                    </a:cubicBezTo>
                    <a:close/>
                    <a:moveTo>
                      <a:pt x="33023" y="36251"/>
                    </a:moveTo>
                    <a:lnTo>
                      <a:pt x="34849" y="36251"/>
                    </a:lnTo>
                    <a:cubicBezTo>
                      <a:pt x="35904" y="36330"/>
                      <a:pt x="36968" y="36330"/>
                      <a:pt x="38023" y="36251"/>
                    </a:cubicBezTo>
                    <a:cubicBezTo>
                      <a:pt x="45563" y="36251"/>
                      <a:pt x="49373" y="33553"/>
                      <a:pt x="49373" y="28314"/>
                    </a:cubicBezTo>
                    <a:cubicBezTo>
                      <a:pt x="49373" y="21806"/>
                      <a:pt x="43976" y="18870"/>
                      <a:pt x="31754" y="18870"/>
                    </a:cubicBezTo>
                    <a:cubicBezTo>
                      <a:pt x="25959" y="18870"/>
                      <a:pt x="24214" y="20616"/>
                      <a:pt x="24214" y="26092"/>
                    </a:cubicBezTo>
                    <a:cubicBezTo>
                      <a:pt x="24317" y="28409"/>
                      <a:pt x="24610" y="30719"/>
                      <a:pt x="25087" y="32997"/>
                    </a:cubicBezTo>
                    <a:cubicBezTo>
                      <a:pt x="25722" y="35061"/>
                      <a:pt x="26595" y="35537"/>
                      <a:pt x="33023" y="3609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68" name="Freeform: Shape 167">
                <a:extLst>
                  <a:ext uri="{FF2B5EF4-FFF2-40B4-BE49-F238E27FC236}">
                    <a16:creationId xmlns:a16="http://schemas.microsoft.com/office/drawing/2014/main" id="{8AF1753E-A29C-459B-AAEC-C03397F6A0F4}"/>
                  </a:ext>
                </a:extLst>
              </p:cNvPr>
              <p:cNvSpPr/>
              <p:nvPr/>
            </p:nvSpPr>
            <p:spPr>
              <a:xfrm>
                <a:off x="5493117" y="1808766"/>
                <a:ext cx="24335" cy="23359"/>
              </a:xfrm>
              <a:custGeom>
                <a:avLst/>
                <a:gdLst>
                  <a:gd name="connsiteX0" fmla="*/ -152 w 22241"/>
                  <a:gd name="connsiteY0" fmla="*/ 5415 h 21349"/>
                  <a:gd name="connsiteX1" fmla="*/ 2625 w 22241"/>
                  <a:gd name="connsiteY1" fmla="*/ -141 h 21349"/>
                  <a:gd name="connsiteX2" fmla="*/ 8499 w 22241"/>
                  <a:gd name="connsiteY2" fmla="*/ -141 h 21349"/>
                  <a:gd name="connsiteX3" fmla="*/ 10562 w 22241"/>
                  <a:gd name="connsiteY3" fmla="*/ -141 h 21349"/>
                  <a:gd name="connsiteX4" fmla="*/ 11991 w 22241"/>
                  <a:gd name="connsiteY4" fmla="*/ -141 h 21349"/>
                  <a:gd name="connsiteX5" fmla="*/ 14213 w 22241"/>
                  <a:gd name="connsiteY5" fmla="*/ -141 h 21349"/>
                  <a:gd name="connsiteX6" fmla="*/ 16039 w 22241"/>
                  <a:gd name="connsiteY6" fmla="*/ -141 h 21349"/>
                  <a:gd name="connsiteX7" fmla="*/ 20245 w 22241"/>
                  <a:gd name="connsiteY7" fmla="*/ -141 h 21349"/>
                  <a:gd name="connsiteX8" fmla="*/ 22071 w 22241"/>
                  <a:gd name="connsiteY8" fmla="*/ 2478 h 21349"/>
                  <a:gd name="connsiteX9" fmla="*/ 21435 w 22241"/>
                  <a:gd name="connsiteY9" fmla="*/ 19701 h 21349"/>
                  <a:gd name="connsiteX10" fmla="*/ 18816 w 22241"/>
                  <a:gd name="connsiteY10" fmla="*/ 21209 h 21349"/>
                  <a:gd name="connsiteX11" fmla="*/ 2943 w 22241"/>
                  <a:gd name="connsiteY11" fmla="*/ 20733 h 21349"/>
                  <a:gd name="connsiteX12" fmla="*/ -152 w 22241"/>
                  <a:gd name="connsiteY12" fmla="*/ 5415 h 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49">
                    <a:moveTo>
                      <a:pt x="-152" y="5415"/>
                    </a:moveTo>
                    <a:cubicBezTo>
                      <a:pt x="403" y="256"/>
                      <a:pt x="403" y="97"/>
                      <a:pt x="2625" y="-141"/>
                    </a:cubicBezTo>
                    <a:lnTo>
                      <a:pt x="8499" y="-141"/>
                    </a:lnTo>
                    <a:cubicBezTo>
                      <a:pt x="9181" y="-77"/>
                      <a:pt x="9880" y="-77"/>
                      <a:pt x="10562" y="-141"/>
                    </a:cubicBezTo>
                    <a:lnTo>
                      <a:pt x="11991" y="-141"/>
                    </a:lnTo>
                    <a:lnTo>
                      <a:pt x="14213" y="-141"/>
                    </a:lnTo>
                    <a:cubicBezTo>
                      <a:pt x="14816" y="-77"/>
                      <a:pt x="15435" y="-77"/>
                      <a:pt x="16039" y="-141"/>
                    </a:cubicBezTo>
                    <a:cubicBezTo>
                      <a:pt x="19531" y="-141"/>
                      <a:pt x="19531" y="-141"/>
                      <a:pt x="20245" y="-141"/>
                    </a:cubicBezTo>
                    <a:cubicBezTo>
                      <a:pt x="21158" y="478"/>
                      <a:pt x="21808" y="1407"/>
                      <a:pt x="22071" y="2478"/>
                    </a:cubicBezTo>
                    <a:cubicBezTo>
                      <a:pt x="22158" y="8225"/>
                      <a:pt x="21944" y="13979"/>
                      <a:pt x="21435" y="19701"/>
                    </a:cubicBezTo>
                    <a:cubicBezTo>
                      <a:pt x="20856" y="20590"/>
                      <a:pt x="19880" y="21153"/>
                      <a:pt x="18816" y="21209"/>
                    </a:cubicBezTo>
                    <a:cubicBezTo>
                      <a:pt x="12150" y="21209"/>
                      <a:pt x="3339" y="21209"/>
                      <a:pt x="2943" y="20733"/>
                    </a:cubicBezTo>
                    <a:cubicBezTo>
                      <a:pt x="-73" y="20495"/>
                      <a:pt x="-152" y="19860"/>
                      <a:pt x="-152" y="541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69" name="Freeform: Shape 168">
                <a:extLst>
                  <a:ext uri="{FF2B5EF4-FFF2-40B4-BE49-F238E27FC236}">
                    <a16:creationId xmlns:a16="http://schemas.microsoft.com/office/drawing/2014/main" id="{0FF83656-16AB-4BF5-997F-3C6EC1831951}"/>
                  </a:ext>
                </a:extLst>
              </p:cNvPr>
              <p:cNvSpPr/>
              <p:nvPr/>
            </p:nvSpPr>
            <p:spPr>
              <a:xfrm>
                <a:off x="5566479" y="1724554"/>
                <a:ext cx="89812" cy="108205"/>
              </a:xfrm>
              <a:custGeom>
                <a:avLst/>
                <a:gdLst>
                  <a:gd name="connsiteX0" fmla="*/ -135 w 82083"/>
                  <a:gd name="connsiteY0" fmla="*/ 42696 h 98893"/>
                  <a:gd name="connsiteX1" fmla="*/ 27802 w 82083"/>
                  <a:gd name="connsiteY1" fmla="*/ 3012 h 98893"/>
                  <a:gd name="connsiteX2" fmla="*/ 52088 w 82083"/>
                  <a:gd name="connsiteY2" fmla="*/ -83 h 98893"/>
                  <a:gd name="connsiteX3" fmla="*/ 75899 w 82083"/>
                  <a:gd name="connsiteY3" fmla="*/ 3727 h 98893"/>
                  <a:gd name="connsiteX4" fmla="*/ 78280 w 82083"/>
                  <a:gd name="connsiteY4" fmla="*/ 18886 h 98893"/>
                  <a:gd name="connsiteX5" fmla="*/ 73835 w 82083"/>
                  <a:gd name="connsiteY5" fmla="*/ 24204 h 98893"/>
                  <a:gd name="connsiteX6" fmla="*/ 64152 w 82083"/>
                  <a:gd name="connsiteY6" fmla="*/ 22140 h 98893"/>
                  <a:gd name="connsiteX7" fmla="*/ 48835 w 82083"/>
                  <a:gd name="connsiteY7" fmla="*/ 20553 h 98893"/>
                  <a:gd name="connsiteX8" fmla="*/ 36453 w 82083"/>
                  <a:gd name="connsiteY8" fmla="*/ 23013 h 98893"/>
                  <a:gd name="connsiteX9" fmla="*/ 22802 w 82083"/>
                  <a:gd name="connsiteY9" fmla="*/ 46823 h 98893"/>
                  <a:gd name="connsiteX10" fmla="*/ 31770 w 82083"/>
                  <a:gd name="connsiteY10" fmla="*/ 67379 h 98893"/>
                  <a:gd name="connsiteX11" fmla="*/ 39151 w 82083"/>
                  <a:gd name="connsiteY11" fmla="*/ 72379 h 98893"/>
                  <a:gd name="connsiteX12" fmla="*/ 53993 w 82083"/>
                  <a:gd name="connsiteY12" fmla="*/ 75792 h 98893"/>
                  <a:gd name="connsiteX13" fmla="*/ 61533 w 82083"/>
                  <a:gd name="connsiteY13" fmla="*/ 67856 h 98893"/>
                  <a:gd name="connsiteX14" fmla="*/ 60184 w 82083"/>
                  <a:gd name="connsiteY14" fmla="*/ 58887 h 98893"/>
                  <a:gd name="connsiteX15" fmla="*/ 55740 w 82083"/>
                  <a:gd name="connsiteY15" fmla="*/ 56665 h 98893"/>
                  <a:gd name="connsiteX16" fmla="*/ 51930 w 82083"/>
                  <a:gd name="connsiteY16" fmla="*/ 56665 h 98893"/>
                  <a:gd name="connsiteX17" fmla="*/ 49708 w 82083"/>
                  <a:gd name="connsiteY17" fmla="*/ 52538 h 98893"/>
                  <a:gd name="connsiteX18" fmla="*/ 49708 w 82083"/>
                  <a:gd name="connsiteY18" fmla="*/ 50633 h 98893"/>
                  <a:gd name="connsiteX19" fmla="*/ 49708 w 82083"/>
                  <a:gd name="connsiteY19" fmla="*/ 45950 h 98893"/>
                  <a:gd name="connsiteX20" fmla="*/ 49708 w 82083"/>
                  <a:gd name="connsiteY20" fmla="*/ 43014 h 98893"/>
                  <a:gd name="connsiteX21" fmla="*/ 55184 w 82083"/>
                  <a:gd name="connsiteY21" fmla="*/ 36109 h 98893"/>
                  <a:gd name="connsiteX22" fmla="*/ 64311 w 82083"/>
                  <a:gd name="connsiteY22" fmla="*/ 36664 h 98893"/>
                  <a:gd name="connsiteX23" fmla="*/ 67089 w 82083"/>
                  <a:gd name="connsiteY23" fmla="*/ 36664 h 98893"/>
                  <a:gd name="connsiteX24" fmla="*/ 68676 w 82083"/>
                  <a:gd name="connsiteY24" fmla="*/ 36664 h 98893"/>
                  <a:gd name="connsiteX25" fmla="*/ 76613 w 82083"/>
                  <a:gd name="connsiteY25" fmla="*/ 36109 h 98893"/>
                  <a:gd name="connsiteX26" fmla="*/ 81772 w 82083"/>
                  <a:gd name="connsiteY26" fmla="*/ 42855 h 98893"/>
                  <a:gd name="connsiteX27" fmla="*/ 81772 w 82083"/>
                  <a:gd name="connsiteY27" fmla="*/ 63332 h 98893"/>
                  <a:gd name="connsiteX28" fmla="*/ 81772 w 82083"/>
                  <a:gd name="connsiteY28" fmla="*/ 71268 h 98893"/>
                  <a:gd name="connsiteX29" fmla="*/ 81772 w 82083"/>
                  <a:gd name="connsiteY29" fmla="*/ 77697 h 98893"/>
                  <a:gd name="connsiteX30" fmla="*/ 79946 w 82083"/>
                  <a:gd name="connsiteY30" fmla="*/ 95475 h 98893"/>
                  <a:gd name="connsiteX31" fmla="*/ 63200 w 82083"/>
                  <a:gd name="connsiteY31" fmla="*/ 98491 h 98893"/>
                  <a:gd name="connsiteX32" fmla="*/ 28595 w 82083"/>
                  <a:gd name="connsiteY32" fmla="*/ 91666 h 98893"/>
                  <a:gd name="connsiteX33" fmla="*/ 16135 w 82083"/>
                  <a:gd name="connsiteY33" fmla="*/ 83729 h 98893"/>
                  <a:gd name="connsiteX34" fmla="*/ -135 w 82083"/>
                  <a:gd name="connsiteY34" fmla="*/ 42696 h 9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083" h="98893">
                    <a:moveTo>
                      <a:pt x="-135" y="42696"/>
                    </a:moveTo>
                    <a:cubicBezTo>
                      <a:pt x="-159" y="24886"/>
                      <a:pt x="11032" y="8997"/>
                      <a:pt x="27802" y="3012"/>
                    </a:cubicBezTo>
                    <a:cubicBezTo>
                      <a:pt x="35668" y="639"/>
                      <a:pt x="43874" y="-408"/>
                      <a:pt x="52088" y="-83"/>
                    </a:cubicBezTo>
                    <a:cubicBezTo>
                      <a:pt x="67010" y="-83"/>
                      <a:pt x="74073" y="1108"/>
                      <a:pt x="75899" y="3727"/>
                    </a:cubicBezTo>
                    <a:cubicBezTo>
                      <a:pt x="77724" y="6346"/>
                      <a:pt x="78280" y="8727"/>
                      <a:pt x="78280" y="18886"/>
                    </a:cubicBezTo>
                    <a:cubicBezTo>
                      <a:pt x="78280" y="22696"/>
                      <a:pt x="77089" y="24204"/>
                      <a:pt x="73835" y="24204"/>
                    </a:cubicBezTo>
                    <a:cubicBezTo>
                      <a:pt x="70541" y="23854"/>
                      <a:pt x="67303" y="23164"/>
                      <a:pt x="64152" y="22140"/>
                    </a:cubicBezTo>
                    <a:cubicBezTo>
                      <a:pt x="59120" y="21060"/>
                      <a:pt x="53985" y="20529"/>
                      <a:pt x="48835" y="20553"/>
                    </a:cubicBezTo>
                    <a:cubicBezTo>
                      <a:pt x="44612" y="20775"/>
                      <a:pt x="40445" y="21608"/>
                      <a:pt x="36453" y="23013"/>
                    </a:cubicBezTo>
                    <a:cubicBezTo>
                      <a:pt x="27326" y="27267"/>
                      <a:pt x="21857" y="36799"/>
                      <a:pt x="22802" y="46823"/>
                    </a:cubicBezTo>
                    <a:cubicBezTo>
                      <a:pt x="23294" y="54514"/>
                      <a:pt x="26468" y="61784"/>
                      <a:pt x="31770" y="67379"/>
                    </a:cubicBezTo>
                    <a:cubicBezTo>
                      <a:pt x="33865" y="69530"/>
                      <a:pt x="36374" y="71229"/>
                      <a:pt x="39151" y="72379"/>
                    </a:cubicBezTo>
                    <a:cubicBezTo>
                      <a:pt x="43612" y="75054"/>
                      <a:pt x="48810" y="76245"/>
                      <a:pt x="53993" y="75792"/>
                    </a:cubicBezTo>
                    <a:cubicBezTo>
                      <a:pt x="59152" y="75792"/>
                      <a:pt x="61533" y="73253"/>
                      <a:pt x="61533" y="67856"/>
                    </a:cubicBezTo>
                    <a:cubicBezTo>
                      <a:pt x="61850" y="64800"/>
                      <a:pt x="61383" y="61713"/>
                      <a:pt x="60184" y="58887"/>
                    </a:cubicBezTo>
                    <a:cubicBezTo>
                      <a:pt x="59065" y="57570"/>
                      <a:pt x="57462" y="56768"/>
                      <a:pt x="55740" y="56665"/>
                    </a:cubicBezTo>
                    <a:lnTo>
                      <a:pt x="51930" y="56665"/>
                    </a:lnTo>
                    <a:cubicBezTo>
                      <a:pt x="50501" y="56665"/>
                      <a:pt x="49708" y="55316"/>
                      <a:pt x="49708" y="52538"/>
                    </a:cubicBezTo>
                    <a:lnTo>
                      <a:pt x="49708" y="50633"/>
                    </a:lnTo>
                    <a:cubicBezTo>
                      <a:pt x="49612" y="49077"/>
                      <a:pt x="49612" y="47506"/>
                      <a:pt x="49708" y="45950"/>
                    </a:cubicBezTo>
                    <a:lnTo>
                      <a:pt x="49708" y="43014"/>
                    </a:lnTo>
                    <a:cubicBezTo>
                      <a:pt x="49708" y="38569"/>
                      <a:pt x="51612" y="36109"/>
                      <a:pt x="55184" y="36109"/>
                    </a:cubicBezTo>
                    <a:cubicBezTo>
                      <a:pt x="56771" y="36109"/>
                      <a:pt x="60342" y="36109"/>
                      <a:pt x="64311" y="36664"/>
                    </a:cubicBezTo>
                    <a:cubicBezTo>
                      <a:pt x="65232" y="36736"/>
                      <a:pt x="66160" y="36736"/>
                      <a:pt x="67089" y="36664"/>
                    </a:cubicBezTo>
                    <a:lnTo>
                      <a:pt x="68676" y="36664"/>
                    </a:lnTo>
                    <a:cubicBezTo>
                      <a:pt x="72962" y="36267"/>
                      <a:pt x="75740" y="36109"/>
                      <a:pt x="76613" y="36109"/>
                    </a:cubicBezTo>
                    <a:cubicBezTo>
                      <a:pt x="79946" y="36109"/>
                      <a:pt x="81772" y="38410"/>
                      <a:pt x="81772" y="42855"/>
                    </a:cubicBezTo>
                    <a:lnTo>
                      <a:pt x="81772" y="63332"/>
                    </a:lnTo>
                    <a:cubicBezTo>
                      <a:pt x="81772" y="65078"/>
                      <a:pt x="81772" y="67459"/>
                      <a:pt x="81772" y="71268"/>
                    </a:cubicBezTo>
                    <a:cubicBezTo>
                      <a:pt x="81772" y="74046"/>
                      <a:pt x="81772" y="76269"/>
                      <a:pt x="81772" y="77697"/>
                    </a:cubicBezTo>
                    <a:cubicBezTo>
                      <a:pt x="82256" y="83682"/>
                      <a:pt x="81637" y="89714"/>
                      <a:pt x="79946" y="95475"/>
                    </a:cubicBezTo>
                    <a:cubicBezTo>
                      <a:pt x="78518" y="97857"/>
                      <a:pt x="75422" y="98491"/>
                      <a:pt x="63200" y="98491"/>
                    </a:cubicBezTo>
                    <a:cubicBezTo>
                      <a:pt x="51247" y="99587"/>
                      <a:pt x="39239" y="97222"/>
                      <a:pt x="28595" y="91666"/>
                    </a:cubicBezTo>
                    <a:cubicBezTo>
                      <a:pt x="24294" y="89261"/>
                      <a:pt x="20135" y="86610"/>
                      <a:pt x="16135" y="83729"/>
                    </a:cubicBezTo>
                    <a:cubicBezTo>
                      <a:pt x="5365" y="72832"/>
                      <a:pt x="-509" y="58014"/>
                      <a:pt x="-135" y="4269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0" name="Freeform: Shape 169">
                <a:extLst>
                  <a:ext uri="{FF2B5EF4-FFF2-40B4-BE49-F238E27FC236}">
                    <a16:creationId xmlns:a16="http://schemas.microsoft.com/office/drawing/2014/main" id="{5215AD17-09AC-4183-BD51-978F0EF633CB}"/>
                  </a:ext>
                </a:extLst>
              </p:cNvPr>
              <p:cNvSpPr/>
              <p:nvPr/>
            </p:nvSpPr>
            <p:spPr>
              <a:xfrm>
                <a:off x="5665843" y="1723314"/>
                <a:ext cx="99973" cy="110317"/>
              </a:xfrm>
              <a:custGeom>
                <a:avLst/>
                <a:gdLst>
                  <a:gd name="connsiteX0" fmla="*/ 2229 w 91370"/>
                  <a:gd name="connsiteY0" fmla="*/ 69147 h 100824"/>
                  <a:gd name="connsiteX1" fmla="*/ -152 w 91370"/>
                  <a:gd name="connsiteY1" fmla="*/ 47956 h 100824"/>
                  <a:gd name="connsiteX2" fmla="*/ 5721 w 91370"/>
                  <a:gd name="connsiteY2" fmla="*/ 26447 h 100824"/>
                  <a:gd name="connsiteX3" fmla="*/ 21594 w 91370"/>
                  <a:gd name="connsiteY3" fmla="*/ 6764 h 100824"/>
                  <a:gd name="connsiteX4" fmla="*/ 45405 w 91370"/>
                  <a:gd name="connsiteY4" fmla="*/ -141 h 100824"/>
                  <a:gd name="connsiteX5" fmla="*/ 61278 w 91370"/>
                  <a:gd name="connsiteY5" fmla="*/ 2637 h 100824"/>
                  <a:gd name="connsiteX6" fmla="*/ 72945 w 91370"/>
                  <a:gd name="connsiteY6" fmla="*/ 8986 h 100824"/>
                  <a:gd name="connsiteX7" fmla="*/ 84295 w 91370"/>
                  <a:gd name="connsiteY7" fmla="*/ 21447 h 100824"/>
                  <a:gd name="connsiteX8" fmla="*/ 86358 w 91370"/>
                  <a:gd name="connsiteY8" fmla="*/ 26209 h 100824"/>
                  <a:gd name="connsiteX9" fmla="*/ 88343 w 91370"/>
                  <a:gd name="connsiteY9" fmla="*/ 30495 h 100824"/>
                  <a:gd name="connsiteX10" fmla="*/ 91200 w 91370"/>
                  <a:gd name="connsiteY10" fmla="*/ 45733 h 100824"/>
                  <a:gd name="connsiteX11" fmla="*/ 91200 w 91370"/>
                  <a:gd name="connsiteY11" fmla="*/ 47638 h 100824"/>
                  <a:gd name="connsiteX12" fmla="*/ 91200 w 91370"/>
                  <a:gd name="connsiteY12" fmla="*/ 53670 h 100824"/>
                  <a:gd name="connsiteX13" fmla="*/ 86835 w 91370"/>
                  <a:gd name="connsiteY13" fmla="*/ 73988 h 100824"/>
                  <a:gd name="connsiteX14" fmla="*/ 70961 w 91370"/>
                  <a:gd name="connsiteY14" fmla="*/ 93275 h 100824"/>
                  <a:gd name="connsiteX15" fmla="*/ 65326 w 91370"/>
                  <a:gd name="connsiteY15" fmla="*/ 96211 h 100824"/>
                  <a:gd name="connsiteX16" fmla="*/ 47071 w 91370"/>
                  <a:gd name="connsiteY16" fmla="*/ 100656 h 100824"/>
                  <a:gd name="connsiteX17" fmla="*/ 29690 w 91370"/>
                  <a:gd name="connsiteY17" fmla="*/ 97878 h 100824"/>
                  <a:gd name="connsiteX18" fmla="*/ 21198 w 91370"/>
                  <a:gd name="connsiteY18" fmla="*/ 93989 h 100824"/>
                  <a:gd name="connsiteX19" fmla="*/ 8975 w 91370"/>
                  <a:gd name="connsiteY19" fmla="*/ 83274 h 100824"/>
                  <a:gd name="connsiteX20" fmla="*/ 2229 w 91370"/>
                  <a:gd name="connsiteY20" fmla="*/ 69147 h 100824"/>
                  <a:gd name="connsiteX21" fmla="*/ 47230 w 91370"/>
                  <a:gd name="connsiteY21" fmla="*/ 78116 h 100824"/>
                  <a:gd name="connsiteX22" fmla="*/ 63104 w 91370"/>
                  <a:gd name="connsiteY22" fmla="*/ 70179 h 100824"/>
                  <a:gd name="connsiteX23" fmla="*/ 66676 w 91370"/>
                  <a:gd name="connsiteY23" fmla="*/ 64464 h 100824"/>
                  <a:gd name="connsiteX24" fmla="*/ 69929 w 91370"/>
                  <a:gd name="connsiteY24" fmla="*/ 51765 h 100824"/>
                  <a:gd name="connsiteX25" fmla="*/ 64453 w 91370"/>
                  <a:gd name="connsiteY25" fmla="*/ 32320 h 100824"/>
                  <a:gd name="connsiteX26" fmla="*/ 53897 w 91370"/>
                  <a:gd name="connsiteY26" fmla="*/ 24384 h 100824"/>
                  <a:gd name="connsiteX27" fmla="*/ 49056 w 91370"/>
                  <a:gd name="connsiteY27" fmla="*/ 23590 h 100824"/>
                  <a:gd name="connsiteX28" fmla="*/ 46199 w 91370"/>
                  <a:gd name="connsiteY28" fmla="*/ 23590 h 100824"/>
                  <a:gd name="connsiteX29" fmla="*/ 36674 w 91370"/>
                  <a:gd name="connsiteY29" fmla="*/ 25653 h 100824"/>
                  <a:gd name="connsiteX30" fmla="*/ 22865 w 91370"/>
                  <a:gd name="connsiteY30" fmla="*/ 49464 h 100824"/>
                  <a:gd name="connsiteX31" fmla="*/ 27706 w 91370"/>
                  <a:gd name="connsiteY31" fmla="*/ 68274 h 100824"/>
                  <a:gd name="connsiteX32" fmla="*/ 47230 w 91370"/>
                  <a:gd name="connsiteY32" fmla="*/ 78116 h 10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70" h="100824">
                    <a:moveTo>
                      <a:pt x="2229" y="69147"/>
                    </a:moveTo>
                    <a:cubicBezTo>
                      <a:pt x="975" y="62139"/>
                      <a:pt x="181" y="55067"/>
                      <a:pt x="-152" y="47956"/>
                    </a:cubicBezTo>
                    <a:cubicBezTo>
                      <a:pt x="332" y="40463"/>
                      <a:pt x="2332" y="33146"/>
                      <a:pt x="5721" y="26447"/>
                    </a:cubicBezTo>
                    <a:cubicBezTo>
                      <a:pt x="9316" y="18685"/>
                      <a:pt x="14769" y="11923"/>
                      <a:pt x="21594" y="6764"/>
                    </a:cubicBezTo>
                    <a:cubicBezTo>
                      <a:pt x="28849" y="2550"/>
                      <a:pt x="37024" y="177"/>
                      <a:pt x="45405" y="-141"/>
                    </a:cubicBezTo>
                    <a:cubicBezTo>
                      <a:pt x="50802" y="50"/>
                      <a:pt x="56143" y="986"/>
                      <a:pt x="61278" y="2637"/>
                    </a:cubicBezTo>
                    <a:cubicBezTo>
                      <a:pt x="65358" y="4383"/>
                      <a:pt x="69263" y="6510"/>
                      <a:pt x="72945" y="8986"/>
                    </a:cubicBezTo>
                    <a:cubicBezTo>
                      <a:pt x="77160" y="12725"/>
                      <a:pt x="80962" y="16907"/>
                      <a:pt x="84295" y="21447"/>
                    </a:cubicBezTo>
                    <a:cubicBezTo>
                      <a:pt x="84850" y="22637"/>
                      <a:pt x="84850" y="22637"/>
                      <a:pt x="86358" y="26209"/>
                    </a:cubicBezTo>
                    <a:cubicBezTo>
                      <a:pt x="86358" y="26209"/>
                      <a:pt x="87231" y="27955"/>
                      <a:pt x="88343" y="30495"/>
                    </a:cubicBezTo>
                    <a:cubicBezTo>
                      <a:pt x="90390" y="35305"/>
                      <a:pt x="91366" y="40503"/>
                      <a:pt x="91200" y="45733"/>
                    </a:cubicBezTo>
                    <a:lnTo>
                      <a:pt x="91200" y="47638"/>
                    </a:lnTo>
                    <a:cubicBezTo>
                      <a:pt x="91200" y="50019"/>
                      <a:pt x="91200" y="52083"/>
                      <a:pt x="91200" y="53670"/>
                    </a:cubicBezTo>
                    <a:cubicBezTo>
                      <a:pt x="90843" y="60631"/>
                      <a:pt x="89366" y="67496"/>
                      <a:pt x="86835" y="73988"/>
                    </a:cubicBezTo>
                    <a:cubicBezTo>
                      <a:pt x="83660" y="81901"/>
                      <a:pt x="78120" y="88640"/>
                      <a:pt x="70961" y="93275"/>
                    </a:cubicBezTo>
                    <a:lnTo>
                      <a:pt x="65326" y="96211"/>
                    </a:lnTo>
                    <a:cubicBezTo>
                      <a:pt x="59556" y="98775"/>
                      <a:pt x="53373" y="100283"/>
                      <a:pt x="47071" y="100656"/>
                    </a:cubicBezTo>
                    <a:cubicBezTo>
                      <a:pt x="41151" y="100862"/>
                      <a:pt x="35254" y="99918"/>
                      <a:pt x="29690" y="97878"/>
                    </a:cubicBezTo>
                    <a:cubicBezTo>
                      <a:pt x="26761" y="96806"/>
                      <a:pt x="23920" y="95505"/>
                      <a:pt x="21198" y="93989"/>
                    </a:cubicBezTo>
                    <a:cubicBezTo>
                      <a:pt x="16642" y="91013"/>
                      <a:pt x="12523" y="87401"/>
                      <a:pt x="8975" y="83274"/>
                    </a:cubicBezTo>
                    <a:cubicBezTo>
                      <a:pt x="6070" y="78909"/>
                      <a:pt x="3801" y="74147"/>
                      <a:pt x="2229" y="69147"/>
                    </a:cubicBezTo>
                    <a:close/>
                    <a:moveTo>
                      <a:pt x="47230" y="78116"/>
                    </a:moveTo>
                    <a:cubicBezTo>
                      <a:pt x="53413" y="77869"/>
                      <a:pt x="59199" y="74980"/>
                      <a:pt x="63104" y="70179"/>
                    </a:cubicBezTo>
                    <a:cubicBezTo>
                      <a:pt x="64469" y="68393"/>
                      <a:pt x="65667" y="66480"/>
                      <a:pt x="66676" y="64464"/>
                    </a:cubicBezTo>
                    <a:cubicBezTo>
                      <a:pt x="68414" y="60424"/>
                      <a:pt x="69509" y="56139"/>
                      <a:pt x="69929" y="51765"/>
                    </a:cubicBezTo>
                    <a:cubicBezTo>
                      <a:pt x="70715" y="44821"/>
                      <a:pt x="68747" y="37836"/>
                      <a:pt x="64453" y="32320"/>
                    </a:cubicBezTo>
                    <a:cubicBezTo>
                      <a:pt x="61794" y="28693"/>
                      <a:pt x="58120" y="25931"/>
                      <a:pt x="53897" y="24384"/>
                    </a:cubicBezTo>
                    <a:cubicBezTo>
                      <a:pt x="52389" y="23677"/>
                      <a:pt x="50714" y="23407"/>
                      <a:pt x="49056" y="23590"/>
                    </a:cubicBezTo>
                    <a:cubicBezTo>
                      <a:pt x="48111" y="23431"/>
                      <a:pt x="47143" y="23431"/>
                      <a:pt x="46199" y="23590"/>
                    </a:cubicBezTo>
                    <a:cubicBezTo>
                      <a:pt x="42952" y="23915"/>
                      <a:pt x="39762" y="24606"/>
                      <a:pt x="36674" y="25653"/>
                    </a:cubicBezTo>
                    <a:cubicBezTo>
                      <a:pt x="28023" y="30432"/>
                      <a:pt x="22714" y="39583"/>
                      <a:pt x="22865" y="49464"/>
                    </a:cubicBezTo>
                    <a:cubicBezTo>
                      <a:pt x="22769" y="56051"/>
                      <a:pt x="24436" y="62552"/>
                      <a:pt x="27706" y="68274"/>
                    </a:cubicBezTo>
                    <a:cubicBezTo>
                      <a:pt x="32063" y="74727"/>
                      <a:pt x="39452" y="78457"/>
                      <a:pt x="47230" y="781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1" name="Freeform: Shape 170">
                <a:extLst>
                  <a:ext uri="{FF2B5EF4-FFF2-40B4-BE49-F238E27FC236}">
                    <a16:creationId xmlns:a16="http://schemas.microsoft.com/office/drawing/2014/main" id="{AC49E259-8240-4385-AC66-3172BA27AC00}"/>
                  </a:ext>
                </a:extLst>
              </p:cNvPr>
              <p:cNvSpPr/>
              <p:nvPr/>
            </p:nvSpPr>
            <p:spPr>
              <a:xfrm>
                <a:off x="5768922" y="1723911"/>
                <a:ext cx="80762" cy="108648"/>
              </a:xfrm>
              <a:custGeom>
                <a:avLst/>
                <a:gdLst>
                  <a:gd name="connsiteX0" fmla="*/ 11594 w 73812"/>
                  <a:gd name="connsiteY0" fmla="*/ 62410 h 99298"/>
                  <a:gd name="connsiteX1" fmla="*/ 7467 w 73812"/>
                  <a:gd name="connsiteY1" fmla="*/ 41695 h 99298"/>
                  <a:gd name="connsiteX2" fmla="*/ 1594 w 73812"/>
                  <a:gd name="connsiteY2" fmla="*/ 15028 h 99298"/>
                  <a:gd name="connsiteX3" fmla="*/ -152 w 73812"/>
                  <a:gd name="connsiteY3" fmla="*/ 5742 h 99298"/>
                  <a:gd name="connsiteX4" fmla="*/ 3340 w 73812"/>
                  <a:gd name="connsiteY4" fmla="*/ 504 h 99298"/>
                  <a:gd name="connsiteX5" fmla="*/ 12309 w 73812"/>
                  <a:gd name="connsiteY5" fmla="*/ 901 h 99298"/>
                  <a:gd name="connsiteX6" fmla="*/ 15563 w 73812"/>
                  <a:gd name="connsiteY6" fmla="*/ 901 h 99298"/>
                  <a:gd name="connsiteX7" fmla="*/ 17468 w 73812"/>
                  <a:gd name="connsiteY7" fmla="*/ 901 h 99298"/>
                  <a:gd name="connsiteX8" fmla="*/ 23817 w 73812"/>
                  <a:gd name="connsiteY8" fmla="*/ 8202 h 99298"/>
                  <a:gd name="connsiteX9" fmla="*/ 25881 w 73812"/>
                  <a:gd name="connsiteY9" fmla="*/ 16616 h 99298"/>
                  <a:gd name="connsiteX10" fmla="*/ 27071 w 73812"/>
                  <a:gd name="connsiteY10" fmla="*/ 23044 h 99298"/>
                  <a:gd name="connsiteX11" fmla="*/ 28341 w 73812"/>
                  <a:gd name="connsiteY11" fmla="*/ 30981 h 99298"/>
                  <a:gd name="connsiteX12" fmla="*/ 28341 w 73812"/>
                  <a:gd name="connsiteY12" fmla="*/ 32727 h 99298"/>
                  <a:gd name="connsiteX13" fmla="*/ 29690 w 73812"/>
                  <a:gd name="connsiteY13" fmla="*/ 36537 h 99298"/>
                  <a:gd name="connsiteX14" fmla="*/ 31595 w 73812"/>
                  <a:gd name="connsiteY14" fmla="*/ 46696 h 99298"/>
                  <a:gd name="connsiteX15" fmla="*/ 33023 w 73812"/>
                  <a:gd name="connsiteY15" fmla="*/ 53045 h 99298"/>
                  <a:gd name="connsiteX16" fmla="*/ 34214 w 73812"/>
                  <a:gd name="connsiteY16" fmla="*/ 59236 h 99298"/>
                  <a:gd name="connsiteX17" fmla="*/ 36595 w 73812"/>
                  <a:gd name="connsiteY17" fmla="*/ 64077 h 99298"/>
                  <a:gd name="connsiteX18" fmla="*/ 41595 w 73812"/>
                  <a:gd name="connsiteY18" fmla="*/ 46140 h 99298"/>
                  <a:gd name="connsiteX19" fmla="*/ 42944 w 73812"/>
                  <a:gd name="connsiteY19" fmla="*/ 38203 h 99298"/>
                  <a:gd name="connsiteX20" fmla="*/ 46436 w 73812"/>
                  <a:gd name="connsiteY20" fmla="*/ 23917 h 99298"/>
                  <a:gd name="connsiteX21" fmla="*/ 47468 w 73812"/>
                  <a:gd name="connsiteY21" fmla="*/ 17647 h 99298"/>
                  <a:gd name="connsiteX22" fmla="*/ 48342 w 73812"/>
                  <a:gd name="connsiteY22" fmla="*/ 12647 h 99298"/>
                  <a:gd name="connsiteX23" fmla="*/ 50246 w 73812"/>
                  <a:gd name="connsiteY23" fmla="*/ 4710 h 99298"/>
                  <a:gd name="connsiteX24" fmla="*/ 55707 w 73812"/>
                  <a:gd name="connsiteY24" fmla="*/ -131 h 99298"/>
                  <a:gd name="connsiteX25" fmla="*/ 55723 w 73812"/>
                  <a:gd name="connsiteY25" fmla="*/ -131 h 99298"/>
                  <a:gd name="connsiteX26" fmla="*/ 60405 w 73812"/>
                  <a:gd name="connsiteY26" fmla="*/ 345 h 99298"/>
                  <a:gd name="connsiteX27" fmla="*/ 63818 w 73812"/>
                  <a:gd name="connsiteY27" fmla="*/ 345 h 99298"/>
                  <a:gd name="connsiteX28" fmla="*/ 64532 w 73812"/>
                  <a:gd name="connsiteY28" fmla="*/ 345 h 99298"/>
                  <a:gd name="connsiteX29" fmla="*/ 68342 w 73812"/>
                  <a:gd name="connsiteY29" fmla="*/ 345 h 99298"/>
                  <a:gd name="connsiteX30" fmla="*/ 73660 w 73812"/>
                  <a:gd name="connsiteY30" fmla="*/ 4155 h 99298"/>
                  <a:gd name="connsiteX31" fmla="*/ 70168 w 73812"/>
                  <a:gd name="connsiteY31" fmla="*/ 21060 h 99298"/>
                  <a:gd name="connsiteX32" fmla="*/ 68660 w 73812"/>
                  <a:gd name="connsiteY32" fmla="*/ 27727 h 99298"/>
                  <a:gd name="connsiteX33" fmla="*/ 66913 w 73812"/>
                  <a:gd name="connsiteY33" fmla="*/ 37886 h 99298"/>
                  <a:gd name="connsiteX34" fmla="*/ 60723 w 73812"/>
                  <a:gd name="connsiteY34" fmla="*/ 61141 h 99298"/>
                  <a:gd name="connsiteX35" fmla="*/ 59136 w 73812"/>
                  <a:gd name="connsiteY35" fmla="*/ 69077 h 99298"/>
                  <a:gd name="connsiteX36" fmla="*/ 57945 w 73812"/>
                  <a:gd name="connsiteY36" fmla="*/ 76141 h 99298"/>
                  <a:gd name="connsiteX37" fmla="*/ 52310 w 73812"/>
                  <a:gd name="connsiteY37" fmla="*/ 95189 h 99298"/>
                  <a:gd name="connsiteX38" fmla="*/ 43183 w 73812"/>
                  <a:gd name="connsiteY38" fmla="*/ 99158 h 99298"/>
                  <a:gd name="connsiteX39" fmla="*/ 39531 w 73812"/>
                  <a:gd name="connsiteY39" fmla="*/ 99158 h 99298"/>
                  <a:gd name="connsiteX40" fmla="*/ 35246 w 73812"/>
                  <a:gd name="connsiteY40" fmla="*/ 99158 h 99298"/>
                  <a:gd name="connsiteX41" fmla="*/ 32785 w 73812"/>
                  <a:gd name="connsiteY41" fmla="*/ 99158 h 99298"/>
                  <a:gd name="connsiteX42" fmla="*/ 28658 w 73812"/>
                  <a:gd name="connsiteY42" fmla="*/ 99158 h 99298"/>
                  <a:gd name="connsiteX43" fmla="*/ 14848 w 73812"/>
                  <a:gd name="connsiteY43" fmla="*/ 76776 h 99298"/>
                  <a:gd name="connsiteX44" fmla="*/ 11594 w 73812"/>
                  <a:gd name="connsiteY44" fmla="*/ 62410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812" h="99298">
                    <a:moveTo>
                      <a:pt x="11594" y="62410"/>
                    </a:moveTo>
                    <a:cubicBezTo>
                      <a:pt x="9840" y="55585"/>
                      <a:pt x="8459" y="48672"/>
                      <a:pt x="7467" y="41695"/>
                    </a:cubicBezTo>
                    <a:cubicBezTo>
                      <a:pt x="6039" y="32695"/>
                      <a:pt x="4078" y="23790"/>
                      <a:pt x="1594" y="15028"/>
                    </a:cubicBezTo>
                    <a:cubicBezTo>
                      <a:pt x="665" y="12012"/>
                      <a:pt x="78" y="8893"/>
                      <a:pt x="-152" y="5742"/>
                    </a:cubicBezTo>
                    <a:cubicBezTo>
                      <a:pt x="-152" y="2647"/>
                      <a:pt x="880" y="901"/>
                      <a:pt x="3340" y="504"/>
                    </a:cubicBezTo>
                    <a:lnTo>
                      <a:pt x="12309" y="901"/>
                    </a:lnTo>
                    <a:lnTo>
                      <a:pt x="15563" y="901"/>
                    </a:lnTo>
                    <a:lnTo>
                      <a:pt x="17468" y="901"/>
                    </a:lnTo>
                    <a:cubicBezTo>
                      <a:pt x="22071" y="901"/>
                      <a:pt x="22944" y="1774"/>
                      <a:pt x="23817" y="8202"/>
                    </a:cubicBezTo>
                    <a:cubicBezTo>
                      <a:pt x="23817" y="8202"/>
                      <a:pt x="24531" y="11774"/>
                      <a:pt x="25881" y="16616"/>
                    </a:cubicBezTo>
                    <a:cubicBezTo>
                      <a:pt x="26357" y="18361"/>
                      <a:pt x="26595" y="20584"/>
                      <a:pt x="27071" y="23044"/>
                    </a:cubicBezTo>
                    <a:lnTo>
                      <a:pt x="28341" y="30981"/>
                    </a:lnTo>
                    <a:cubicBezTo>
                      <a:pt x="28381" y="31560"/>
                      <a:pt x="28381" y="32148"/>
                      <a:pt x="28341" y="32727"/>
                    </a:cubicBezTo>
                    <a:lnTo>
                      <a:pt x="29690" y="36537"/>
                    </a:lnTo>
                    <a:cubicBezTo>
                      <a:pt x="30658" y="39854"/>
                      <a:pt x="31293" y="43259"/>
                      <a:pt x="31595" y="46696"/>
                    </a:cubicBezTo>
                    <a:cubicBezTo>
                      <a:pt x="31928" y="48839"/>
                      <a:pt x="32405" y="50966"/>
                      <a:pt x="33023" y="53045"/>
                    </a:cubicBezTo>
                    <a:cubicBezTo>
                      <a:pt x="33603" y="55069"/>
                      <a:pt x="34000" y="57140"/>
                      <a:pt x="34214" y="59236"/>
                    </a:cubicBezTo>
                    <a:cubicBezTo>
                      <a:pt x="34690" y="62014"/>
                      <a:pt x="35722" y="64077"/>
                      <a:pt x="36595" y="64077"/>
                    </a:cubicBezTo>
                    <a:cubicBezTo>
                      <a:pt x="37468" y="64077"/>
                      <a:pt x="40008" y="56537"/>
                      <a:pt x="41595" y="46140"/>
                    </a:cubicBezTo>
                    <a:cubicBezTo>
                      <a:pt x="42071" y="42727"/>
                      <a:pt x="42627" y="39791"/>
                      <a:pt x="42944" y="38203"/>
                    </a:cubicBezTo>
                    <a:lnTo>
                      <a:pt x="46436" y="23917"/>
                    </a:lnTo>
                    <a:cubicBezTo>
                      <a:pt x="46913" y="22171"/>
                      <a:pt x="46436" y="21774"/>
                      <a:pt x="47468" y="17647"/>
                    </a:cubicBezTo>
                    <a:lnTo>
                      <a:pt x="48342" y="12647"/>
                    </a:lnTo>
                    <a:cubicBezTo>
                      <a:pt x="49119" y="10036"/>
                      <a:pt x="49762" y="7393"/>
                      <a:pt x="50246" y="4710"/>
                    </a:cubicBezTo>
                    <a:cubicBezTo>
                      <a:pt x="50413" y="1869"/>
                      <a:pt x="52857" y="-306"/>
                      <a:pt x="55707" y="-131"/>
                    </a:cubicBezTo>
                    <a:cubicBezTo>
                      <a:pt x="55707" y="-131"/>
                      <a:pt x="55715" y="-131"/>
                      <a:pt x="55723" y="-131"/>
                    </a:cubicBezTo>
                    <a:cubicBezTo>
                      <a:pt x="57294" y="-107"/>
                      <a:pt x="58866" y="52"/>
                      <a:pt x="60405" y="345"/>
                    </a:cubicBezTo>
                    <a:cubicBezTo>
                      <a:pt x="61540" y="409"/>
                      <a:pt x="62683" y="409"/>
                      <a:pt x="63818" y="345"/>
                    </a:cubicBezTo>
                    <a:lnTo>
                      <a:pt x="64532" y="345"/>
                    </a:lnTo>
                    <a:lnTo>
                      <a:pt x="68342" y="345"/>
                    </a:lnTo>
                    <a:cubicBezTo>
                      <a:pt x="71914" y="345"/>
                      <a:pt x="73660" y="1694"/>
                      <a:pt x="73660" y="4155"/>
                    </a:cubicBezTo>
                    <a:cubicBezTo>
                      <a:pt x="73660" y="6615"/>
                      <a:pt x="71278" y="16854"/>
                      <a:pt x="70168" y="21060"/>
                    </a:cubicBezTo>
                    <a:cubicBezTo>
                      <a:pt x="69374" y="23838"/>
                      <a:pt x="68977" y="26219"/>
                      <a:pt x="68660" y="27727"/>
                    </a:cubicBezTo>
                    <a:lnTo>
                      <a:pt x="66913" y="37886"/>
                    </a:lnTo>
                    <a:cubicBezTo>
                      <a:pt x="65453" y="45783"/>
                      <a:pt x="63381" y="53561"/>
                      <a:pt x="60723" y="61141"/>
                    </a:cubicBezTo>
                    <a:cubicBezTo>
                      <a:pt x="60064" y="63760"/>
                      <a:pt x="59532" y="66411"/>
                      <a:pt x="59136" y="69077"/>
                    </a:cubicBezTo>
                    <a:cubicBezTo>
                      <a:pt x="58342" y="73204"/>
                      <a:pt x="57945" y="75903"/>
                      <a:pt x="57945" y="76141"/>
                    </a:cubicBezTo>
                    <a:cubicBezTo>
                      <a:pt x="54532" y="87967"/>
                      <a:pt x="52627" y="94237"/>
                      <a:pt x="52310" y="95189"/>
                    </a:cubicBezTo>
                    <a:cubicBezTo>
                      <a:pt x="50881" y="98364"/>
                      <a:pt x="49532" y="98999"/>
                      <a:pt x="43183" y="99158"/>
                    </a:cubicBezTo>
                    <a:lnTo>
                      <a:pt x="39531" y="99158"/>
                    </a:lnTo>
                    <a:cubicBezTo>
                      <a:pt x="37786" y="99158"/>
                      <a:pt x="36278" y="99158"/>
                      <a:pt x="35246" y="99158"/>
                    </a:cubicBezTo>
                    <a:lnTo>
                      <a:pt x="32785" y="99158"/>
                    </a:lnTo>
                    <a:cubicBezTo>
                      <a:pt x="30563" y="99158"/>
                      <a:pt x="29055" y="99158"/>
                      <a:pt x="28658" y="99158"/>
                    </a:cubicBezTo>
                    <a:cubicBezTo>
                      <a:pt x="19690" y="99158"/>
                      <a:pt x="18817" y="98126"/>
                      <a:pt x="14848" y="76776"/>
                    </a:cubicBezTo>
                    <a:cubicBezTo>
                      <a:pt x="14531" y="74236"/>
                      <a:pt x="13261" y="69315"/>
                      <a:pt x="11594" y="6241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2" name="Freeform: Shape 171">
                <a:extLst>
                  <a:ext uri="{FF2B5EF4-FFF2-40B4-BE49-F238E27FC236}">
                    <a16:creationId xmlns:a16="http://schemas.microsoft.com/office/drawing/2014/main" id="{287A5FC3-1680-42FD-A775-7965983E5432}"/>
                  </a:ext>
                </a:extLst>
              </p:cNvPr>
              <p:cNvSpPr/>
              <p:nvPr/>
            </p:nvSpPr>
            <p:spPr>
              <a:xfrm>
                <a:off x="5857129" y="1724877"/>
                <a:ext cx="70304" cy="108963"/>
              </a:xfrm>
              <a:custGeom>
                <a:avLst/>
                <a:gdLst>
                  <a:gd name="connsiteX0" fmla="*/ -131 w 64254"/>
                  <a:gd name="connsiteY0" fmla="*/ 71528 h 99586"/>
                  <a:gd name="connsiteX1" fmla="*/ -131 w 64254"/>
                  <a:gd name="connsiteY1" fmla="*/ 59623 h 99586"/>
                  <a:gd name="connsiteX2" fmla="*/ -131 w 64254"/>
                  <a:gd name="connsiteY2" fmla="*/ 51130 h 99586"/>
                  <a:gd name="connsiteX3" fmla="*/ -131 w 64254"/>
                  <a:gd name="connsiteY3" fmla="*/ 48194 h 99586"/>
                  <a:gd name="connsiteX4" fmla="*/ -131 w 64254"/>
                  <a:gd name="connsiteY4" fmla="*/ 43035 h 99586"/>
                  <a:gd name="connsiteX5" fmla="*/ -131 w 64254"/>
                  <a:gd name="connsiteY5" fmla="*/ 38273 h 99586"/>
                  <a:gd name="connsiteX6" fmla="*/ -131 w 64254"/>
                  <a:gd name="connsiteY6" fmla="*/ 34463 h 99586"/>
                  <a:gd name="connsiteX7" fmla="*/ -131 w 64254"/>
                  <a:gd name="connsiteY7" fmla="*/ 29939 h 99586"/>
                  <a:gd name="connsiteX8" fmla="*/ 345 w 64254"/>
                  <a:gd name="connsiteY8" fmla="*/ 22558 h 99586"/>
                  <a:gd name="connsiteX9" fmla="*/ 345 w 64254"/>
                  <a:gd name="connsiteY9" fmla="*/ 18986 h 99586"/>
                  <a:gd name="connsiteX10" fmla="*/ 345 w 64254"/>
                  <a:gd name="connsiteY10" fmla="*/ 11050 h 99586"/>
                  <a:gd name="connsiteX11" fmla="*/ 345 w 64254"/>
                  <a:gd name="connsiteY11" fmla="*/ 7796 h 99586"/>
                  <a:gd name="connsiteX12" fmla="*/ 6536 w 64254"/>
                  <a:gd name="connsiteY12" fmla="*/ -141 h 99586"/>
                  <a:gd name="connsiteX13" fmla="*/ 24473 w 64254"/>
                  <a:gd name="connsiteY13" fmla="*/ 256 h 99586"/>
                  <a:gd name="connsiteX14" fmla="*/ 47410 w 64254"/>
                  <a:gd name="connsiteY14" fmla="*/ 256 h 99586"/>
                  <a:gd name="connsiteX15" fmla="*/ 50982 w 64254"/>
                  <a:gd name="connsiteY15" fmla="*/ 256 h 99586"/>
                  <a:gd name="connsiteX16" fmla="*/ 53363 w 64254"/>
                  <a:gd name="connsiteY16" fmla="*/ 256 h 99586"/>
                  <a:gd name="connsiteX17" fmla="*/ 56140 w 64254"/>
                  <a:gd name="connsiteY17" fmla="*/ 256 h 99586"/>
                  <a:gd name="connsiteX18" fmla="*/ 60506 w 64254"/>
                  <a:gd name="connsiteY18" fmla="*/ 5970 h 99586"/>
                  <a:gd name="connsiteX19" fmla="*/ 58601 w 64254"/>
                  <a:gd name="connsiteY19" fmla="*/ 18748 h 99586"/>
                  <a:gd name="connsiteX20" fmla="*/ 53601 w 64254"/>
                  <a:gd name="connsiteY20" fmla="*/ 20971 h 99586"/>
                  <a:gd name="connsiteX21" fmla="*/ 35822 w 64254"/>
                  <a:gd name="connsiteY21" fmla="*/ 20256 h 99586"/>
                  <a:gd name="connsiteX22" fmla="*/ 31219 w 64254"/>
                  <a:gd name="connsiteY22" fmla="*/ 20256 h 99586"/>
                  <a:gd name="connsiteX23" fmla="*/ 24076 w 64254"/>
                  <a:gd name="connsiteY23" fmla="*/ 25574 h 99586"/>
                  <a:gd name="connsiteX24" fmla="*/ 24076 w 64254"/>
                  <a:gd name="connsiteY24" fmla="*/ 26685 h 99586"/>
                  <a:gd name="connsiteX25" fmla="*/ 24076 w 64254"/>
                  <a:gd name="connsiteY25" fmla="*/ 29939 h 99586"/>
                  <a:gd name="connsiteX26" fmla="*/ 32648 w 64254"/>
                  <a:gd name="connsiteY26" fmla="*/ 37479 h 99586"/>
                  <a:gd name="connsiteX27" fmla="*/ 37886 w 64254"/>
                  <a:gd name="connsiteY27" fmla="*/ 37479 h 99586"/>
                  <a:gd name="connsiteX28" fmla="*/ 42648 w 64254"/>
                  <a:gd name="connsiteY28" fmla="*/ 37479 h 99586"/>
                  <a:gd name="connsiteX29" fmla="*/ 43521 w 64254"/>
                  <a:gd name="connsiteY29" fmla="*/ 37479 h 99586"/>
                  <a:gd name="connsiteX30" fmla="*/ 47886 w 64254"/>
                  <a:gd name="connsiteY30" fmla="*/ 37955 h 99586"/>
                  <a:gd name="connsiteX31" fmla="*/ 50267 w 64254"/>
                  <a:gd name="connsiteY31" fmla="*/ 37955 h 99586"/>
                  <a:gd name="connsiteX32" fmla="*/ 53045 w 64254"/>
                  <a:gd name="connsiteY32" fmla="*/ 37955 h 99586"/>
                  <a:gd name="connsiteX33" fmla="*/ 60268 w 64254"/>
                  <a:gd name="connsiteY33" fmla="*/ 45892 h 99586"/>
                  <a:gd name="connsiteX34" fmla="*/ 60268 w 64254"/>
                  <a:gd name="connsiteY34" fmla="*/ 46765 h 99586"/>
                  <a:gd name="connsiteX35" fmla="*/ 59236 w 64254"/>
                  <a:gd name="connsiteY35" fmla="*/ 57400 h 99586"/>
                  <a:gd name="connsiteX36" fmla="*/ 52331 w 64254"/>
                  <a:gd name="connsiteY36" fmla="*/ 59702 h 99586"/>
                  <a:gd name="connsiteX37" fmla="*/ 34076 w 64254"/>
                  <a:gd name="connsiteY37" fmla="*/ 58829 h 99586"/>
                  <a:gd name="connsiteX38" fmla="*/ 28203 w 64254"/>
                  <a:gd name="connsiteY38" fmla="*/ 58432 h 99586"/>
                  <a:gd name="connsiteX39" fmla="*/ 23759 w 64254"/>
                  <a:gd name="connsiteY39" fmla="*/ 65416 h 99586"/>
                  <a:gd name="connsiteX40" fmla="*/ 25267 w 64254"/>
                  <a:gd name="connsiteY40" fmla="*/ 76528 h 99586"/>
                  <a:gd name="connsiteX41" fmla="*/ 36298 w 64254"/>
                  <a:gd name="connsiteY41" fmla="*/ 78115 h 99586"/>
                  <a:gd name="connsiteX42" fmla="*/ 39711 w 64254"/>
                  <a:gd name="connsiteY42" fmla="*/ 78115 h 99586"/>
                  <a:gd name="connsiteX43" fmla="*/ 49950 w 64254"/>
                  <a:gd name="connsiteY43" fmla="*/ 78115 h 99586"/>
                  <a:gd name="connsiteX44" fmla="*/ 56140 w 64254"/>
                  <a:gd name="connsiteY44" fmla="*/ 77639 h 99586"/>
                  <a:gd name="connsiteX45" fmla="*/ 64077 w 64254"/>
                  <a:gd name="connsiteY45" fmla="*/ 85576 h 99586"/>
                  <a:gd name="connsiteX46" fmla="*/ 62887 w 64254"/>
                  <a:gd name="connsiteY46" fmla="*/ 97322 h 99586"/>
                  <a:gd name="connsiteX47" fmla="*/ 59395 w 64254"/>
                  <a:gd name="connsiteY47" fmla="*/ 99386 h 99586"/>
                  <a:gd name="connsiteX48" fmla="*/ 44791 w 64254"/>
                  <a:gd name="connsiteY48" fmla="*/ 98910 h 99586"/>
                  <a:gd name="connsiteX49" fmla="*/ 39632 w 64254"/>
                  <a:gd name="connsiteY49" fmla="*/ 99386 h 99586"/>
                  <a:gd name="connsiteX50" fmla="*/ 35664 w 64254"/>
                  <a:gd name="connsiteY50" fmla="*/ 99386 h 99586"/>
                  <a:gd name="connsiteX51" fmla="*/ 28917 w 64254"/>
                  <a:gd name="connsiteY51" fmla="*/ 99386 h 99586"/>
                  <a:gd name="connsiteX52" fmla="*/ 26536 w 64254"/>
                  <a:gd name="connsiteY52" fmla="*/ 99386 h 99586"/>
                  <a:gd name="connsiteX53" fmla="*/ 24314 w 64254"/>
                  <a:gd name="connsiteY53" fmla="*/ 99386 h 99586"/>
                  <a:gd name="connsiteX54" fmla="*/ 21060 w 64254"/>
                  <a:gd name="connsiteY54" fmla="*/ 99386 h 99586"/>
                  <a:gd name="connsiteX55" fmla="*/ 12012 w 64254"/>
                  <a:gd name="connsiteY55" fmla="*/ 99386 h 99586"/>
                  <a:gd name="connsiteX56" fmla="*/ 10663 w 64254"/>
                  <a:gd name="connsiteY56" fmla="*/ 99386 h 99586"/>
                  <a:gd name="connsiteX57" fmla="*/ 9472 w 64254"/>
                  <a:gd name="connsiteY57" fmla="*/ 99386 h 99586"/>
                  <a:gd name="connsiteX58" fmla="*/ 6695 w 64254"/>
                  <a:gd name="connsiteY58" fmla="*/ 99386 h 99586"/>
                  <a:gd name="connsiteX59" fmla="*/ 1377 w 64254"/>
                  <a:gd name="connsiteY59" fmla="*/ 96449 h 99586"/>
                  <a:gd name="connsiteX60" fmla="*/ -131 w 64254"/>
                  <a:gd name="connsiteY60" fmla="*/ 71528 h 9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4254" h="99586">
                    <a:moveTo>
                      <a:pt x="-131" y="71528"/>
                    </a:moveTo>
                    <a:lnTo>
                      <a:pt x="-131" y="59623"/>
                    </a:lnTo>
                    <a:cubicBezTo>
                      <a:pt x="-131" y="58194"/>
                      <a:pt x="-131" y="55337"/>
                      <a:pt x="-131" y="51130"/>
                    </a:cubicBezTo>
                    <a:lnTo>
                      <a:pt x="-131" y="48194"/>
                    </a:lnTo>
                    <a:cubicBezTo>
                      <a:pt x="-131" y="47162"/>
                      <a:pt x="-131" y="45495"/>
                      <a:pt x="-131" y="43035"/>
                    </a:cubicBezTo>
                    <a:cubicBezTo>
                      <a:pt x="-131" y="40574"/>
                      <a:pt x="-131" y="39622"/>
                      <a:pt x="-131" y="38273"/>
                    </a:cubicBezTo>
                    <a:cubicBezTo>
                      <a:pt x="-51" y="37003"/>
                      <a:pt x="-51" y="35733"/>
                      <a:pt x="-131" y="34463"/>
                    </a:cubicBezTo>
                    <a:cubicBezTo>
                      <a:pt x="-131" y="32003"/>
                      <a:pt x="-131" y="30336"/>
                      <a:pt x="-131" y="29939"/>
                    </a:cubicBezTo>
                    <a:cubicBezTo>
                      <a:pt x="-131" y="29542"/>
                      <a:pt x="-131" y="26368"/>
                      <a:pt x="345" y="22558"/>
                    </a:cubicBezTo>
                    <a:cubicBezTo>
                      <a:pt x="345" y="21050"/>
                      <a:pt x="345" y="19939"/>
                      <a:pt x="345" y="18986"/>
                    </a:cubicBezTo>
                    <a:cubicBezTo>
                      <a:pt x="345" y="18034"/>
                      <a:pt x="345" y="14304"/>
                      <a:pt x="345" y="11050"/>
                    </a:cubicBezTo>
                    <a:cubicBezTo>
                      <a:pt x="274" y="9962"/>
                      <a:pt x="274" y="8883"/>
                      <a:pt x="345" y="7796"/>
                    </a:cubicBezTo>
                    <a:cubicBezTo>
                      <a:pt x="345" y="2954"/>
                      <a:pt x="2885" y="-141"/>
                      <a:pt x="6536" y="-141"/>
                    </a:cubicBezTo>
                    <a:lnTo>
                      <a:pt x="24473" y="256"/>
                    </a:lnTo>
                    <a:lnTo>
                      <a:pt x="47410" y="256"/>
                    </a:lnTo>
                    <a:lnTo>
                      <a:pt x="50982" y="256"/>
                    </a:lnTo>
                    <a:cubicBezTo>
                      <a:pt x="51775" y="319"/>
                      <a:pt x="52569" y="319"/>
                      <a:pt x="53363" y="256"/>
                    </a:cubicBezTo>
                    <a:lnTo>
                      <a:pt x="56140" y="256"/>
                    </a:lnTo>
                    <a:cubicBezTo>
                      <a:pt x="59236" y="256"/>
                      <a:pt x="60506" y="2002"/>
                      <a:pt x="60506" y="5970"/>
                    </a:cubicBezTo>
                    <a:cubicBezTo>
                      <a:pt x="60204" y="10272"/>
                      <a:pt x="59569" y="14542"/>
                      <a:pt x="58601" y="18748"/>
                    </a:cubicBezTo>
                    <a:cubicBezTo>
                      <a:pt x="58601" y="20256"/>
                      <a:pt x="56538" y="20971"/>
                      <a:pt x="53601" y="20971"/>
                    </a:cubicBezTo>
                    <a:cubicBezTo>
                      <a:pt x="50664" y="20971"/>
                      <a:pt x="50109" y="20971"/>
                      <a:pt x="35822" y="20256"/>
                    </a:cubicBezTo>
                    <a:cubicBezTo>
                      <a:pt x="34235" y="20256"/>
                      <a:pt x="32251" y="20256"/>
                      <a:pt x="31219" y="20256"/>
                    </a:cubicBezTo>
                    <a:cubicBezTo>
                      <a:pt x="26854" y="20256"/>
                      <a:pt x="24076" y="22320"/>
                      <a:pt x="24076" y="25574"/>
                    </a:cubicBezTo>
                    <a:cubicBezTo>
                      <a:pt x="24044" y="25947"/>
                      <a:pt x="24044" y="26312"/>
                      <a:pt x="24076" y="26685"/>
                    </a:cubicBezTo>
                    <a:cubicBezTo>
                      <a:pt x="24076" y="28193"/>
                      <a:pt x="24076" y="29542"/>
                      <a:pt x="24076" y="29939"/>
                    </a:cubicBezTo>
                    <a:cubicBezTo>
                      <a:pt x="24076" y="36447"/>
                      <a:pt x="25425" y="37479"/>
                      <a:pt x="32648" y="37479"/>
                    </a:cubicBezTo>
                    <a:cubicBezTo>
                      <a:pt x="34553" y="37479"/>
                      <a:pt x="36457" y="37479"/>
                      <a:pt x="37886" y="37479"/>
                    </a:cubicBezTo>
                    <a:lnTo>
                      <a:pt x="42648" y="37479"/>
                    </a:lnTo>
                    <a:lnTo>
                      <a:pt x="43521" y="37479"/>
                    </a:lnTo>
                    <a:lnTo>
                      <a:pt x="47886" y="37955"/>
                    </a:lnTo>
                    <a:lnTo>
                      <a:pt x="50267" y="37955"/>
                    </a:lnTo>
                    <a:cubicBezTo>
                      <a:pt x="51188" y="37884"/>
                      <a:pt x="52124" y="37884"/>
                      <a:pt x="53045" y="37955"/>
                    </a:cubicBezTo>
                    <a:cubicBezTo>
                      <a:pt x="59236" y="37955"/>
                      <a:pt x="60268" y="39146"/>
                      <a:pt x="60268" y="45892"/>
                    </a:cubicBezTo>
                    <a:lnTo>
                      <a:pt x="60268" y="46765"/>
                    </a:lnTo>
                    <a:cubicBezTo>
                      <a:pt x="60268" y="54146"/>
                      <a:pt x="60268" y="55892"/>
                      <a:pt x="59236" y="57400"/>
                    </a:cubicBezTo>
                    <a:cubicBezTo>
                      <a:pt x="58204" y="58908"/>
                      <a:pt x="55744" y="59702"/>
                      <a:pt x="52331" y="59702"/>
                    </a:cubicBezTo>
                    <a:cubicBezTo>
                      <a:pt x="48918" y="59702"/>
                      <a:pt x="37013" y="59146"/>
                      <a:pt x="34076" y="58829"/>
                    </a:cubicBezTo>
                    <a:cubicBezTo>
                      <a:pt x="32132" y="58575"/>
                      <a:pt x="30164" y="58440"/>
                      <a:pt x="28203" y="58432"/>
                    </a:cubicBezTo>
                    <a:cubicBezTo>
                      <a:pt x="25425" y="58432"/>
                      <a:pt x="23759" y="60892"/>
                      <a:pt x="23759" y="65416"/>
                    </a:cubicBezTo>
                    <a:cubicBezTo>
                      <a:pt x="23759" y="72242"/>
                      <a:pt x="24235" y="75575"/>
                      <a:pt x="25267" y="76528"/>
                    </a:cubicBezTo>
                    <a:cubicBezTo>
                      <a:pt x="28719" y="78084"/>
                      <a:pt x="32545" y="78631"/>
                      <a:pt x="36298" y="78115"/>
                    </a:cubicBezTo>
                    <a:lnTo>
                      <a:pt x="39711" y="78115"/>
                    </a:lnTo>
                    <a:lnTo>
                      <a:pt x="49950" y="78115"/>
                    </a:lnTo>
                    <a:cubicBezTo>
                      <a:pt x="52005" y="77845"/>
                      <a:pt x="54069" y="77687"/>
                      <a:pt x="56140" y="77639"/>
                    </a:cubicBezTo>
                    <a:cubicBezTo>
                      <a:pt x="61776" y="77639"/>
                      <a:pt x="64077" y="79544"/>
                      <a:pt x="64077" y="85576"/>
                    </a:cubicBezTo>
                    <a:cubicBezTo>
                      <a:pt x="64212" y="89528"/>
                      <a:pt x="63807" y="93481"/>
                      <a:pt x="62887" y="97322"/>
                    </a:cubicBezTo>
                    <a:cubicBezTo>
                      <a:pt x="62411" y="98830"/>
                      <a:pt x="61458" y="99386"/>
                      <a:pt x="59395" y="99386"/>
                    </a:cubicBezTo>
                    <a:cubicBezTo>
                      <a:pt x="54950" y="99386"/>
                      <a:pt x="48759" y="99386"/>
                      <a:pt x="44791" y="98910"/>
                    </a:cubicBezTo>
                    <a:lnTo>
                      <a:pt x="39632" y="99386"/>
                    </a:lnTo>
                    <a:cubicBezTo>
                      <a:pt x="38315" y="99465"/>
                      <a:pt x="36989" y="99465"/>
                      <a:pt x="35664" y="99386"/>
                    </a:cubicBezTo>
                    <a:cubicBezTo>
                      <a:pt x="34632" y="99386"/>
                      <a:pt x="33600" y="99386"/>
                      <a:pt x="28917" y="99386"/>
                    </a:cubicBezTo>
                    <a:lnTo>
                      <a:pt x="26536" y="99386"/>
                    </a:lnTo>
                    <a:cubicBezTo>
                      <a:pt x="25798" y="99330"/>
                      <a:pt x="25052" y="99330"/>
                      <a:pt x="24314" y="99386"/>
                    </a:cubicBezTo>
                    <a:lnTo>
                      <a:pt x="21060" y="99386"/>
                    </a:lnTo>
                    <a:lnTo>
                      <a:pt x="12012" y="99386"/>
                    </a:lnTo>
                    <a:cubicBezTo>
                      <a:pt x="11568" y="99330"/>
                      <a:pt x="11108" y="99330"/>
                      <a:pt x="10663" y="99386"/>
                    </a:cubicBezTo>
                    <a:lnTo>
                      <a:pt x="9472" y="99386"/>
                    </a:lnTo>
                    <a:cubicBezTo>
                      <a:pt x="8552" y="99457"/>
                      <a:pt x="7615" y="99457"/>
                      <a:pt x="6695" y="99386"/>
                    </a:cubicBezTo>
                    <a:cubicBezTo>
                      <a:pt x="3758" y="99386"/>
                      <a:pt x="2250" y="98513"/>
                      <a:pt x="1377" y="96449"/>
                    </a:cubicBezTo>
                    <a:cubicBezTo>
                      <a:pt x="242" y="88195"/>
                      <a:pt x="-266" y="79861"/>
                      <a:pt x="-131"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3" name="Freeform: Shape 172">
                <a:extLst>
                  <a:ext uri="{FF2B5EF4-FFF2-40B4-BE49-F238E27FC236}">
                    <a16:creationId xmlns:a16="http://schemas.microsoft.com/office/drawing/2014/main" id="{785F3430-824E-43C5-84B0-D1DC72F7DA1D}"/>
                  </a:ext>
                </a:extLst>
              </p:cNvPr>
              <p:cNvSpPr/>
              <p:nvPr/>
            </p:nvSpPr>
            <p:spPr>
              <a:xfrm>
                <a:off x="5939334" y="1723915"/>
                <a:ext cx="77899" cy="109002"/>
              </a:xfrm>
              <a:custGeom>
                <a:avLst/>
                <a:gdLst>
                  <a:gd name="connsiteX0" fmla="*/ 216 w 71195"/>
                  <a:gd name="connsiteY0" fmla="*/ 80503 h 99622"/>
                  <a:gd name="connsiteX1" fmla="*/ 216 w 71195"/>
                  <a:gd name="connsiteY1" fmla="*/ 74630 h 99622"/>
                  <a:gd name="connsiteX2" fmla="*/ 216 w 71195"/>
                  <a:gd name="connsiteY2" fmla="*/ 64471 h 99622"/>
                  <a:gd name="connsiteX3" fmla="*/ 216 w 71195"/>
                  <a:gd name="connsiteY3" fmla="*/ 60820 h 99622"/>
                  <a:gd name="connsiteX4" fmla="*/ 216 w 71195"/>
                  <a:gd name="connsiteY4" fmla="*/ 53757 h 99622"/>
                  <a:gd name="connsiteX5" fmla="*/ 216 w 71195"/>
                  <a:gd name="connsiteY5" fmla="*/ 39312 h 99622"/>
                  <a:gd name="connsiteX6" fmla="*/ 851 w 71195"/>
                  <a:gd name="connsiteY6" fmla="*/ 24311 h 99622"/>
                  <a:gd name="connsiteX7" fmla="*/ 851 w 71195"/>
                  <a:gd name="connsiteY7" fmla="*/ 7803 h 99622"/>
                  <a:gd name="connsiteX8" fmla="*/ 7121 w 71195"/>
                  <a:gd name="connsiteY8" fmla="*/ -134 h 99622"/>
                  <a:gd name="connsiteX9" fmla="*/ 16566 w 71195"/>
                  <a:gd name="connsiteY9" fmla="*/ -134 h 99622"/>
                  <a:gd name="connsiteX10" fmla="*/ 20217 w 71195"/>
                  <a:gd name="connsiteY10" fmla="*/ -134 h 99622"/>
                  <a:gd name="connsiteX11" fmla="*/ 35138 w 71195"/>
                  <a:gd name="connsiteY11" fmla="*/ -134 h 99622"/>
                  <a:gd name="connsiteX12" fmla="*/ 59663 w 71195"/>
                  <a:gd name="connsiteY12" fmla="*/ 7089 h 99622"/>
                  <a:gd name="connsiteX13" fmla="*/ 71012 w 71195"/>
                  <a:gd name="connsiteY13" fmla="*/ 31772 h 99622"/>
                  <a:gd name="connsiteX14" fmla="*/ 65456 w 71195"/>
                  <a:gd name="connsiteY14" fmla="*/ 51852 h 99622"/>
                  <a:gd name="connsiteX15" fmla="*/ 56408 w 71195"/>
                  <a:gd name="connsiteY15" fmla="*/ 62408 h 99622"/>
                  <a:gd name="connsiteX16" fmla="*/ 55297 w 71195"/>
                  <a:gd name="connsiteY16" fmla="*/ 65662 h 99622"/>
                  <a:gd name="connsiteX17" fmla="*/ 57202 w 71195"/>
                  <a:gd name="connsiteY17" fmla="*/ 69154 h 99622"/>
                  <a:gd name="connsiteX18" fmla="*/ 65139 w 71195"/>
                  <a:gd name="connsiteY18" fmla="*/ 74075 h 99622"/>
                  <a:gd name="connsiteX19" fmla="*/ 70139 w 71195"/>
                  <a:gd name="connsiteY19" fmla="*/ 78599 h 99622"/>
                  <a:gd name="connsiteX20" fmla="*/ 69266 w 71195"/>
                  <a:gd name="connsiteY20" fmla="*/ 96695 h 99622"/>
                  <a:gd name="connsiteX21" fmla="*/ 62837 w 71195"/>
                  <a:gd name="connsiteY21" fmla="*/ 99472 h 99622"/>
                  <a:gd name="connsiteX22" fmla="*/ 54266 w 71195"/>
                  <a:gd name="connsiteY22" fmla="*/ 96139 h 99622"/>
                  <a:gd name="connsiteX23" fmla="*/ 53075 w 71195"/>
                  <a:gd name="connsiteY23" fmla="*/ 95266 h 99622"/>
                  <a:gd name="connsiteX24" fmla="*/ 45138 w 71195"/>
                  <a:gd name="connsiteY24" fmla="*/ 88123 h 99622"/>
                  <a:gd name="connsiteX25" fmla="*/ 40773 w 71195"/>
                  <a:gd name="connsiteY25" fmla="*/ 83916 h 99622"/>
                  <a:gd name="connsiteX26" fmla="*/ 32836 w 71195"/>
                  <a:gd name="connsiteY26" fmla="*/ 78440 h 99622"/>
                  <a:gd name="connsiteX27" fmla="*/ 28312 w 71195"/>
                  <a:gd name="connsiteY27" fmla="*/ 77011 h 99622"/>
                  <a:gd name="connsiteX28" fmla="*/ 23471 w 71195"/>
                  <a:gd name="connsiteY28" fmla="*/ 80662 h 99622"/>
                  <a:gd name="connsiteX29" fmla="*/ 23471 w 71195"/>
                  <a:gd name="connsiteY29" fmla="*/ 85107 h 99622"/>
                  <a:gd name="connsiteX30" fmla="*/ 23471 w 71195"/>
                  <a:gd name="connsiteY30" fmla="*/ 90107 h 99622"/>
                  <a:gd name="connsiteX31" fmla="*/ 24185 w 71195"/>
                  <a:gd name="connsiteY31" fmla="*/ 94472 h 99622"/>
                  <a:gd name="connsiteX32" fmla="*/ 24185 w 71195"/>
                  <a:gd name="connsiteY32" fmla="*/ 95821 h 99622"/>
                  <a:gd name="connsiteX33" fmla="*/ 20709 w 71195"/>
                  <a:gd name="connsiteY33" fmla="*/ 99330 h 99622"/>
                  <a:gd name="connsiteX34" fmla="*/ 20376 w 71195"/>
                  <a:gd name="connsiteY34" fmla="*/ 99314 h 99622"/>
                  <a:gd name="connsiteX35" fmla="*/ 20376 w 71195"/>
                  <a:gd name="connsiteY35" fmla="*/ 99314 h 99622"/>
                  <a:gd name="connsiteX36" fmla="*/ 14502 w 71195"/>
                  <a:gd name="connsiteY36" fmla="*/ 98917 h 99622"/>
                  <a:gd name="connsiteX37" fmla="*/ 5217 w 71195"/>
                  <a:gd name="connsiteY37" fmla="*/ 98917 h 99622"/>
                  <a:gd name="connsiteX38" fmla="*/ 216 w 71195"/>
                  <a:gd name="connsiteY38" fmla="*/ 80503 h 99622"/>
                  <a:gd name="connsiteX39" fmla="*/ 28947 w 71195"/>
                  <a:gd name="connsiteY39" fmla="*/ 55503 h 99622"/>
                  <a:gd name="connsiteX40" fmla="*/ 41884 w 71195"/>
                  <a:gd name="connsiteY40" fmla="*/ 48439 h 99622"/>
                  <a:gd name="connsiteX41" fmla="*/ 47599 w 71195"/>
                  <a:gd name="connsiteY41" fmla="*/ 34629 h 99622"/>
                  <a:gd name="connsiteX42" fmla="*/ 44106 w 71195"/>
                  <a:gd name="connsiteY42" fmla="*/ 25661 h 99622"/>
                  <a:gd name="connsiteX43" fmla="*/ 31408 w 71195"/>
                  <a:gd name="connsiteY43" fmla="*/ 22406 h 99622"/>
                  <a:gd name="connsiteX44" fmla="*/ 23471 w 71195"/>
                  <a:gd name="connsiteY44" fmla="*/ 29788 h 99622"/>
                  <a:gd name="connsiteX45" fmla="*/ 23471 w 71195"/>
                  <a:gd name="connsiteY45" fmla="*/ 35026 h 99622"/>
                  <a:gd name="connsiteX46" fmla="*/ 22995 w 71195"/>
                  <a:gd name="connsiteY46" fmla="*/ 41216 h 99622"/>
                  <a:gd name="connsiteX47" fmla="*/ 22995 w 71195"/>
                  <a:gd name="connsiteY47" fmla="*/ 42566 h 99622"/>
                  <a:gd name="connsiteX48" fmla="*/ 24027 w 71195"/>
                  <a:gd name="connsiteY48" fmla="*/ 53598 h 99622"/>
                  <a:gd name="connsiteX49" fmla="*/ 28947 w 71195"/>
                  <a:gd name="connsiteY49" fmla="*/ 55503 h 9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195" h="99622">
                    <a:moveTo>
                      <a:pt x="216" y="80503"/>
                    </a:moveTo>
                    <a:cubicBezTo>
                      <a:pt x="216" y="78440"/>
                      <a:pt x="216" y="76376"/>
                      <a:pt x="216" y="74630"/>
                    </a:cubicBezTo>
                    <a:cubicBezTo>
                      <a:pt x="216" y="72884"/>
                      <a:pt x="216" y="66694"/>
                      <a:pt x="216" y="64471"/>
                    </a:cubicBezTo>
                    <a:lnTo>
                      <a:pt x="216" y="60820"/>
                    </a:lnTo>
                    <a:cubicBezTo>
                      <a:pt x="351" y="58471"/>
                      <a:pt x="351" y="56106"/>
                      <a:pt x="216" y="53757"/>
                    </a:cubicBezTo>
                    <a:lnTo>
                      <a:pt x="216" y="39312"/>
                    </a:lnTo>
                    <a:cubicBezTo>
                      <a:pt x="-6" y="34304"/>
                      <a:pt x="200" y="29280"/>
                      <a:pt x="851" y="24311"/>
                    </a:cubicBezTo>
                    <a:lnTo>
                      <a:pt x="851" y="7803"/>
                    </a:lnTo>
                    <a:cubicBezTo>
                      <a:pt x="851" y="1533"/>
                      <a:pt x="2280" y="-134"/>
                      <a:pt x="7121" y="-134"/>
                    </a:cubicBezTo>
                    <a:lnTo>
                      <a:pt x="16566" y="-134"/>
                    </a:lnTo>
                    <a:cubicBezTo>
                      <a:pt x="17780" y="-62"/>
                      <a:pt x="19003" y="-62"/>
                      <a:pt x="20217" y="-134"/>
                    </a:cubicBezTo>
                    <a:lnTo>
                      <a:pt x="35138" y="-134"/>
                    </a:lnTo>
                    <a:cubicBezTo>
                      <a:pt x="43860" y="-293"/>
                      <a:pt x="52416" y="2231"/>
                      <a:pt x="59663" y="7089"/>
                    </a:cubicBezTo>
                    <a:cubicBezTo>
                      <a:pt x="67218" y="12993"/>
                      <a:pt x="71449" y="22192"/>
                      <a:pt x="71012" y="31772"/>
                    </a:cubicBezTo>
                    <a:cubicBezTo>
                      <a:pt x="70980" y="38844"/>
                      <a:pt x="69068" y="45772"/>
                      <a:pt x="65456" y="51852"/>
                    </a:cubicBezTo>
                    <a:cubicBezTo>
                      <a:pt x="64266" y="53915"/>
                      <a:pt x="64266" y="53915"/>
                      <a:pt x="56408" y="62408"/>
                    </a:cubicBezTo>
                    <a:cubicBezTo>
                      <a:pt x="55765" y="63384"/>
                      <a:pt x="55385" y="64503"/>
                      <a:pt x="55297" y="65662"/>
                    </a:cubicBezTo>
                    <a:cubicBezTo>
                      <a:pt x="55369" y="67051"/>
                      <a:pt x="56067" y="68337"/>
                      <a:pt x="57202" y="69154"/>
                    </a:cubicBezTo>
                    <a:cubicBezTo>
                      <a:pt x="59647" y="71098"/>
                      <a:pt x="62306" y="72749"/>
                      <a:pt x="65139" y="74075"/>
                    </a:cubicBezTo>
                    <a:cubicBezTo>
                      <a:pt x="69266" y="75345"/>
                      <a:pt x="70139" y="76218"/>
                      <a:pt x="70139" y="78599"/>
                    </a:cubicBezTo>
                    <a:cubicBezTo>
                      <a:pt x="70155" y="84639"/>
                      <a:pt x="69861" y="90678"/>
                      <a:pt x="69266" y="96695"/>
                    </a:cubicBezTo>
                    <a:cubicBezTo>
                      <a:pt x="67591" y="98456"/>
                      <a:pt x="65266" y="99456"/>
                      <a:pt x="62837" y="99472"/>
                    </a:cubicBezTo>
                    <a:cubicBezTo>
                      <a:pt x="59639" y="99599"/>
                      <a:pt x="56536" y="98393"/>
                      <a:pt x="54266" y="96139"/>
                    </a:cubicBezTo>
                    <a:cubicBezTo>
                      <a:pt x="54266" y="96139"/>
                      <a:pt x="53710" y="95663"/>
                      <a:pt x="53075" y="95266"/>
                    </a:cubicBezTo>
                    <a:cubicBezTo>
                      <a:pt x="50202" y="93155"/>
                      <a:pt x="47543" y="90758"/>
                      <a:pt x="45138" y="88123"/>
                    </a:cubicBezTo>
                    <a:cubicBezTo>
                      <a:pt x="41963" y="84631"/>
                      <a:pt x="41646" y="84313"/>
                      <a:pt x="40773" y="83916"/>
                    </a:cubicBezTo>
                    <a:lnTo>
                      <a:pt x="32836" y="78440"/>
                    </a:lnTo>
                    <a:cubicBezTo>
                      <a:pt x="31511" y="77511"/>
                      <a:pt x="29931" y="77011"/>
                      <a:pt x="28312" y="77011"/>
                    </a:cubicBezTo>
                    <a:cubicBezTo>
                      <a:pt x="26019" y="76876"/>
                      <a:pt x="23971" y="78424"/>
                      <a:pt x="23471" y="80662"/>
                    </a:cubicBezTo>
                    <a:cubicBezTo>
                      <a:pt x="23471" y="81376"/>
                      <a:pt x="23471" y="81376"/>
                      <a:pt x="23471" y="85107"/>
                    </a:cubicBezTo>
                    <a:lnTo>
                      <a:pt x="23471" y="90107"/>
                    </a:lnTo>
                    <a:lnTo>
                      <a:pt x="24185" y="94472"/>
                    </a:lnTo>
                    <a:cubicBezTo>
                      <a:pt x="24257" y="94917"/>
                      <a:pt x="24257" y="95377"/>
                      <a:pt x="24185" y="95821"/>
                    </a:cubicBezTo>
                    <a:cubicBezTo>
                      <a:pt x="24193" y="97750"/>
                      <a:pt x="22637" y="99322"/>
                      <a:pt x="20709" y="99330"/>
                    </a:cubicBezTo>
                    <a:cubicBezTo>
                      <a:pt x="20598" y="99330"/>
                      <a:pt x="20487" y="99322"/>
                      <a:pt x="20376" y="99314"/>
                    </a:cubicBezTo>
                    <a:lnTo>
                      <a:pt x="20376" y="99314"/>
                    </a:lnTo>
                    <a:lnTo>
                      <a:pt x="14502" y="98917"/>
                    </a:lnTo>
                    <a:lnTo>
                      <a:pt x="5217" y="98917"/>
                    </a:lnTo>
                    <a:cubicBezTo>
                      <a:pt x="-339" y="99472"/>
                      <a:pt x="-657" y="98837"/>
                      <a:pt x="216" y="80503"/>
                    </a:cubicBezTo>
                    <a:close/>
                    <a:moveTo>
                      <a:pt x="28947" y="55503"/>
                    </a:moveTo>
                    <a:cubicBezTo>
                      <a:pt x="34098" y="55209"/>
                      <a:pt x="38852" y="52614"/>
                      <a:pt x="41884" y="48439"/>
                    </a:cubicBezTo>
                    <a:cubicBezTo>
                      <a:pt x="45170" y="44534"/>
                      <a:pt x="47170" y="39708"/>
                      <a:pt x="47599" y="34629"/>
                    </a:cubicBezTo>
                    <a:cubicBezTo>
                      <a:pt x="47631" y="31304"/>
                      <a:pt x="46384" y="28089"/>
                      <a:pt x="44106" y="25661"/>
                    </a:cubicBezTo>
                    <a:cubicBezTo>
                      <a:pt x="40384" y="23129"/>
                      <a:pt x="35892" y="21978"/>
                      <a:pt x="31408" y="22406"/>
                    </a:cubicBezTo>
                    <a:cubicBezTo>
                      <a:pt x="25376" y="22406"/>
                      <a:pt x="23471" y="24153"/>
                      <a:pt x="23471" y="29788"/>
                    </a:cubicBezTo>
                    <a:lnTo>
                      <a:pt x="23471" y="35026"/>
                    </a:lnTo>
                    <a:cubicBezTo>
                      <a:pt x="23471" y="36240"/>
                      <a:pt x="23312" y="38304"/>
                      <a:pt x="22995" y="41216"/>
                    </a:cubicBezTo>
                    <a:lnTo>
                      <a:pt x="22995" y="42566"/>
                    </a:lnTo>
                    <a:cubicBezTo>
                      <a:pt x="23035" y="46264"/>
                      <a:pt x="23384" y="49955"/>
                      <a:pt x="24027" y="53598"/>
                    </a:cubicBezTo>
                    <a:cubicBezTo>
                      <a:pt x="25201" y="55074"/>
                      <a:pt x="27082" y="55804"/>
                      <a:pt x="28947" y="5550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4" name="Freeform: Shape 173">
                <a:extLst>
                  <a:ext uri="{FF2B5EF4-FFF2-40B4-BE49-F238E27FC236}">
                    <a16:creationId xmlns:a16="http://schemas.microsoft.com/office/drawing/2014/main" id="{9D7A8340-30C0-4002-9332-2ABB02D1B458}"/>
                  </a:ext>
                </a:extLst>
              </p:cNvPr>
              <p:cNvSpPr/>
              <p:nvPr/>
            </p:nvSpPr>
            <p:spPr>
              <a:xfrm>
                <a:off x="6029566" y="1723662"/>
                <a:ext cx="89150" cy="108928"/>
              </a:xfrm>
              <a:custGeom>
                <a:avLst/>
                <a:gdLst>
                  <a:gd name="connsiteX0" fmla="*/ 768 w 81478"/>
                  <a:gd name="connsiteY0" fmla="*/ 92957 h 99554"/>
                  <a:gd name="connsiteX1" fmla="*/ 768 w 81478"/>
                  <a:gd name="connsiteY1" fmla="*/ 91370 h 99554"/>
                  <a:gd name="connsiteX2" fmla="*/ 768 w 81478"/>
                  <a:gd name="connsiteY2" fmla="*/ 88830 h 99554"/>
                  <a:gd name="connsiteX3" fmla="*/ 768 w 81478"/>
                  <a:gd name="connsiteY3" fmla="*/ 83512 h 99554"/>
                  <a:gd name="connsiteX4" fmla="*/ 768 w 81478"/>
                  <a:gd name="connsiteY4" fmla="*/ 76052 h 99554"/>
                  <a:gd name="connsiteX5" fmla="*/ 768 w 81478"/>
                  <a:gd name="connsiteY5" fmla="*/ 68115 h 99554"/>
                  <a:gd name="connsiteX6" fmla="*/ 768 w 81478"/>
                  <a:gd name="connsiteY6" fmla="*/ 60178 h 99554"/>
                  <a:gd name="connsiteX7" fmla="*/ 768 w 81478"/>
                  <a:gd name="connsiteY7" fmla="*/ 55178 h 99554"/>
                  <a:gd name="connsiteX8" fmla="*/ 768 w 81478"/>
                  <a:gd name="connsiteY8" fmla="*/ 51210 h 99554"/>
                  <a:gd name="connsiteX9" fmla="*/ 1165 w 81478"/>
                  <a:gd name="connsiteY9" fmla="*/ 44622 h 99554"/>
                  <a:gd name="connsiteX10" fmla="*/ 451 w 81478"/>
                  <a:gd name="connsiteY10" fmla="*/ 24463 h 99554"/>
                  <a:gd name="connsiteX11" fmla="*/ -105 w 81478"/>
                  <a:gd name="connsiteY11" fmla="*/ 7240 h 99554"/>
                  <a:gd name="connsiteX12" fmla="*/ -105 w 81478"/>
                  <a:gd name="connsiteY12" fmla="*/ 4700 h 99554"/>
                  <a:gd name="connsiteX13" fmla="*/ 3149 w 81478"/>
                  <a:gd name="connsiteY13" fmla="*/ -141 h 99554"/>
                  <a:gd name="connsiteX14" fmla="*/ 4737 w 81478"/>
                  <a:gd name="connsiteY14" fmla="*/ -141 h 99554"/>
                  <a:gd name="connsiteX15" fmla="*/ 8388 w 81478"/>
                  <a:gd name="connsiteY15" fmla="*/ -141 h 99554"/>
                  <a:gd name="connsiteX16" fmla="*/ 17277 w 81478"/>
                  <a:gd name="connsiteY16" fmla="*/ -141 h 99554"/>
                  <a:gd name="connsiteX17" fmla="*/ 22436 w 81478"/>
                  <a:gd name="connsiteY17" fmla="*/ 494 h 99554"/>
                  <a:gd name="connsiteX18" fmla="*/ 27357 w 81478"/>
                  <a:gd name="connsiteY18" fmla="*/ 5335 h 99554"/>
                  <a:gd name="connsiteX19" fmla="*/ 30928 w 81478"/>
                  <a:gd name="connsiteY19" fmla="*/ 10732 h 99554"/>
                  <a:gd name="connsiteX20" fmla="*/ 36960 w 81478"/>
                  <a:gd name="connsiteY20" fmla="*/ 20018 h 99554"/>
                  <a:gd name="connsiteX21" fmla="*/ 40214 w 81478"/>
                  <a:gd name="connsiteY21" fmla="*/ 25177 h 99554"/>
                  <a:gd name="connsiteX22" fmla="*/ 47436 w 81478"/>
                  <a:gd name="connsiteY22" fmla="*/ 36527 h 99554"/>
                  <a:gd name="connsiteX23" fmla="*/ 49738 w 81478"/>
                  <a:gd name="connsiteY23" fmla="*/ 40495 h 99554"/>
                  <a:gd name="connsiteX24" fmla="*/ 53468 w 81478"/>
                  <a:gd name="connsiteY24" fmla="*/ 48432 h 99554"/>
                  <a:gd name="connsiteX25" fmla="*/ 54580 w 81478"/>
                  <a:gd name="connsiteY25" fmla="*/ 50813 h 99554"/>
                  <a:gd name="connsiteX26" fmla="*/ 56405 w 81478"/>
                  <a:gd name="connsiteY26" fmla="*/ 52876 h 99554"/>
                  <a:gd name="connsiteX27" fmla="*/ 57278 w 81478"/>
                  <a:gd name="connsiteY27" fmla="*/ 49781 h 99554"/>
                  <a:gd name="connsiteX28" fmla="*/ 57278 w 81478"/>
                  <a:gd name="connsiteY28" fmla="*/ 41845 h 99554"/>
                  <a:gd name="connsiteX29" fmla="*/ 57278 w 81478"/>
                  <a:gd name="connsiteY29" fmla="*/ 40416 h 99554"/>
                  <a:gd name="connsiteX30" fmla="*/ 57278 w 81478"/>
                  <a:gd name="connsiteY30" fmla="*/ 37638 h 99554"/>
                  <a:gd name="connsiteX31" fmla="*/ 57278 w 81478"/>
                  <a:gd name="connsiteY31" fmla="*/ 35971 h 99554"/>
                  <a:gd name="connsiteX32" fmla="*/ 57278 w 81478"/>
                  <a:gd name="connsiteY32" fmla="*/ 33035 h 99554"/>
                  <a:gd name="connsiteX33" fmla="*/ 57278 w 81478"/>
                  <a:gd name="connsiteY33" fmla="*/ 30971 h 99554"/>
                  <a:gd name="connsiteX34" fmla="*/ 57278 w 81478"/>
                  <a:gd name="connsiteY34" fmla="*/ 29939 h 99554"/>
                  <a:gd name="connsiteX35" fmla="*/ 57278 w 81478"/>
                  <a:gd name="connsiteY35" fmla="*/ 25971 h 99554"/>
                  <a:gd name="connsiteX36" fmla="*/ 56643 w 81478"/>
                  <a:gd name="connsiteY36" fmla="*/ 12320 h 99554"/>
                  <a:gd name="connsiteX37" fmla="*/ 56643 w 81478"/>
                  <a:gd name="connsiteY37" fmla="*/ 7161 h 99554"/>
                  <a:gd name="connsiteX38" fmla="*/ 56643 w 81478"/>
                  <a:gd name="connsiteY38" fmla="*/ 5574 h 99554"/>
                  <a:gd name="connsiteX39" fmla="*/ 56643 w 81478"/>
                  <a:gd name="connsiteY39" fmla="*/ 4066 h 99554"/>
                  <a:gd name="connsiteX40" fmla="*/ 56643 w 81478"/>
                  <a:gd name="connsiteY40" fmla="*/ 2716 h 99554"/>
                  <a:gd name="connsiteX41" fmla="*/ 58548 w 81478"/>
                  <a:gd name="connsiteY41" fmla="*/ 256 h 99554"/>
                  <a:gd name="connsiteX42" fmla="*/ 65056 w 81478"/>
                  <a:gd name="connsiteY42" fmla="*/ 653 h 99554"/>
                  <a:gd name="connsiteX43" fmla="*/ 66405 w 81478"/>
                  <a:gd name="connsiteY43" fmla="*/ 653 h 99554"/>
                  <a:gd name="connsiteX44" fmla="*/ 67517 w 81478"/>
                  <a:gd name="connsiteY44" fmla="*/ 653 h 99554"/>
                  <a:gd name="connsiteX45" fmla="*/ 70215 w 81478"/>
                  <a:gd name="connsiteY45" fmla="*/ 653 h 99554"/>
                  <a:gd name="connsiteX46" fmla="*/ 72437 w 81478"/>
                  <a:gd name="connsiteY46" fmla="*/ 653 h 99554"/>
                  <a:gd name="connsiteX47" fmla="*/ 73549 w 81478"/>
                  <a:gd name="connsiteY47" fmla="*/ 653 h 99554"/>
                  <a:gd name="connsiteX48" fmla="*/ 75374 w 81478"/>
                  <a:gd name="connsiteY48" fmla="*/ 653 h 99554"/>
                  <a:gd name="connsiteX49" fmla="*/ 80930 w 81478"/>
                  <a:gd name="connsiteY49" fmla="*/ 5891 h 99554"/>
                  <a:gd name="connsiteX50" fmla="*/ 80930 w 81478"/>
                  <a:gd name="connsiteY50" fmla="*/ 6050 h 99554"/>
                  <a:gd name="connsiteX51" fmla="*/ 80930 w 81478"/>
                  <a:gd name="connsiteY51" fmla="*/ 11923 h 99554"/>
                  <a:gd name="connsiteX52" fmla="*/ 80930 w 81478"/>
                  <a:gd name="connsiteY52" fmla="*/ 16526 h 99554"/>
                  <a:gd name="connsiteX53" fmla="*/ 80136 w 81478"/>
                  <a:gd name="connsiteY53" fmla="*/ 48273 h 99554"/>
                  <a:gd name="connsiteX54" fmla="*/ 80136 w 81478"/>
                  <a:gd name="connsiteY54" fmla="*/ 59940 h 99554"/>
                  <a:gd name="connsiteX55" fmla="*/ 80136 w 81478"/>
                  <a:gd name="connsiteY55" fmla="*/ 67877 h 99554"/>
                  <a:gd name="connsiteX56" fmla="*/ 80136 w 81478"/>
                  <a:gd name="connsiteY56" fmla="*/ 73353 h 99554"/>
                  <a:gd name="connsiteX57" fmla="*/ 81326 w 81478"/>
                  <a:gd name="connsiteY57" fmla="*/ 89227 h 99554"/>
                  <a:gd name="connsiteX58" fmla="*/ 81326 w 81478"/>
                  <a:gd name="connsiteY58" fmla="*/ 94386 h 99554"/>
                  <a:gd name="connsiteX59" fmla="*/ 77358 w 81478"/>
                  <a:gd name="connsiteY59" fmla="*/ 99386 h 99554"/>
                  <a:gd name="connsiteX60" fmla="*/ 70850 w 81478"/>
                  <a:gd name="connsiteY60" fmla="*/ 99068 h 99554"/>
                  <a:gd name="connsiteX61" fmla="*/ 65294 w 81478"/>
                  <a:gd name="connsiteY61" fmla="*/ 99068 h 99554"/>
                  <a:gd name="connsiteX62" fmla="*/ 58389 w 81478"/>
                  <a:gd name="connsiteY62" fmla="*/ 95100 h 99554"/>
                  <a:gd name="connsiteX63" fmla="*/ 48627 w 81478"/>
                  <a:gd name="connsiteY63" fmla="*/ 79941 h 99554"/>
                  <a:gd name="connsiteX64" fmla="*/ 43627 w 81478"/>
                  <a:gd name="connsiteY64" fmla="*/ 72004 h 99554"/>
                  <a:gd name="connsiteX65" fmla="*/ 39420 w 81478"/>
                  <a:gd name="connsiteY65" fmla="*/ 65337 h 99554"/>
                  <a:gd name="connsiteX66" fmla="*/ 35690 w 81478"/>
                  <a:gd name="connsiteY66" fmla="*/ 59940 h 99554"/>
                  <a:gd name="connsiteX67" fmla="*/ 31325 w 81478"/>
                  <a:gd name="connsiteY67" fmla="*/ 52718 h 99554"/>
                  <a:gd name="connsiteX68" fmla="*/ 26007 w 81478"/>
                  <a:gd name="connsiteY68" fmla="*/ 45178 h 99554"/>
                  <a:gd name="connsiteX69" fmla="*/ 23944 w 81478"/>
                  <a:gd name="connsiteY69" fmla="*/ 47559 h 99554"/>
                  <a:gd name="connsiteX70" fmla="*/ 23468 w 81478"/>
                  <a:gd name="connsiteY70" fmla="*/ 53432 h 99554"/>
                  <a:gd name="connsiteX71" fmla="*/ 23468 w 81478"/>
                  <a:gd name="connsiteY71" fmla="*/ 55972 h 99554"/>
                  <a:gd name="connsiteX72" fmla="*/ 23944 w 81478"/>
                  <a:gd name="connsiteY72" fmla="*/ 62559 h 99554"/>
                  <a:gd name="connsiteX73" fmla="*/ 23944 w 81478"/>
                  <a:gd name="connsiteY73" fmla="*/ 65337 h 99554"/>
                  <a:gd name="connsiteX74" fmla="*/ 23944 w 81478"/>
                  <a:gd name="connsiteY74" fmla="*/ 69306 h 99554"/>
                  <a:gd name="connsiteX75" fmla="*/ 24499 w 81478"/>
                  <a:gd name="connsiteY75" fmla="*/ 73909 h 99554"/>
                  <a:gd name="connsiteX76" fmla="*/ 25214 w 81478"/>
                  <a:gd name="connsiteY76" fmla="*/ 92402 h 99554"/>
                  <a:gd name="connsiteX77" fmla="*/ 25214 w 81478"/>
                  <a:gd name="connsiteY77" fmla="*/ 94465 h 99554"/>
                  <a:gd name="connsiteX78" fmla="*/ 12832 w 81478"/>
                  <a:gd name="connsiteY78" fmla="*/ 99068 h 99554"/>
                  <a:gd name="connsiteX79" fmla="*/ 10372 w 81478"/>
                  <a:gd name="connsiteY79" fmla="*/ 99068 h 99554"/>
                  <a:gd name="connsiteX80" fmla="*/ 9657 w 81478"/>
                  <a:gd name="connsiteY80" fmla="*/ 99068 h 99554"/>
                  <a:gd name="connsiteX81" fmla="*/ 9023 w 81478"/>
                  <a:gd name="connsiteY81" fmla="*/ 99068 h 99554"/>
                  <a:gd name="connsiteX82" fmla="*/ 5927 w 81478"/>
                  <a:gd name="connsiteY82" fmla="*/ 99068 h 99554"/>
                  <a:gd name="connsiteX83" fmla="*/ 1086 w 81478"/>
                  <a:gd name="connsiteY83" fmla="*/ 95418 h 99554"/>
                  <a:gd name="connsiteX84" fmla="*/ 768 w 81478"/>
                  <a:gd name="connsiteY84" fmla="*/ 92957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478" h="99554">
                    <a:moveTo>
                      <a:pt x="768" y="92957"/>
                    </a:moveTo>
                    <a:cubicBezTo>
                      <a:pt x="856" y="92433"/>
                      <a:pt x="856" y="91894"/>
                      <a:pt x="768" y="91370"/>
                    </a:cubicBezTo>
                    <a:cubicBezTo>
                      <a:pt x="840" y="90521"/>
                      <a:pt x="840" y="89671"/>
                      <a:pt x="768" y="88830"/>
                    </a:cubicBezTo>
                    <a:lnTo>
                      <a:pt x="768" y="83512"/>
                    </a:lnTo>
                    <a:cubicBezTo>
                      <a:pt x="768" y="81369"/>
                      <a:pt x="768" y="79465"/>
                      <a:pt x="768" y="76052"/>
                    </a:cubicBezTo>
                    <a:cubicBezTo>
                      <a:pt x="768" y="72639"/>
                      <a:pt x="768" y="70020"/>
                      <a:pt x="768" y="68115"/>
                    </a:cubicBezTo>
                    <a:cubicBezTo>
                      <a:pt x="768" y="66210"/>
                      <a:pt x="768" y="63671"/>
                      <a:pt x="768" y="60178"/>
                    </a:cubicBezTo>
                    <a:cubicBezTo>
                      <a:pt x="768" y="56686"/>
                      <a:pt x="768" y="56051"/>
                      <a:pt x="768" y="55178"/>
                    </a:cubicBezTo>
                    <a:cubicBezTo>
                      <a:pt x="697" y="53853"/>
                      <a:pt x="697" y="52535"/>
                      <a:pt x="768" y="51210"/>
                    </a:cubicBezTo>
                    <a:cubicBezTo>
                      <a:pt x="768" y="47241"/>
                      <a:pt x="1165" y="44622"/>
                      <a:pt x="1165" y="44622"/>
                    </a:cubicBezTo>
                    <a:cubicBezTo>
                      <a:pt x="1165" y="38749"/>
                      <a:pt x="610" y="31924"/>
                      <a:pt x="451" y="24463"/>
                    </a:cubicBezTo>
                    <a:cubicBezTo>
                      <a:pt x="451" y="13431"/>
                      <a:pt x="451" y="7637"/>
                      <a:pt x="-105" y="7240"/>
                    </a:cubicBezTo>
                    <a:cubicBezTo>
                      <a:pt x="-168" y="6391"/>
                      <a:pt x="-168" y="5550"/>
                      <a:pt x="-105" y="4700"/>
                    </a:cubicBezTo>
                    <a:cubicBezTo>
                      <a:pt x="-105" y="1764"/>
                      <a:pt x="1086" y="18"/>
                      <a:pt x="3149" y="-141"/>
                    </a:cubicBezTo>
                    <a:lnTo>
                      <a:pt x="4737" y="-141"/>
                    </a:lnTo>
                    <a:lnTo>
                      <a:pt x="8388" y="-141"/>
                    </a:lnTo>
                    <a:lnTo>
                      <a:pt x="17277" y="-141"/>
                    </a:lnTo>
                    <a:cubicBezTo>
                      <a:pt x="19015" y="-93"/>
                      <a:pt x="20737" y="121"/>
                      <a:pt x="22436" y="494"/>
                    </a:cubicBezTo>
                    <a:cubicBezTo>
                      <a:pt x="24341" y="494"/>
                      <a:pt x="24579" y="1050"/>
                      <a:pt x="27357" y="5335"/>
                    </a:cubicBezTo>
                    <a:cubicBezTo>
                      <a:pt x="28547" y="7240"/>
                      <a:pt x="29738" y="8986"/>
                      <a:pt x="30928" y="10732"/>
                    </a:cubicBezTo>
                    <a:cubicBezTo>
                      <a:pt x="32119" y="12478"/>
                      <a:pt x="33706" y="15018"/>
                      <a:pt x="36960" y="20018"/>
                    </a:cubicBezTo>
                    <a:lnTo>
                      <a:pt x="40214" y="25177"/>
                    </a:lnTo>
                    <a:lnTo>
                      <a:pt x="47436" y="36527"/>
                    </a:lnTo>
                    <a:cubicBezTo>
                      <a:pt x="48389" y="37733"/>
                      <a:pt x="49167" y="39067"/>
                      <a:pt x="49738" y="40495"/>
                    </a:cubicBezTo>
                    <a:cubicBezTo>
                      <a:pt x="50929" y="42956"/>
                      <a:pt x="52119" y="45654"/>
                      <a:pt x="53468" y="48432"/>
                    </a:cubicBezTo>
                    <a:lnTo>
                      <a:pt x="54580" y="50813"/>
                    </a:lnTo>
                    <a:cubicBezTo>
                      <a:pt x="55040" y="51623"/>
                      <a:pt x="55659" y="52329"/>
                      <a:pt x="56405" y="52876"/>
                    </a:cubicBezTo>
                    <a:cubicBezTo>
                      <a:pt x="57119" y="52876"/>
                      <a:pt x="57278" y="52162"/>
                      <a:pt x="57278" y="49781"/>
                    </a:cubicBezTo>
                    <a:cubicBezTo>
                      <a:pt x="57278" y="45099"/>
                      <a:pt x="57278" y="43432"/>
                      <a:pt x="57278" y="41845"/>
                    </a:cubicBezTo>
                    <a:cubicBezTo>
                      <a:pt x="57223" y="41368"/>
                      <a:pt x="57223" y="40892"/>
                      <a:pt x="57278" y="40416"/>
                    </a:cubicBezTo>
                    <a:cubicBezTo>
                      <a:pt x="57223" y="39487"/>
                      <a:pt x="57223" y="38567"/>
                      <a:pt x="57278" y="37638"/>
                    </a:cubicBezTo>
                    <a:cubicBezTo>
                      <a:pt x="57326" y="37082"/>
                      <a:pt x="57326" y="36527"/>
                      <a:pt x="57278" y="35971"/>
                    </a:cubicBezTo>
                    <a:cubicBezTo>
                      <a:pt x="57278" y="34384"/>
                      <a:pt x="57278" y="34384"/>
                      <a:pt x="57278" y="33035"/>
                    </a:cubicBezTo>
                    <a:cubicBezTo>
                      <a:pt x="57350" y="32352"/>
                      <a:pt x="57350" y="31654"/>
                      <a:pt x="57278" y="30971"/>
                    </a:cubicBezTo>
                    <a:cubicBezTo>
                      <a:pt x="57230" y="30630"/>
                      <a:pt x="57230" y="30281"/>
                      <a:pt x="57278" y="29939"/>
                    </a:cubicBezTo>
                    <a:cubicBezTo>
                      <a:pt x="57421" y="28622"/>
                      <a:pt x="57421" y="27288"/>
                      <a:pt x="57278" y="25971"/>
                    </a:cubicBezTo>
                    <a:cubicBezTo>
                      <a:pt x="56643" y="14780"/>
                      <a:pt x="56643" y="14780"/>
                      <a:pt x="56643" y="12320"/>
                    </a:cubicBezTo>
                    <a:cubicBezTo>
                      <a:pt x="56500" y="10605"/>
                      <a:pt x="56500" y="8875"/>
                      <a:pt x="56643" y="7161"/>
                    </a:cubicBezTo>
                    <a:cubicBezTo>
                      <a:pt x="56738" y="6637"/>
                      <a:pt x="56738" y="6097"/>
                      <a:pt x="56643" y="5574"/>
                    </a:cubicBezTo>
                    <a:lnTo>
                      <a:pt x="56643" y="4066"/>
                    </a:lnTo>
                    <a:cubicBezTo>
                      <a:pt x="56564" y="3621"/>
                      <a:pt x="56564" y="3161"/>
                      <a:pt x="56643" y="2716"/>
                    </a:cubicBezTo>
                    <a:cubicBezTo>
                      <a:pt x="56643" y="1605"/>
                      <a:pt x="57834" y="256"/>
                      <a:pt x="58548" y="256"/>
                    </a:cubicBezTo>
                    <a:lnTo>
                      <a:pt x="65056" y="653"/>
                    </a:lnTo>
                    <a:lnTo>
                      <a:pt x="66405" y="653"/>
                    </a:lnTo>
                    <a:lnTo>
                      <a:pt x="67517" y="653"/>
                    </a:lnTo>
                    <a:lnTo>
                      <a:pt x="70215" y="653"/>
                    </a:lnTo>
                    <a:lnTo>
                      <a:pt x="72437" y="653"/>
                    </a:lnTo>
                    <a:lnTo>
                      <a:pt x="73549" y="653"/>
                    </a:lnTo>
                    <a:lnTo>
                      <a:pt x="75374" y="653"/>
                    </a:lnTo>
                    <a:cubicBezTo>
                      <a:pt x="78350" y="565"/>
                      <a:pt x="80842" y="2907"/>
                      <a:pt x="80930" y="5891"/>
                    </a:cubicBezTo>
                    <a:cubicBezTo>
                      <a:pt x="80930" y="5939"/>
                      <a:pt x="80930" y="5994"/>
                      <a:pt x="80930" y="6050"/>
                    </a:cubicBezTo>
                    <a:cubicBezTo>
                      <a:pt x="80930" y="6764"/>
                      <a:pt x="80930" y="8828"/>
                      <a:pt x="80930" y="11923"/>
                    </a:cubicBezTo>
                    <a:cubicBezTo>
                      <a:pt x="80818" y="13455"/>
                      <a:pt x="80818" y="14995"/>
                      <a:pt x="80930" y="16526"/>
                    </a:cubicBezTo>
                    <a:lnTo>
                      <a:pt x="80136" y="48273"/>
                    </a:lnTo>
                    <a:lnTo>
                      <a:pt x="80136" y="59940"/>
                    </a:lnTo>
                    <a:cubicBezTo>
                      <a:pt x="80136" y="61686"/>
                      <a:pt x="80136" y="64305"/>
                      <a:pt x="80136" y="67877"/>
                    </a:cubicBezTo>
                    <a:cubicBezTo>
                      <a:pt x="80136" y="70417"/>
                      <a:pt x="80136" y="72163"/>
                      <a:pt x="80136" y="73353"/>
                    </a:cubicBezTo>
                    <a:cubicBezTo>
                      <a:pt x="80136" y="74544"/>
                      <a:pt x="80850" y="85100"/>
                      <a:pt x="81326" y="89227"/>
                    </a:cubicBezTo>
                    <a:cubicBezTo>
                      <a:pt x="81326" y="91211"/>
                      <a:pt x="81326" y="93116"/>
                      <a:pt x="81326" y="94386"/>
                    </a:cubicBezTo>
                    <a:cubicBezTo>
                      <a:pt x="81326" y="97243"/>
                      <a:pt x="79422" y="99703"/>
                      <a:pt x="77358" y="99386"/>
                    </a:cubicBezTo>
                    <a:cubicBezTo>
                      <a:pt x="75207" y="99076"/>
                      <a:pt x="73024" y="98973"/>
                      <a:pt x="70850" y="99068"/>
                    </a:cubicBezTo>
                    <a:lnTo>
                      <a:pt x="65294" y="99068"/>
                    </a:lnTo>
                    <a:cubicBezTo>
                      <a:pt x="62366" y="99441"/>
                      <a:pt x="59540" y="97822"/>
                      <a:pt x="58389" y="95100"/>
                    </a:cubicBezTo>
                    <a:lnTo>
                      <a:pt x="48627" y="79941"/>
                    </a:lnTo>
                    <a:cubicBezTo>
                      <a:pt x="46722" y="76687"/>
                      <a:pt x="45135" y="74068"/>
                      <a:pt x="43627" y="72004"/>
                    </a:cubicBezTo>
                    <a:cubicBezTo>
                      <a:pt x="42111" y="69853"/>
                      <a:pt x="40706" y="67631"/>
                      <a:pt x="39420" y="65337"/>
                    </a:cubicBezTo>
                    <a:cubicBezTo>
                      <a:pt x="38786" y="64623"/>
                      <a:pt x="37754" y="62877"/>
                      <a:pt x="35690" y="59940"/>
                    </a:cubicBezTo>
                    <a:cubicBezTo>
                      <a:pt x="33952" y="57718"/>
                      <a:pt x="32484" y="55289"/>
                      <a:pt x="31325" y="52718"/>
                    </a:cubicBezTo>
                    <a:cubicBezTo>
                      <a:pt x="29261" y="48035"/>
                      <a:pt x="27357" y="45178"/>
                      <a:pt x="26007" y="45178"/>
                    </a:cubicBezTo>
                    <a:cubicBezTo>
                      <a:pt x="24658" y="45178"/>
                      <a:pt x="24261" y="46210"/>
                      <a:pt x="23944" y="47559"/>
                    </a:cubicBezTo>
                    <a:cubicBezTo>
                      <a:pt x="23626" y="48908"/>
                      <a:pt x="23468" y="52400"/>
                      <a:pt x="23468" y="53432"/>
                    </a:cubicBezTo>
                    <a:cubicBezTo>
                      <a:pt x="23396" y="54281"/>
                      <a:pt x="23396" y="55130"/>
                      <a:pt x="23468" y="55972"/>
                    </a:cubicBezTo>
                    <a:cubicBezTo>
                      <a:pt x="23745" y="58154"/>
                      <a:pt x="23904" y="60353"/>
                      <a:pt x="23944" y="62559"/>
                    </a:cubicBezTo>
                    <a:cubicBezTo>
                      <a:pt x="24007" y="63488"/>
                      <a:pt x="24007" y="64409"/>
                      <a:pt x="23944" y="65337"/>
                    </a:cubicBezTo>
                    <a:cubicBezTo>
                      <a:pt x="23944" y="67560"/>
                      <a:pt x="23944" y="69147"/>
                      <a:pt x="23944" y="69306"/>
                    </a:cubicBezTo>
                    <a:lnTo>
                      <a:pt x="24499" y="73909"/>
                    </a:lnTo>
                    <a:cubicBezTo>
                      <a:pt x="24428" y="80084"/>
                      <a:pt x="24666" y="86251"/>
                      <a:pt x="25214" y="92402"/>
                    </a:cubicBezTo>
                    <a:cubicBezTo>
                      <a:pt x="25293" y="93084"/>
                      <a:pt x="25293" y="93783"/>
                      <a:pt x="25214" y="94465"/>
                    </a:cubicBezTo>
                    <a:cubicBezTo>
                      <a:pt x="25214" y="98434"/>
                      <a:pt x="23468" y="99068"/>
                      <a:pt x="12832" y="99068"/>
                    </a:cubicBezTo>
                    <a:lnTo>
                      <a:pt x="10372" y="99068"/>
                    </a:lnTo>
                    <a:cubicBezTo>
                      <a:pt x="10134" y="99013"/>
                      <a:pt x="9896" y="99013"/>
                      <a:pt x="9657" y="99068"/>
                    </a:cubicBezTo>
                    <a:lnTo>
                      <a:pt x="9023" y="99068"/>
                    </a:lnTo>
                    <a:cubicBezTo>
                      <a:pt x="7991" y="99148"/>
                      <a:pt x="6959" y="99148"/>
                      <a:pt x="5927" y="99068"/>
                    </a:cubicBezTo>
                    <a:cubicBezTo>
                      <a:pt x="2991" y="99068"/>
                      <a:pt x="1086" y="97719"/>
                      <a:pt x="1086" y="95418"/>
                    </a:cubicBezTo>
                    <a:cubicBezTo>
                      <a:pt x="451" y="95497"/>
                      <a:pt x="610" y="94465"/>
                      <a:pt x="768"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5" name="Freeform: Shape 174">
                <a:extLst>
                  <a:ext uri="{FF2B5EF4-FFF2-40B4-BE49-F238E27FC236}">
                    <a16:creationId xmlns:a16="http://schemas.microsoft.com/office/drawing/2014/main" id="{FEA31EFD-7605-4985-BE65-C7491646F675}"/>
                  </a:ext>
                </a:extLst>
              </p:cNvPr>
              <p:cNvSpPr/>
              <p:nvPr/>
            </p:nvSpPr>
            <p:spPr>
              <a:xfrm>
                <a:off x="6133219" y="1723835"/>
                <a:ext cx="102992" cy="109218"/>
              </a:xfrm>
              <a:custGeom>
                <a:avLst/>
                <a:gdLst>
                  <a:gd name="connsiteX0" fmla="*/ 642 w 94129"/>
                  <a:gd name="connsiteY0" fmla="*/ 94704 h 99819"/>
                  <a:gd name="connsiteX1" fmla="*/ 642 w 94129"/>
                  <a:gd name="connsiteY1" fmla="*/ 93275 h 99819"/>
                  <a:gd name="connsiteX2" fmla="*/ 642 w 94129"/>
                  <a:gd name="connsiteY2" fmla="*/ 91926 h 99819"/>
                  <a:gd name="connsiteX3" fmla="*/ 245 w 94129"/>
                  <a:gd name="connsiteY3" fmla="*/ 85894 h 99819"/>
                  <a:gd name="connsiteX4" fmla="*/ 959 w 94129"/>
                  <a:gd name="connsiteY4" fmla="*/ 77957 h 99819"/>
                  <a:gd name="connsiteX5" fmla="*/ 959 w 94129"/>
                  <a:gd name="connsiteY5" fmla="*/ 73830 h 99819"/>
                  <a:gd name="connsiteX6" fmla="*/ 959 w 94129"/>
                  <a:gd name="connsiteY6" fmla="*/ 70338 h 99819"/>
                  <a:gd name="connsiteX7" fmla="*/ 959 w 94129"/>
                  <a:gd name="connsiteY7" fmla="*/ 61370 h 99819"/>
                  <a:gd name="connsiteX8" fmla="*/ 959 w 94129"/>
                  <a:gd name="connsiteY8" fmla="*/ 52798 h 99819"/>
                  <a:gd name="connsiteX9" fmla="*/ 959 w 94129"/>
                  <a:gd name="connsiteY9" fmla="*/ 43988 h 99819"/>
                  <a:gd name="connsiteX10" fmla="*/ 86 w 94129"/>
                  <a:gd name="connsiteY10" fmla="*/ 12241 h 99819"/>
                  <a:gd name="connsiteX11" fmla="*/ 86 w 94129"/>
                  <a:gd name="connsiteY11" fmla="*/ 7955 h 99819"/>
                  <a:gd name="connsiteX12" fmla="*/ 4927 w 94129"/>
                  <a:gd name="connsiteY12" fmla="*/ 892 h 99819"/>
                  <a:gd name="connsiteX13" fmla="*/ 13896 w 94129"/>
                  <a:gd name="connsiteY13" fmla="*/ 892 h 99819"/>
                  <a:gd name="connsiteX14" fmla="*/ 18737 w 94129"/>
                  <a:gd name="connsiteY14" fmla="*/ 892 h 99819"/>
                  <a:gd name="connsiteX15" fmla="*/ 23737 w 94129"/>
                  <a:gd name="connsiteY15" fmla="*/ 6050 h 99819"/>
                  <a:gd name="connsiteX16" fmla="*/ 38500 w 94129"/>
                  <a:gd name="connsiteY16" fmla="*/ 27876 h 99819"/>
                  <a:gd name="connsiteX17" fmla="*/ 43500 w 94129"/>
                  <a:gd name="connsiteY17" fmla="*/ 34147 h 99819"/>
                  <a:gd name="connsiteX18" fmla="*/ 48580 w 94129"/>
                  <a:gd name="connsiteY18" fmla="*/ 38988 h 99819"/>
                  <a:gd name="connsiteX19" fmla="*/ 51278 w 94129"/>
                  <a:gd name="connsiteY19" fmla="*/ 35972 h 99819"/>
                  <a:gd name="connsiteX20" fmla="*/ 55643 w 94129"/>
                  <a:gd name="connsiteY20" fmla="*/ 29464 h 99819"/>
                  <a:gd name="connsiteX21" fmla="*/ 58500 w 94129"/>
                  <a:gd name="connsiteY21" fmla="*/ 25178 h 99819"/>
                  <a:gd name="connsiteX22" fmla="*/ 61754 w 94129"/>
                  <a:gd name="connsiteY22" fmla="*/ 20654 h 99819"/>
                  <a:gd name="connsiteX23" fmla="*/ 67469 w 94129"/>
                  <a:gd name="connsiteY23" fmla="*/ 9781 h 99819"/>
                  <a:gd name="connsiteX24" fmla="*/ 71278 w 94129"/>
                  <a:gd name="connsiteY24" fmla="*/ 2955 h 99819"/>
                  <a:gd name="connsiteX25" fmla="*/ 75247 w 94129"/>
                  <a:gd name="connsiteY25" fmla="*/ -140 h 99819"/>
                  <a:gd name="connsiteX26" fmla="*/ 90247 w 94129"/>
                  <a:gd name="connsiteY26" fmla="*/ 653 h 99819"/>
                  <a:gd name="connsiteX27" fmla="*/ 93898 w 94129"/>
                  <a:gd name="connsiteY27" fmla="*/ 4304 h 99819"/>
                  <a:gd name="connsiteX28" fmla="*/ 93898 w 94129"/>
                  <a:gd name="connsiteY28" fmla="*/ 9304 h 99819"/>
                  <a:gd name="connsiteX29" fmla="*/ 93898 w 94129"/>
                  <a:gd name="connsiteY29" fmla="*/ 20813 h 99819"/>
                  <a:gd name="connsiteX30" fmla="*/ 93898 w 94129"/>
                  <a:gd name="connsiteY30" fmla="*/ 23273 h 99819"/>
                  <a:gd name="connsiteX31" fmla="*/ 93263 w 94129"/>
                  <a:gd name="connsiteY31" fmla="*/ 28750 h 99819"/>
                  <a:gd name="connsiteX32" fmla="*/ 93898 w 94129"/>
                  <a:gd name="connsiteY32" fmla="*/ 44623 h 99819"/>
                  <a:gd name="connsiteX33" fmla="*/ 93898 w 94129"/>
                  <a:gd name="connsiteY33" fmla="*/ 49623 h 99819"/>
                  <a:gd name="connsiteX34" fmla="*/ 93898 w 94129"/>
                  <a:gd name="connsiteY34" fmla="*/ 53830 h 99819"/>
                  <a:gd name="connsiteX35" fmla="*/ 93898 w 94129"/>
                  <a:gd name="connsiteY35" fmla="*/ 60497 h 99819"/>
                  <a:gd name="connsiteX36" fmla="*/ 93898 w 94129"/>
                  <a:gd name="connsiteY36" fmla="*/ 66529 h 99819"/>
                  <a:gd name="connsiteX37" fmla="*/ 93343 w 94129"/>
                  <a:gd name="connsiteY37" fmla="*/ 78592 h 99819"/>
                  <a:gd name="connsiteX38" fmla="*/ 93343 w 94129"/>
                  <a:gd name="connsiteY38" fmla="*/ 80973 h 99819"/>
                  <a:gd name="connsiteX39" fmla="*/ 93977 w 94129"/>
                  <a:gd name="connsiteY39" fmla="*/ 87878 h 99819"/>
                  <a:gd name="connsiteX40" fmla="*/ 93977 w 94129"/>
                  <a:gd name="connsiteY40" fmla="*/ 91688 h 99819"/>
                  <a:gd name="connsiteX41" fmla="*/ 89136 w 94129"/>
                  <a:gd name="connsiteY41" fmla="*/ 98593 h 99819"/>
                  <a:gd name="connsiteX42" fmla="*/ 71914 w 94129"/>
                  <a:gd name="connsiteY42" fmla="*/ 98593 h 99819"/>
                  <a:gd name="connsiteX43" fmla="*/ 69850 w 94129"/>
                  <a:gd name="connsiteY43" fmla="*/ 94466 h 99819"/>
                  <a:gd name="connsiteX44" fmla="*/ 70326 w 94129"/>
                  <a:gd name="connsiteY44" fmla="*/ 89228 h 99819"/>
                  <a:gd name="connsiteX45" fmla="*/ 70802 w 94129"/>
                  <a:gd name="connsiteY45" fmla="*/ 85497 h 99819"/>
                  <a:gd name="connsiteX46" fmla="*/ 70326 w 94129"/>
                  <a:gd name="connsiteY46" fmla="*/ 58274 h 99819"/>
                  <a:gd name="connsiteX47" fmla="*/ 67707 w 94129"/>
                  <a:gd name="connsiteY47" fmla="*/ 55655 h 99819"/>
                  <a:gd name="connsiteX48" fmla="*/ 62389 w 94129"/>
                  <a:gd name="connsiteY48" fmla="*/ 60338 h 99819"/>
                  <a:gd name="connsiteX49" fmla="*/ 57548 w 94129"/>
                  <a:gd name="connsiteY49" fmla="*/ 65973 h 99819"/>
                  <a:gd name="connsiteX50" fmla="*/ 55326 w 94129"/>
                  <a:gd name="connsiteY50" fmla="*/ 68592 h 99819"/>
                  <a:gd name="connsiteX51" fmla="*/ 49849 w 94129"/>
                  <a:gd name="connsiteY51" fmla="*/ 73751 h 99819"/>
                  <a:gd name="connsiteX52" fmla="*/ 45008 w 94129"/>
                  <a:gd name="connsiteY52" fmla="*/ 71370 h 99819"/>
                  <a:gd name="connsiteX53" fmla="*/ 39294 w 94129"/>
                  <a:gd name="connsiteY53" fmla="*/ 64147 h 99819"/>
                  <a:gd name="connsiteX54" fmla="*/ 31357 w 94129"/>
                  <a:gd name="connsiteY54" fmla="*/ 55496 h 99819"/>
                  <a:gd name="connsiteX55" fmla="*/ 26674 w 94129"/>
                  <a:gd name="connsiteY55" fmla="*/ 52084 h 99819"/>
                  <a:gd name="connsiteX56" fmla="*/ 23896 w 94129"/>
                  <a:gd name="connsiteY56" fmla="*/ 57242 h 99819"/>
                  <a:gd name="connsiteX57" fmla="*/ 23896 w 94129"/>
                  <a:gd name="connsiteY57" fmla="*/ 67163 h 99819"/>
                  <a:gd name="connsiteX58" fmla="*/ 23420 w 94129"/>
                  <a:gd name="connsiteY58" fmla="*/ 78751 h 99819"/>
                  <a:gd name="connsiteX59" fmla="*/ 23420 w 94129"/>
                  <a:gd name="connsiteY59" fmla="*/ 87561 h 99819"/>
                  <a:gd name="connsiteX60" fmla="*/ 23420 w 94129"/>
                  <a:gd name="connsiteY60" fmla="*/ 93434 h 99819"/>
                  <a:gd name="connsiteX61" fmla="*/ 23420 w 94129"/>
                  <a:gd name="connsiteY61" fmla="*/ 95498 h 99819"/>
                  <a:gd name="connsiteX62" fmla="*/ 19452 w 94129"/>
                  <a:gd name="connsiteY62" fmla="*/ 99625 h 99819"/>
                  <a:gd name="connsiteX63" fmla="*/ 18102 w 94129"/>
                  <a:gd name="connsiteY63" fmla="*/ 99625 h 99819"/>
                  <a:gd name="connsiteX64" fmla="*/ 16356 w 94129"/>
                  <a:gd name="connsiteY64" fmla="*/ 99625 h 99819"/>
                  <a:gd name="connsiteX65" fmla="*/ 9293 w 94129"/>
                  <a:gd name="connsiteY65" fmla="*/ 99625 h 99819"/>
                  <a:gd name="connsiteX66" fmla="*/ 6039 w 94129"/>
                  <a:gd name="connsiteY66" fmla="*/ 99625 h 99819"/>
                  <a:gd name="connsiteX67" fmla="*/ 3816 w 94129"/>
                  <a:gd name="connsiteY67" fmla="*/ 99625 h 99819"/>
                  <a:gd name="connsiteX68" fmla="*/ -152 w 94129"/>
                  <a:gd name="connsiteY68" fmla="*/ 95656 h 99819"/>
                  <a:gd name="connsiteX69" fmla="*/ 642 w 94129"/>
                  <a:gd name="connsiteY69" fmla="*/ 94704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29" h="99819">
                    <a:moveTo>
                      <a:pt x="642" y="94704"/>
                    </a:moveTo>
                    <a:cubicBezTo>
                      <a:pt x="697" y="94228"/>
                      <a:pt x="697" y="93752"/>
                      <a:pt x="642" y="93275"/>
                    </a:cubicBezTo>
                    <a:lnTo>
                      <a:pt x="642" y="91926"/>
                    </a:lnTo>
                    <a:cubicBezTo>
                      <a:pt x="292" y="89934"/>
                      <a:pt x="157" y="87910"/>
                      <a:pt x="245" y="85894"/>
                    </a:cubicBezTo>
                    <a:cubicBezTo>
                      <a:pt x="260" y="83235"/>
                      <a:pt x="499" y="80577"/>
                      <a:pt x="959" y="77957"/>
                    </a:cubicBezTo>
                    <a:cubicBezTo>
                      <a:pt x="1094" y="76584"/>
                      <a:pt x="1094" y="75203"/>
                      <a:pt x="959" y="73830"/>
                    </a:cubicBezTo>
                    <a:cubicBezTo>
                      <a:pt x="959" y="73434"/>
                      <a:pt x="959" y="72084"/>
                      <a:pt x="959" y="70338"/>
                    </a:cubicBezTo>
                    <a:cubicBezTo>
                      <a:pt x="959" y="68592"/>
                      <a:pt x="959" y="65021"/>
                      <a:pt x="959" y="61370"/>
                    </a:cubicBezTo>
                    <a:cubicBezTo>
                      <a:pt x="959" y="57719"/>
                      <a:pt x="959" y="55734"/>
                      <a:pt x="959" y="52798"/>
                    </a:cubicBezTo>
                    <a:cubicBezTo>
                      <a:pt x="959" y="47798"/>
                      <a:pt x="959" y="44861"/>
                      <a:pt x="959" y="43988"/>
                    </a:cubicBezTo>
                    <a:cubicBezTo>
                      <a:pt x="959" y="29146"/>
                      <a:pt x="324" y="21051"/>
                      <a:pt x="86" y="12241"/>
                    </a:cubicBezTo>
                    <a:lnTo>
                      <a:pt x="86" y="7955"/>
                    </a:lnTo>
                    <a:cubicBezTo>
                      <a:pt x="86" y="3431"/>
                      <a:pt x="1515" y="1368"/>
                      <a:pt x="4927" y="892"/>
                    </a:cubicBezTo>
                    <a:lnTo>
                      <a:pt x="13896" y="892"/>
                    </a:lnTo>
                    <a:cubicBezTo>
                      <a:pt x="15507" y="725"/>
                      <a:pt x="17126" y="725"/>
                      <a:pt x="18737" y="892"/>
                    </a:cubicBezTo>
                    <a:cubicBezTo>
                      <a:pt x="20936" y="2003"/>
                      <a:pt x="22698" y="3820"/>
                      <a:pt x="23737" y="6050"/>
                    </a:cubicBezTo>
                    <a:cubicBezTo>
                      <a:pt x="26991" y="11527"/>
                      <a:pt x="34770" y="22956"/>
                      <a:pt x="38500" y="27876"/>
                    </a:cubicBezTo>
                    <a:lnTo>
                      <a:pt x="43500" y="34147"/>
                    </a:lnTo>
                    <a:cubicBezTo>
                      <a:pt x="44730" y="36186"/>
                      <a:pt x="46484" y="37861"/>
                      <a:pt x="48580" y="38988"/>
                    </a:cubicBezTo>
                    <a:cubicBezTo>
                      <a:pt x="49373" y="38988"/>
                      <a:pt x="49611" y="38988"/>
                      <a:pt x="51278" y="35972"/>
                    </a:cubicBezTo>
                    <a:cubicBezTo>
                      <a:pt x="52572" y="33694"/>
                      <a:pt x="54032" y="31520"/>
                      <a:pt x="55643" y="29464"/>
                    </a:cubicBezTo>
                    <a:cubicBezTo>
                      <a:pt x="56675" y="28115"/>
                      <a:pt x="56596" y="27956"/>
                      <a:pt x="58500" y="25178"/>
                    </a:cubicBezTo>
                    <a:lnTo>
                      <a:pt x="61754" y="20654"/>
                    </a:lnTo>
                    <a:cubicBezTo>
                      <a:pt x="62628" y="19305"/>
                      <a:pt x="64770" y="15178"/>
                      <a:pt x="67469" y="9781"/>
                    </a:cubicBezTo>
                    <a:cubicBezTo>
                      <a:pt x="68588" y="7423"/>
                      <a:pt x="69858" y="5146"/>
                      <a:pt x="71278" y="2955"/>
                    </a:cubicBezTo>
                    <a:cubicBezTo>
                      <a:pt x="72786" y="653"/>
                      <a:pt x="73739" y="-140"/>
                      <a:pt x="75247" y="-140"/>
                    </a:cubicBezTo>
                    <a:cubicBezTo>
                      <a:pt x="80255" y="-156"/>
                      <a:pt x="85263" y="114"/>
                      <a:pt x="90247" y="653"/>
                    </a:cubicBezTo>
                    <a:cubicBezTo>
                      <a:pt x="92144" y="916"/>
                      <a:pt x="93636" y="2408"/>
                      <a:pt x="93898" y="4304"/>
                    </a:cubicBezTo>
                    <a:lnTo>
                      <a:pt x="93898" y="9304"/>
                    </a:lnTo>
                    <a:lnTo>
                      <a:pt x="93898" y="20813"/>
                    </a:lnTo>
                    <a:cubicBezTo>
                      <a:pt x="93898" y="20813"/>
                      <a:pt x="93898" y="21924"/>
                      <a:pt x="93898" y="23273"/>
                    </a:cubicBezTo>
                    <a:cubicBezTo>
                      <a:pt x="93565" y="25083"/>
                      <a:pt x="93351" y="26908"/>
                      <a:pt x="93263" y="28750"/>
                    </a:cubicBezTo>
                    <a:lnTo>
                      <a:pt x="93898" y="44623"/>
                    </a:lnTo>
                    <a:cubicBezTo>
                      <a:pt x="93898" y="44623"/>
                      <a:pt x="93898" y="46766"/>
                      <a:pt x="93898" y="49623"/>
                    </a:cubicBezTo>
                    <a:cubicBezTo>
                      <a:pt x="93898" y="51210"/>
                      <a:pt x="93898" y="52798"/>
                      <a:pt x="93898" y="53830"/>
                    </a:cubicBezTo>
                    <a:cubicBezTo>
                      <a:pt x="93898" y="54862"/>
                      <a:pt x="93898" y="57877"/>
                      <a:pt x="93898" y="60497"/>
                    </a:cubicBezTo>
                    <a:cubicBezTo>
                      <a:pt x="93898" y="63116"/>
                      <a:pt x="93898" y="65497"/>
                      <a:pt x="93898" y="66529"/>
                    </a:cubicBezTo>
                    <a:cubicBezTo>
                      <a:pt x="93898" y="67560"/>
                      <a:pt x="93501" y="77243"/>
                      <a:pt x="93343" y="78592"/>
                    </a:cubicBezTo>
                    <a:cubicBezTo>
                      <a:pt x="93287" y="79386"/>
                      <a:pt x="93287" y="80180"/>
                      <a:pt x="93343" y="80973"/>
                    </a:cubicBezTo>
                    <a:cubicBezTo>
                      <a:pt x="93343" y="80973"/>
                      <a:pt x="93343" y="80973"/>
                      <a:pt x="93977" y="87878"/>
                    </a:cubicBezTo>
                    <a:cubicBezTo>
                      <a:pt x="93977" y="89307"/>
                      <a:pt x="93977" y="90656"/>
                      <a:pt x="93977" y="91688"/>
                    </a:cubicBezTo>
                    <a:cubicBezTo>
                      <a:pt x="93977" y="95656"/>
                      <a:pt x="91835" y="98593"/>
                      <a:pt x="89136" y="98593"/>
                    </a:cubicBezTo>
                    <a:cubicBezTo>
                      <a:pt x="82231" y="98593"/>
                      <a:pt x="72390" y="98593"/>
                      <a:pt x="71914" y="98593"/>
                    </a:cubicBezTo>
                    <a:cubicBezTo>
                      <a:pt x="70548" y="97672"/>
                      <a:pt x="69763" y="96109"/>
                      <a:pt x="69850" y="94466"/>
                    </a:cubicBezTo>
                    <a:cubicBezTo>
                      <a:pt x="69897" y="92712"/>
                      <a:pt x="70056" y="90958"/>
                      <a:pt x="70326" y="89228"/>
                    </a:cubicBezTo>
                    <a:cubicBezTo>
                      <a:pt x="70564" y="87997"/>
                      <a:pt x="70723" y="86751"/>
                      <a:pt x="70802" y="85497"/>
                    </a:cubicBezTo>
                    <a:cubicBezTo>
                      <a:pt x="70802" y="71211"/>
                      <a:pt x="70802" y="59147"/>
                      <a:pt x="70326" y="58274"/>
                    </a:cubicBezTo>
                    <a:cubicBezTo>
                      <a:pt x="69850" y="57401"/>
                      <a:pt x="68739" y="55655"/>
                      <a:pt x="67707" y="55655"/>
                    </a:cubicBezTo>
                    <a:cubicBezTo>
                      <a:pt x="66675" y="55655"/>
                      <a:pt x="65802" y="56211"/>
                      <a:pt x="62389" y="60338"/>
                    </a:cubicBezTo>
                    <a:cubicBezTo>
                      <a:pt x="61199" y="61846"/>
                      <a:pt x="59612" y="63751"/>
                      <a:pt x="57548" y="65973"/>
                    </a:cubicBezTo>
                    <a:cubicBezTo>
                      <a:pt x="56762" y="66806"/>
                      <a:pt x="56016" y="67679"/>
                      <a:pt x="55326" y="68592"/>
                    </a:cubicBezTo>
                    <a:cubicBezTo>
                      <a:pt x="52231" y="73037"/>
                      <a:pt x="51516" y="73751"/>
                      <a:pt x="49849" y="73751"/>
                    </a:cubicBezTo>
                    <a:cubicBezTo>
                      <a:pt x="47992" y="73616"/>
                      <a:pt x="46254" y="72759"/>
                      <a:pt x="45008" y="71370"/>
                    </a:cubicBezTo>
                    <a:cubicBezTo>
                      <a:pt x="42706" y="68751"/>
                      <a:pt x="42706" y="68036"/>
                      <a:pt x="39294" y="64147"/>
                    </a:cubicBezTo>
                    <a:lnTo>
                      <a:pt x="31357" y="55496"/>
                    </a:lnTo>
                    <a:cubicBezTo>
                      <a:pt x="30142" y="53941"/>
                      <a:pt x="28524" y="52758"/>
                      <a:pt x="26674" y="52084"/>
                    </a:cubicBezTo>
                    <a:cubicBezTo>
                      <a:pt x="24769" y="52084"/>
                      <a:pt x="24055" y="53433"/>
                      <a:pt x="23896" y="57242"/>
                    </a:cubicBezTo>
                    <a:cubicBezTo>
                      <a:pt x="23896" y="57877"/>
                      <a:pt x="23896" y="57877"/>
                      <a:pt x="23896" y="67163"/>
                    </a:cubicBezTo>
                    <a:cubicBezTo>
                      <a:pt x="23896" y="69465"/>
                      <a:pt x="23896" y="69465"/>
                      <a:pt x="23420" y="78751"/>
                    </a:cubicBezTo>
                    <a:lnTo>
                      <a:pt x="23420" y="87561"/>
                    </a:lnTo>
                    <a:cubicBezTo>
                      <a:pt x="23309" y="89513"/>
                      <a:pt x="23309" y="91482"/>
                      <a:pt x="23420" y="93434"/>
                    </a:cubicBezTo>
                    <a:cubicBezTo>
                      <a:pt x="23460" y="94125"/>
                      <a:pt x="23460" y="94807"/>
                      <a:pt x="23420" y="95498"/>
                    </a:cubicBezTo>
                    <a:cubicBezTo>
                      <a:pt x="23380" y="97704"/>
                      <a:pt x="21650" y="99498"/>
                      <a:pt x="19452" y="99625"/>
                    </a:cubicBezTo>
                    <a:cubicBezTo>
                      <a:pt x="19007" y="99696"/>
                      <a:pt x="18547" y="99696"/>
                      <a:pt x="18102" y="99625"/>
                    </a:cubicBezTo>
                    <a:lnTo>
                      <a:pt x="16356" y="99625"/>
                    </a:lnTo>
                    <a:lnTo>
                      <a:pt x="9293" y="99625"/>
                    </a:lnTo>
                    <a:lnTo>
                      <a:pt x="6039" y="99625"/>
                    </a:lnTo>
                    <a:cubicBezTo>
                      <a:pt x="5300" y="99696"/>
                      <a:pt x="4554" y="99696"/>
                      <a:pt x="3816" y="99625"/>
                    </a:cubicBezTo>
                    <a:cubicBezTo>
                      <a:pt x="1658" y="99545"/>
                      <a:pt x="-73" y="97815"/>
                      <a:pt x="-152" y="95656"/>
                    </a:cubicBezTo>
                    <a:cubicBezTo>
                      <a:pt x="38" y="95283"/>
                      <a:pt x="316" y="94958"/>
                      <a:pt x="642" y="947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6" name="Freeform: Shape 175">
                <a:extLst>
                  <a:ext uri="{FF2B5EF4-FFF2-40B4-BE49-F238E27FC236}">
                    <a16:creationId xmlns:a16="http://schemas.microsoft.com/office/drawing/2014/main" id="{2E2122EC-81D5-4EEA-A463-F67CCC081A5E}"/>
                  </a:ext>
                </a:extLst>
              </p:cNvPr>
              <p:cNvSpPr/>
              <p:nvPr/>
            </p:nvSpPr>
            <p:spPr>
              <a:xfrm>
                <a:off x="6251497" y="1724877"/>
                <a:ext cx="69673" cy="108789"/>
              </a:xfrm>
              <a:custGeom>
                <a:avLst/>
                <a:gdLst>
                  <a:gd name="connsiteX0" fmla="*/ 6 w 63677"/>
                  <a:gd name="connsiteY0" fmla="*/ 71528 h 99427"/>
                  <a:gd name="connsiteX1" fmla="*/ 6 w 63677"/>
                  <a:gd name="connsiteY1" fmla="*/ 59623 h 99427"/>
                  <a:gd name="connsiteX2" fmla="*/ 6 w 63677"/>
                  <a:gd name="connsiteY2" fmla="*/ 51130 h 99427"/>
                  <a:gd name="connsiteX3" fmla="*/ 6 w 63677"/>
                  <a:gd name="connsiteY3" fmla="*/ 48194 h 99427"/>
                  <a:gd name="connsiteX4" fmla="*/ 6 w 63677"/>
                  <a:gd name="connsiteY4" fmla="*/ 43035 h 99427"/>
                  <a:gd name="connsiteX5" fmla="*/ 6 w 63677"/>
                  <a:gd name="connsiteY5" fmla="*/ 38273 h 99427"/>
                  <a:gd name="connsiteX6" fmla="*/ 6 w 63677"/>
                  <a:gd name="connsiteY6" fmla="*/ 34463 h 99427"/>
                  <a:gd name="connsiteX7" fmla="*/ 6 w 63677"/>
                  <a:gd name="connsiteY7" fmla="*/ 29939 h 99427"/>
                  <a:gd name="connsiteX8" fmla="*/ 6 w 63677"/>
                  <a:gd name="connsiteY8" fmla="*/ 22558 h 99427"/>
                  <a:gd name="connsiteX9" fmla="*/ 6 w 63677"/>
                  <a:gd name="connsiteY9" fmla="*/ 18986 h 99427"/>
                  <a:gd name="connsiteX10" fmla="*/ 6 w 63677"/>
                  <a:gd name="connsiteY10" fmla="*/ 11050 h 99427"/>
                  <a:gd name="connsiteX11" fmla="*/ 6 w 63677"/>
                  <a:gd name="connsiteY11" fmla="*/ 7796 h 99427"/>
                  <a:gd name="connsiteX12" fmla="*/ 6196 w 63677"/>
                  <a:gd name="connsiteY12" fmla="*/ -141 h 99427"/>
                  <a:gd name="connsiteX13" fmla="*/ 24133 w 63677"/>
                  <a:gd name="connsiteY13" fmla="*/ 256 h 99427"/>
                  <a:gd name="connsiteX14" fmla="*/ 47071 w 63677"/>
                  <a:gd name="connsiteY14" fmla="*/ 256 h 99427"/>
                  <a:gd name="connsiteX15" fmla="*/ 50642 w 63677"/>
                  <a:gd name="connsiteY15" fmla="*/ 256 h 99427"/>
                  <a:gd name="connsiteX16" fmla="*/ 52944 w 63677"/>
                  <a:gd name="connsiteY16" fmla="*/ 256 h 99427"/>
                  <a:gd name="connsiteX17" fmla="*/ 55722 w 63677"/>
                  <a:gd name="connsiteY17" fmla="*/ 256 h 99427"/>
                  <a:gd name="connsiteX18" fmla="*/ 60166 w 63677"/>
                  <a:gd name="connsiteY18" fmla="*/ 5970 h 99427"/>
                  <a:gd name="connsiteX19" fmla="*/ 58499 w 63677"/>
                  <a:gd name="connsiteY19" fmla="*/ 18590 h 99427"/>
                  <a:gd name="connsiteX20" fmla="*/ 53499 w 63677"/>
                  <a:gd name="connsiteY20" fmla="*/ 20812 h 99427"/>
                  <a:gd name="connsiteX21" fmla="*/ 35721 w 63677"/>
                  <a:gd name="connsiteY21" fmla="*/ 20098 h 99427"/>
                  <a:gd name="connsiteX22" fmla="*/ 31118 w 63677"/>
                  <a:gd name="connsiteY22" fmla="*/ 20098 h 99427"/>
                  <a:gd name="connsiteX23" fmla="*/ 23895 w 63677"/>
                  <a:gd name="connsiteY23" fmla="*/ 25415 h 99427"/>
                  <a:gd name="connsiteX24" fmla="*/ 23895 w 63677"/>
                  <a:gd name="connsiteY24" fmla="*/ 26526 h 99427"/>
                  <a:gd name="connsiteX25" fmla="*/ 23895 w 63677"/>
                  <a:gd name="connsiteY25" fmla="*/ 29781 h 99427"/>
                  <a:gd name="connsiteX26" fmla="*/ 32388 w 63677"/>
                  <a:gd name="connsiteY26" fmla="*/ 37320 h 99427"/>
                  <a:gd name="connsiteX27" fmla="*/ 37705 w 63677"/>
                  <a:gd name="connsiteY27" fmla="*/ 37320 h 99427"/>
                  <a:gd name="connsiteX28" fmla="*/ 42467 w 63677"/>
                  <a:gd name="connsiteY28" fmla="*/ 37320 h 99427"/>
                  <a:gd name="connsiteX29" fmla="*/ 43341 w 63677"/>
                  <a:gd name="connsiteY29" fmla="*/ 37320 h 99427"/>
                  <a:gd name="connsiteX30" fmla="*/ 47706 w 63677"/>
                  <a:gd name="connsiteY30" fmla="*/ 37797 h 99427"/>
                  <a:gd name="connsiteX31" fmla="*/ 50087 w 63677"/>
                  <a:gd name="connsiteY31" fmla="*/ 37797 h 99427"/>
                  <a:gd name="connsiteX32" fmla="*/ 52864 w 63677"/>
                  <a:gd name="connsiteY32" fmla="*/ 37797 h 99427"/>
                  <a:gd name="connsiteX33" fmla="*/ 60087 w 63677"/>
                  <a:gd name="connsiteY33" fmla="*/ 45733 h 99427"/>
                  <a:gd name="connsiteX34" fmla="*/ 60087 w 63677"/>
                  <a:gd name="connsiteY34" fmla="*/ 46606 h 99427"/>
                  <a:gd name="connsiteX35" fmla="*/ 59055 w 63677"/>
                  <a:gd name="connsiteY35" fmla="*/ 57242 h 99427"/>
                  <a:gd name="connsiteX36" fmla="*/ 52150 w 63677"/>
                  <a:gd name="connsiteY36" fmla="*/ 59543 h 99427"/>
                  <a:gd name="connsiteX37" fmla="*/ 33896 w 63677"/>
                  <a:gd name="connsiteY37" fmla="*/ 58670 h 99427"/>
                  <a:gd name="connsiteX38" fmla="*/ 28022 w 63677"/>
                  <a:gd name="connsiteY38" fmla="*/ 58273 h 99427"/>
                  <a:gd name="connsiteX39" fmla="*/ 23578 w 63677"/>
                  <a:gd name="connsiteY39" fmla="*/ 65258 h 99427"/>
                  <a:gd name="connsiteX40" fmla="*/ 25086 w 63677"/>
                  <a:gd name="connsiteY40" fmla="*/ 76369 h 99427"/>
                  <a:gd name="connsiteX41" fmla="*/ 36118 w 63677"/>
                  <a:gd name="connsiteY41" fmla="*/ 77957 h 99427"/>
                  <a:gd name="connsiteX42" fmla="*/ 39451 w 63677"/>
                  <a:gd name="connsiteY42" fmla="*/ 77957 h 99427"/>
                  <a:gd name="connsiteX43" fmla="*/ 49769 w 63677"/>
                  <a:gd name="connsiteY43" fmla="*/ 77957 h 99427"/>
                  <a:gd name="connsiteX44" fmla="*/ 55960 w 63677"/>
                  <a:gd name="connsiteY44" fmla="*/ 77480 h 99427"/>
                  <a:gd name="connsiteX45" fmla="*/ 63500 w 63677"/>
                  <a:gd name="connsiteY45" fmla="*/ 85417 h 99427"/>
                  <a:gd name="connsiteX46" fmla="*/ 62309 w 63677"/>
                  <a:gd name="connsiteY46" fmla="*/ 97163 h 99427"/>
                  <a:gd name="connsiteX47" fmla="*/ 58738 w 63677"/>
                  <a:gd name="connsiteY47" fmla="*/ 99227 h 99427"/>
                  <a:gd name="connsiteX48" fmla="*/ 44213 w 63677"/>
                  <a:gd name="connsiteY48" fmla="*/ 98751 h 99427"/>
                  <a:gd name="connsiteX49" fmla="*/ 39054 w 63677"/>
                  <a:gd name="connsiteY49" fmla="*/ 99227 h 99427"/>
                  <a:gd name="connsiteX50" fmla="*/ 35086 w 63677"/>
                  <a:gd name="connsiteY50" fmla="*/ 99227 h 99427"/>
                  <a:gd name="connsiteX51" fmla="*/ 28340 w 63677"/>
                  <a:gd name="connsiteY51" fmla="*/ 99227 h 99427"/>
                  <a:gd name="connsiteX52" fmla="*/ 25959 w 63677"/>
                  <a:gd name="connsiteY52" fmla="*/ 99227 h 99427"/>
                  <a:gd name="connsiteX53" fmla="*/ 23736 w 63677"/>
                  <a:gd name="connsiteY53" fmla="*/ 99227 h 99427"/>
                  <a:gd name="connsiteX54" fmla="*/ 20483 w 63677"/>
                  <a:gd name="connsiteY54" fmla="*/ 99227 h 99427"/>
                  <a:gd name="connsiteX55" fmla="*/ 11355 w 63677"/>
                  <a:gd name="connsiteY55" fmla="*/ 99227 h 99427"/>
                  <a:gd name="connsiteX56" fmla="*/ 10086 w 63677"/>
                  <a:gd name="connsiteY56" fmla="*/ 99227 h 99427"/>
                  <a:gd name="connsiteX57" fmla="*/ 8895 w 63677"/>
                  <a:gd name="connsiteY57" fmla="*/ 99227 h 99427"/>
                  <a:gd name="connsiteX58" fmla="*/ 6117 w 63677"/>
                  <a:gd name="connsiteY58" fmla="*/ 99227 h 99427"/>
                  <a:gd name="connsiteX59" fmla="*/ 799 w 63677"/>
                  <a:gd name="connsiteY59" fmla="*/ 96290 h 99427"/>
                  <a:gd name="connsiteX60" fmla="*/ 6 w 63677"/>
                  <a:gd name="connsiteY60" fmla="*/ 71528 h 9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677" h="99427">
                    <a:moveTo>
                      <a:pt x="6" y="71528"/>
                    </a:moveTo>
                    <a:lnTo>
                      <a:pt x="6" y="59623"/>
                    </a:lnTo>
                    <a:cubicBezTo>
                      <a:pt x="6" y="58194"/>
                      <a:pt x="6" y="55337"/>
                      <a:pt x="6" y="51130"/>
                    </a:cubicBezTo>
                    <a:lnTo>
                      <a:pt x="6" y="48194"/>
                    </a:lnTo>
                    <a:cubicBezTo>
                      <a:pt x="6" y="47162"/>
                      <a:pt x="6" y="45495"/>
                      <a:pt x="6" y="43035"/>
                    </a:cubicBezTo>
                    <a:cubicBezTo>
                      <a:pt x="6" y="40574"/>
                      <a:pt x="6" y="39622"/>
                      <a:pt x="6" y="38273"/>
                    </a:cubicBezTo>
                    <a:cubicBezTo>
                      <a:pt x="85" y="37003"/>
                      <a:pt x="85" y="35733"/>
                      <a:pt x="6" y="34463"/>
                    </a:cubicBezTo>
                    <a:cubicBezTo>
                      <a:pt x="6" y="32003"/>
                      <a:pt x="6" y="30336"/>
                      <a:pt x="6" y="29939"/>
                    </a:cubicBezTo>
                    <a:cubicBezTo>
                      <a:pt x="6" y="29542"/>
                      <a:pt x="6" y="26368"/>
                      <a:pt x="6" y="22558"/>
                    </a:cubicBezTo>
                    <a:cubicBezTo>
                      <a:pt x="69" y="21368"/>
                      <a:pt x="69" y="20177"/>
                      <a:pt x="6" y="18986"/>
                    </a:cubicBezTo>
                    <a:cubicBezTo>
                      <a:pt x="6" y="17955"/>
                      <a:pt x="6" y="14304"/>
                      <a:pt x="6" y="11050"/>
                    </a:cubicBezTo>
                    <a:cubicBezTo>
                      <a:pt x="-66" y="9962"/>
                      <a:pt x="-66" y="8883"/>
                      <a:pt x="6" y="7796"/>
                    </a:cubicBezTo>
                    <a:cubicBezTo>
                      <a:pt x="6" y="2954"/>
                      <a:pt x="2466" y="-141"/>
                      <a:pt x="6196" y="-141"/>
                    </a:cubicBezTo>
                    <a:lnTo>
                      <a:pt x="24133" y="256"/>
                    </a:lnTo>
                    <a:lnTo>
                      <a:pt x="47071" y="256"/>
                    </a:lnTo>
                    <a:cubicBezTo>
                      <a:pt x="48261" y="319"/>
                      <a:pt x="49451" y="319"/>
                      <a:pt x="50642" y="256"/>
                    </a:cubicBezTo>
                    <a:cubicBezTo>
                      <a:pt x="51412" y="327"/>
                      <a:pt x="52182" y="327"/>
                      <a:pt x="52944" y="256"/>
                    </a:cubicBezTo>
                    <a:lnTo>
                      <a:pt x="55722" y="256"/>
                    </a:lnTo>
                    <a:cubicBezTo>
                      <a:pt x="58817" y="256"/>
                      <a:pt x="60166" y="2002"/>
                      <a:pt x="60166" y="5970"/>
                    </a:cubicBezTo>
                    <a:cubicBezTo>
                      <a:pt x="59897" y="10208"/>
                      <a:pt x="59341" y="14423"/>
                      <a:pt x="58499" y="18590"/>
                    </a:cubicBezTo>
                    <a:cubicBezTo>
                      <a:pt x="58023" y="20098"/>
                      <a:pt x="56436" y="20812"/>
                      <a:pt x="53499" y="20812"/>
                    </a:cubicBezTo>
                    <a:cubicBezTo>
                      <a:pt x="50563" y="20812"/>
                      <a:pt x="50007" y="20812"/>
                      <a:pt x="35721" y="20098"/>
                    </a:cubicBezTo>
                    <a:cubicBezTo>
                      <a:pt x="34054" y="20098"/>
                      <a:pt x="32149" y="20098"/>
                      <a:pt x="31118" y="20098"/>
                    </a:cubicBezTo>
                    <a:cubicBezTo>
                      <a:pt x="26752" y="20098"/>
                      <a:pt x="23895" y="22161"/>
                      <a:pt x="23895" y="25415"/>
                    </a:cubicBezTo>
                    <a:cubicBezTo>
                      <a:pt x="23832" y="25780"/>
                      <a:pt x="23832" y="26161"/>
                      <a:pt x="23895" y="26526"/>
                    </a:cubicBezTo>
                    <a:cubicBezTo>
                      <a:pt x="23895" y="28034"/>
                      <a:pt x="23895" y="29384"/>
                      <a:pt x="23895" y="29781"/>
                    </a:cubicBezTo>
                    <a:cubicBezTo>
                      <a:pt x="23895" y="36289"/>
                      <a:pt x="25244" y="37320"/>
                      <a:pt x="32388" y="37320"/>
                    </a:cubicBezTo>
                    <a:cubicBezTo>
                      <a:pt x="34372" y="37320"/>
                      <a:pt x="36277" y="37320"/>
                      <a:pt x="37705" y="37320"/>
                    </a:cubicBezTo>
                    <a:lnTo>
                      <a:pt x="42467" y="37320"/>
                    </a:lnTo>
                    <a:lnTo>
                      <a:pt x="43341" y="37320"/>
                    </a:lnTo>
                    <a:lnTo>
                      <a:pt x="47706" y="37797"/>
                    </a:lnTo>
                    <a:lnTo>
                      <a:pt x="50087" y="37797"/>
                    </a:lnTo>
                    <a:cubicBezTo>
                      <a:pt x="51007" y="37725"/>
                      <a:pt x="51944" y="37725"/>
                      <a:pt x="52864" y="37797"/>
                    </a:cubicBezTo>
                    <a:cubicBezTo>
                      <a:pt x="59055" y="37797"/>
                      <a:pt x="60087" y="38987"/>
                      <a:pt x="60087" y="45733"/>
                    </a:cubicBezTo>
                    <a:lnTo>
                      <a:pt x="60087" y="46606"/>
                    </a:lnTo>
                    <a:cubicBezTo>
                      <a:pt x="60087" y="53987"/>
                      <a:pt x="60087" y="55734"/>
                      <a:pt x="59055" y="57242"/>
                    </a:cubicBezTo>
                    <a:cubicBezTo>
                      <a:pt x="58023" y="58750"/>
                      <a:pt x="55483" y="59543"/>
                      <a:pt x="52150" y="59543"/>
                    </a:cubicBezTo>
                    <a:cubicBezTo>
                      <a:pt x="48817" y="59543"/>
                      <a:pt x="36832" y="58988"/>
                      <a:pt x="33896" y="58670"/>
                    </a:cubicBezTo>
                    <a:cubicBezTo>
                      <a:pt x="31951" y="58416"/>
                      <a:pt x="29983" y="58289"/>
                      <a:pt x="28022" y="58273"/>
                    </a:cubicBezTo>
                    <a:cubicBezTo>
                      <a:pt x="25244" y="58273"/>
                      <a:pt x="23578" y="60734"/>
                      <a:pt x="23578" y="65258"/>
                    </a:cubicBezTo>
                    <a:cubicBezTo>
                      <a:pt x="23578" y="72083"/>
                      <a:pt x="24054" y="75417"/>
                      <a:pt x="25086" y="76369"/>
                    </a:cubicBezTo>
                    <a:cubicBezTo>
                      <a:pt x="28538" y="77925"/>
                      <a:pt x="32364" y="78473"/>
                      <a:pt x="36118" y="77957"/>
                    </a:cubicBezTo>
                    <a:lnTo>
                      <a:pt x="39451" y="77957"/>
                    </a:lnTo>
                    <a:lnTo>
                      <a:pt x="49769" y="77957"/>
                    </a:lnTo>
                    <a:cubicBezTo>
                      <a:pt x="51825" y="77687"/>
                      <a:pt x="53888" y="77528"/>
                      <a:pt x="55960" y="77480"/>
                    </a:cubicBezTo>
                    <a:cubicBezTo>
                      <a:pt x="61595" y="77480"/>
                      <a:pt x="63500" y="79385"/>
                      <a:pt x="63500" y="85417"/>
                    </a:cubicBezTo>
                    <a:cubicBezTo>
                      <a:pt x="63634" y="89370"/>
                      <a:pt x="63230" y="93322"/>
                      <a:pt x="62309" y="97163"/>
                    </a:cubicBezTo>
                    <a:cubicBezTo>
                      <a:pt x="61833" y="98671"/>
                      <a:pt x="60801" y="99227"/>
                      <a:pt x="58738" y="99227"/>
                    </a:cubicBezTo>
                    <a:cubicBezTo>
                      <a:pt x="54372" y="99227"/>
                      <a:pt x="48182" y="99227"/>
                      <a:pt x="44213" y="98751"/>
                    </a:cubicBezTo>
                    <a:lnTo>
                      <a:pt x="39054" y="99227"/>
                    </a:lnTo>
                    <a:cubicBezTo>
                      <a:pt x="37729" y="99306"/>
                      <a:pt x="36404" y="99306"/>
                      <a:pt x="35086" y="99227"/>
                    </a:cubicBezTo>
                    <a:cubicBezTo>
                      <a:pt x="34054" y="99227"/>
                      <a:pt x="33022" y="99227"/>
                      <a:pt x="28340" y="99227"/>
                    </a:cubicBezTo>
                    <a:lnTo>
                      <a:pt x="25959" y="99227"/>
                    </a:lnTo>
                    <a:cubicBezTo>
                      <a:pt x="25221" y="99164"/>
                      <a:pt x="24475" y="99164"/>
                      <a:pt x="23736" y="99227"/>
                    </a:cubicBezTo>
                    <a:lnTo>
                      <a:pt x="20483" y="99227"/>
                    </a:lnTo>
                    <a:lnTo>
                      <a:pt x="11355" y="99227"/>
                    </a:lnTo>
                    <a:cubicBezTo>
                      <a:pt x="10935" y="99172"/>
                      <a:pt x="10506" y="99172"/>
                      <a:pt x="10086" y="99227"/>
                    </a:cubicBezTo>
                    <a:lnTo>
                      <a:pt x="8895" y="99227"/>
                    </a:lnTo>
                    <a:cubicBezTo>
                      <a:pt x="7974" y="99299"/>
                      <a:pt x="7038" y="99299"/>
                      <a:pt x="6117" y="99227"/>
                    </a:cubicBezTo>
                    <a:cubicBezTo>
                      <a:pt x="3181" y="99227"/>
                      <a:pt x="1673" y="98354"/>
                      <a:pt x="799" y="96290"/>
                    </a:cubicBezTo>
                    <a:cubicBezTo>
                      <a:pt x="-90" y="88068"/>
                      <a:pt x="-360" y="79790"/>
                      <a:pt x="6"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7" name="Freeform: Shape 176">
                <a:extLst>
                  <a:ext uri="{FF2B5EF4-FFF2-40B4-BE49-F238E27FC236}">
                    <a16:creationId xmlns:a16="http://schemas.microsoft.com/office/drawing/2014/main" id="{AB40C550-32CE-4027-89D8-0DA1382309D6}"/>
                  </a:ext>
                </a:extLst>
              </p:cNvPr>
              <p:cNvSpPr/>
              <p:nvPr/>
            </p:nvSpPr>
            <p:spPr>
              <a:xfrm>
                <a:off x="6334029" y="1723662"/>
                <a:ext cx="88803" cy="108928"/>
              </a:xfrm>
              <a:custGeom>
                <a:avLst/>
                <a:gdLst>
                  <a:gd name="connsiteX0" fmla="*/ 768 w 81161"/>
                  <a:gd name="connsiteY0" fmla="*/ 92957 h 99554"/>
                  <a:gd name="connsiteX1" fmla="*/ 768 w 81161"/>
                  <a:gd name="connsiteY1" fmla="*/ 91370 h 99554"/>
                  <a:gd name="connsiteX2" fmla="*/ 768 w 81161"/>
                  <a:gd name="connsiteY2" fmla="*/ 88830 h 99554"/>
                  <a:gd name="connsiteX3" fmla="*/ 768 w 81161"/>
                  <a:gd name="connsiteY3" fmla="*/ 83512 h 99554"/>
                  <a:gd name="connsiteX4" fmla="*/ 768 w 81161"/>
                  <a:gd name="connsiteY4" fmla="*/ 76052 h 99554"/>
                  <a:gd name="connsiteX5" fmla="*/ 768 w 81161"/>
                  <a:gd name="connsiteY5" fmla="*/ 68115 h 99554"/>
                  <a:gd name="connsiteX6" fmla="*/ 768 w 81161"/>
                  <a:gd name="connsiteY6" fmla="*/ 60178 h 99554"/>
                  <a:gd name="connsiteX7" fmla="*/ 768 w 81161"/>
                  <a:gd name="connsiteY7" fmla="*/ 55178 h 99554"/>
                  <a:gd name="connsiteX8" fmla="*/ 768 w 81161"/>
                  <a:gd name="connsiteY8" fmla="*/ 51210 h 99554"/>
                  <a:gd name="connsiteX9" fmla="*/ 1244 w 81161"/>
                  <a:gd name="connsiteY9" fmla="*/ 44622 h 99554"/>
                  <a:gd name="connsiteX10" fmla="*/ 451 w 81161"/>
                  <a:gd name="connsiteY10" fmla="*/ 24463 h 99554"/>
                  <a:gd name="connsiteX11" fmla="*/ -105 w 81161"/>
                  <a:gd name="connsiteY11" fmla="*/ 7240 h 99554"/>
                  <a:gd name="connsiteX12" fmla="*/ -105 w 81161"/>
                  <a:gd name="connsiteY12" fmla="*/ 4700 h 99554"/>
                  <a:gd name="connsiteX13" fmla="*/ 3150 w 81161"/>
                  <a:gd name="connsiteY13" fmla="*/ -141 h 99554"/>
                  <a:gd name="connsiteX14" fmla="*/ 4737 w 81161"/>
                  <a:gd name="connsiteY14" fmla="*/ -141 h 99554"/>
                  <a:gd name="connsiteX15" fmla="*/ 8467 w 81161"/>
                  <a:gd name="connsiteY15" fmla="*/ -141 h 99554"/>
                  <a:gd name="connsiteX16" fmla="*/ 17277 w 81161"/>
                  <a:gd name="connsiteY16" fmla="*/ -141 h 99554"/>
                  <a:gd name="connsiteX17" fmla="*/ 22436 w 81161"/>
                  <a:gd name="connsiteY17" fmla="*/ 494 h 99554"/>
                  <a:gd name="connsiteX18" fmla="*/ 27436 w 81161"/>
                  <a:gd name="connsiteY18" fmla="*/ 5335 h 99554"/>
                  <a:gd name="connsiteX19" fmla="*/ 30928 w 81161"/>
                  <a:gd name="connsiteY19" fmla="*/ 10732 h 99554"/>
                  <a:gd name="connsiteX20" fmla="*/ 36960 w 81161"/>
                  <a:gd name="connsiteY20" fmla="*/ 20018 h 99554"/>
                  <a:gd name="connsiteX21" fmla="*/ 40214 w 81161"/>
                  <a:gd name="connsiteY21" fmla="*/ 25177 h 99554"/>
                  <a:gd name="connsiteX22" fmla="*/ 47436 w 81161"/>
                  <a:gd name="connsiteY22" fmla="*/ 36527 h 99554"/>
                  <a:gd name="connsiteX23" fmla="*/ 49817 w 81161"/>
                  <a:gd name="connsiteY23" fmla="*/ 40495 h 99554"/>
                  <a:gd name="connsiteX24" fmla="*/ 53468 w 81161"/>
                  <a:gd name="connsiteY24" fmla="*/ 48432 h 99554"/>
                  <a:gd name="connsiteX25" fmla="*/ 54659 w 81161"/>
                  <a:gd name="connsiteY25" fmla="*/ 50813 h 99554"/>
                  <a:gd name="connsiteX26" fmla="*/ 56405 w 81161"/>
                  <a:gd name="connsiteY26" fmla="*/ 52876 h 99554"/>
                  <a:gd name="connsiteX27" fmla="*/ 57278 w 81161"/>
                  <a:gd name="connsiteY27" fmla="*/ 49781 h 99554"/>
                  <a:gd name="connsiteX28" fmla="*/ 57278 w 81161"/>
                  <a:gd name="connsiteY28" fmla="*/ 41845 h 99554"/>
                  <a:gd name="connsiteX29" fmla="*/ 57278 w 81161"/>
                  <a:gd name="connsiteY29" fmla="*/ 40416 h 99554"/>
                  <a:gd name="connsiteX30" fmla="*/ 57278 w 81161"/>
                  <a:gd name="connsiteY30" fmla="*/ 37638 h 99554"/>
                  <a:gd name="connsiteX31" fmla="*/ 57278 w 81161"/>
                  <a:gd name="connsiteY31" fmla="*/ 35971 h 99554"/>
                  <a:gd name="connsiteX32" fmla="*/ 57278 w 81161"/>
                  <a:gd name="connsiteY32" fmla="*/ 33035 h 99554"/>
                  <a:gd name="connsiteX33" fmla="*/ 57278 w 81161"/>
                  <a:gd name="connsiteY33" fmla="*/ 30971 h 99554"/>
                  <a:gd name="connsiteX34" fmla="*/ 57278 w 81161"/>
                  <a:gd name="connsiteY34" fmla="*/ 29939 h 99554"/>
                  <a:gd name="connsiteX35" fmla="*/ 57278 w 81161"/>
                  <a:gd name="connsiteY35" fmla="*/ 25971 h 99554"/>
                  <a:gd name="connsiteX36" fmla="*/ 56723 w 81161"/>
                  <a:gd name="connsiteY36" fmla="*/ 12320 h 99554"/>
                  <a:gd name="connsiteX37" fmla="*/ 56723 w 81161"/>
                  <a:gd name="connsiteY37" fmla="*/ 7161 h 99554"/>
                  <a:gd name="connsiteX38" fmla="*/ 56723 w 81161"/>
                  <a:gd name="connsiteY38" fmla="*/ 5574 h 99554"/>
                  <a:gd name="connsiteX39" fmla="*/ 56723 w 81161"/>
                  <a:gd name="connsiteY39" fmla="*/ 4066 h 99554"/>
                  <a:gd name="connsiteX40" fmla="*/ 56723 w 81161"/>
                  <a:gd name="connsiteY40" fmla="*/ 2716 h 99554"/>
                  <a:gd name="connsiteX41" fmla="*/ 58707 w 81161"/>
                  <a:gd name="connsiteY41" fmla="*/ 256 h 99554"/>
                  <a:gd name="connsiteX42" fmla="*/ 65136 w 81161"/>
                  <a:gd name="connsiteY42" fmla="*/ 653 h 99554"/>
                  <a:gd name="connsiteX43" fmla="*/ 66485 w 81161"/>
                  <a:gd name="connsiteY43" fmla="*/ 653 h 99554"/>
                  <a:gd name="connsiteX44" fmla="*/ 67675 w 81161"/>
                  <a:gd name="connsiteY44" fmla="*/ 653 h 99554"/>
                  <a:gd name="connsiteX45" fmla="*/ 70294 w 81161"/>
                  <a:gd name="connsiteY45" fmla="*/ 653 h 99554"/>
                  <a:gd name="connsiteX46" fmla="*/ 72517 w 81161"/>
                  <a:gd name="connsiteY46" fmla="*/ 653 h 99554"/>
                  <a:gd name="connsiteX47" fmla="*/ 73707 w 81161"/>
                  <a:gd name="connsiteY47" fmla="*/ 653 h 99554"/>
                  <a:gd name="connsiteX48" fmla="*/ 75453 w 81161"/>
                  <a:gd name="connsiteY48" fmla="*/ 653 h 99554"/>
                  <a:gd name="connsiteX49" fmla="*/ 81009 w 81161"/>
                  <a:gd name="connsiteY49" fmla="*/ 5891 h 99554"/>
                  <a:gd name="connsiteX50" fmla="*/ 81009 w 81161"/>
                  <a:gd name="connsiteY50" fmla="*/ 6050 h 99554"/>
                  <a:gd name="connsiteX51" fmla="*/ 80612 w 81161"/>
                  <a:gd name="connsiteY51" fmla="*/ 11923 h 99554"/>
                  <a:gd name="connsiteX52" fmla="*/ 80612 w 81161"/>
                  <a:gd name="connsiteY52" fmla="*/ 16526 h 99554"/>
                  <a:gd name="connsiteX53" fmla="*/ 79898 w 81161"/>
                  <a:gd name="connsiteY53" fmla="*/ 48273 h 99554"/>
                  <a:gd name="connsiteX54" fmla="*/ 79898 w 81161"/>
                  <a:gd name="connsiteY54" fmla="*/ 59940 h 99554"/>
                  <a:gd name="connsiteX55" fmla="*/ 79501 w 81161"/>
                  <a:gd name="connsiteY55" fmla="*/ 67877 h 99554"/>
                  <a:gd name="connsiteX56" fmla="*/ 79501 w 81161"/>
                  <a:gd name="connsiteY56" fmla="*/ 73353 h 99554"/>
                  <a:gd name="connsiteX57" fmla="*/ 80691 w 81161"/>
                  <a:gd name="connsiteY57" fmla="*/ 89227 h 99554"/>
                  <a:gd name="connsiteX58" fmla="*/ 80691 w 81161"/>
                  <a:gd name="connsiteY58" fmla="*/ 94386 h 99554"/>
                  <a:gd name="connsiteX59" fmla="*/ 76723 w 81161"/>
                  <a:gd name="connsiteY59" fmla="*/ 99386 h 99554"/>
                  <a:gd name="connsiteX60" fmla="*/ 70374 w 81161"/>
                  <a:gd name="connsiteY60" fmla="*/ 99068 h 99554"/>
                  <a:gd name="connsiteX61" fmla="*/ 64738 w 81161"/>
                  <a:gd name="connsiteY61" fmla="*/ 99068 h 99554"/>
                  <a:gd name="connsiteX62" fmla="*/ 57834 w 81161"/>
                  <a:gd name="connsiteY62" fmla="*/ 95100 h 99554"/>
                  <a:gd name="connsiteX63" fmla="*/ 48151 w 81161"/>
                  <a:gd name="connsiteY63" fmla="*/ 79941 h 99554"/>
                  <a:gd name="connsiteX64" fmla="*/ 43151 w 81161"/>
                  <a:gd name="connsiteY64" fmla="*/ 72004 h 99554"/>
                  <a:gd name="connsiteX65" fmla="*/ 38865 w 81161"/>
                  <a:gd name="connsiteY65" fmla="*/ 65337 h 99554"/>
                  <a:gd name="connsiteX66" fmla="*/ 35214 w 81161"/>
                  <a:gd name="connsiteY66" fmla="*/ 59940 h 99554"/>
                  <a:gd name="connsiteX67" fmla="*/ 30769 w 81161"/>
                  <a:gd name="connsiteY67" fmla="*/ 52718 h 99554"/>
                  <a:gd name="connsiteX68" fmla="*/ 25452 w 81161"/>
                  <a:gd name="connsiteY68" fmla="*/ 45178 h 99554"/>
                  <a:gd name="connsiteX69" fmla="*/ 23388 w 81161"/>
                  <a:gd name="connsiteY69" fmla="*/ 47559 h 99554"/>
                  <a:gd name="connsiteX70" fmla="*/ 23388 w 81161"/>
                  <a:gd name="connsiteY70" fmla="*/ 53432 h 99554"/>
                  <a:gd name="connsiteX71" fmla="*/ 23388 w 81161"/>
                  <a:gd name="connsiteY71" fmla="*/ 55972 h 99554"/>
                  <a:gd name="connsiteX72" fmla="*/ 23388 w 81161"/>
                  <a:gd name="connsiteY72" fmla="*/ 62559 h 99554"/>
                  <a:gd name="connsiteX73" fmla="*/ 23388 w 81161"/>
                  <a:gd name="connsiteY73" fmla="*/ 65337 h 99554"/>
                  <a:gd name="connsiteX74" fmla="*/ 22912 w 81161"/>
                  <a:gd name="connsiteY74" fmla="*/ 69306 h 99554"/>
                  <a:gd name="connsiteX75" fmla="*/ 23468 w 81161"/>
                  <a:gd name="connsiteY75" fmla="*/ 73909 h 99554"/>
                  <a:gd name="connsiteX76" fmla="*/ 24261 w 81161"/>
                  <a:gd name="connsiteY76" fmla="*/ 92402 h 99554"/>
                  <a:gd name="connsiteX77" fmla="*/ 24261 w 81161"/>
                  <a:gd name="connsiteY77" fmla="*/ 94465 h 99554"/>
                  <a:gd name="connsiteX78" fmla="*/ 11880 w 81161"/>
                  <a:gd name="connsiteY78" fmla="*/ 99068 h 99554"/>
                  <a:gd name="connsiteX79" fmla="*/ 9340 w 81161"/>
                  <a:gd name="connsiteY79" fmla="*/ 99068 h 99554"/>
                  <a:gd name="connsiteX80" fmla="*/ 8626 w 81161"/>
                  <a:gd name="connsiteY80" fmla="*/ 99068 h 99554"/>
                  <a:gd name="connsiteX81" fmla="*/ 8070 w 81161"/>
                  <a:gd name="connsiteY81" fmla="*/ 99068 h 99554"/>
                  <a:gd name="connsiteX82" fmla="*/ 4975 w 81161"/>
                  <a:gd name="connsiteY82" fmla="*/ 99068 h 99554"/>
                  <a:gd name="connsiteX83" fmla="*/ 54 w 81161"/>
                  <a:gd name="connsiteY83" fmla="*/ 95418 h 99554"/>
                  <a:gd name="connsiteX84" fmla="*/ 768 w 81161"/>
                  <a:gd name="connsiteY84" fmla="*/ 92957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61" h="99554">
                    <a:moveTo>
                      <a:pt x="768" y="92957"/>
                    </a:moveTo>
                    <a:cubicBezTo>
                      <a:pt x="856" y="92433"/>
                      <a:pt x="856" y="91894"/>
                      <a:pt x="768" y="91370"/>
                    </a:cubicBezTo>
                    <a:cubicBezTo>
                      <a:pt x="840" y="90521"/>
                      <a:pt x="840" y="89671"/>
                      <a:pt x="768" y="88830"/>
                    </a:cubicBezTo>
                    <a:lnTo>
                      <a:pt x="768" y="83512"/>
                    </a:lnTo>
                    <a:cubicBezTo>
                      <a:pt x="768" y="81369"/>
                      <a:pt x="768" y="79465"/>
                      <a:pt x="768" y="76052"/>
                    </a:cubicBezTo>
                    <a:cubicBezTo>
                      <a:pt x="768" y="72639"/>
                      <a:pt x="768" y="70020"/>
                      <a:pt x="768" y="68115"/>
                    </a:cubicBezTo>
                    <a:cubicBezTo>
                      <a:pt x="768" y="66210"/>
                      <a:pt x="768" y="63671"/>
                      <a:pt x="768" y="60178"/>
                    </a:cubicBezTo>
                    <a:cubicBezTo>
                      <a:pt x="768" y="56686"/>
                      <a:pt x="768" y="56051"/>
                      <a:pt x="768" y="55178"/>
                    </a:cubicBezTo>
                    <a:cubicBezTo>
                      <a:pt x="697" y="53853"/>
                      <a:pt x="697" y="52535"/>
                      <a:pt x="768" y="51210"/>
                    </a:cubicBezTo>
                    <a:cubicBezTo>
                      <a:pt x="768" y="47241"/>
                      <a:pt x="1244" y="44622"/>
                      <a:pt x="1244" y="44622"/>
                    </a:cubicBezTo>
                    <a:cubicBezTo>
                      <a:pt x="1244" y="38749"/>
                      <a:pt x="610" y="31924"/>
                      <a:pt x="451" y="24463"/>
                    </a:cubicBezTo>
                    <a:cubicBezTo>
                      <a:pt x="451" y="13431"/>
                      <a:pt x="54" y="7637"/>
                      <a:pt x="-105" y="7240"/>
                    </a:cubicBezTo>
                    <a:cubicBezTo>
                      <a:pt x="-168" y="6391"/>
                      <a:pt x="-168" y="5550"/>
                      <a:pt x="-105" y="4700"/>
                    </a:cubicBezTo>
                    <a:cubicBezTo>
                      <a:pt x="-105" y="1764"/>
                      <a:pt x="1086" y="18"/>
                      <a:pt x="3150" y="-141"/>
                    </a:cubicBezTo>
                    <a:lnTo>
                      <a:pt x="4737" y="-141"/>
                    </a:lnTo>
                    <a:lnTo>
                      <a:pt x="8467" y="-141"/>
                    </a:lnTo>
                    <a:lnTo>
                      <a:pt x="17277" y="-141"/>
                    </a:lnTo>
                    <a:cubicBezTo>
                      <a:pt x="19015" y="-93"/>
                      <a:pt x="20737" y="121"/>
                      <a:pt x="22436" y="494"/>
                    </a:cubicBezTo>
                    <a:cubicBezTo>
                      <a:pt x="24341" y="494"/>
                      <a:pt x="24658" y="1050"/>
                      <a:pt x="27436" y="5335"/>
                    </a:cubicBezTo>
                    <a:lnTo>
                      <a:pt x="30928" y="10732"/>
                    </a:lnTo>
                    <a:cubicBezTo>
                      <a:pt x="31722" y="11923"/>
                      <a:pt x="33785" y="15018"/>
                      <a:pt x="36960" y="20018"/>
                    </a:cubicBezTo>
                    <a:lnTo>
                      <a:pt x="40214" y="25177"/>
                    </a:lnTo>
                    <a:lnTo>
                      <a:pt x="47436" y="36527"/>
                    </a:lnTo>
                    <a:cubicBezTo>
                      <a:pt x="48389" y="37749"/>
                      <a:pt x="49190" y="39082"/>
                      <a:pt x="49817" y="40495"/>
                    </a:cubicBezTo>
                    <a:cubicBezTo>
                      <a:pt x="51008" y="42956"/>
                      <a:pt x="52119" y="45654"/>
                      <a:pt x="53468" y="48432"/>
                    </a:cubicBezTo>
                    <a:lnTo>
                      <a:pt x="54659" y="50813"/>
                    </a:lnTo>
                    <a:cubicBezTo>
                      <a:pt x="55064" y="51631"/>
                      <a:pt x="55659" y="52345"/>
                      <a:pt x="56405" y="52876"/>
                    </a:cubicBezTo>
                    <a:cubicBezTo>
                      <a:pt x="57119" y="52876"/>
                      <a:pt x="57278" y="52162"/>
                      <a:pt x="57278" y="49781"/>
                    </a:cubicBezTo>
                    <a:cubicBezTo>
                      <a:pt x="57278" y="45099"/>
                      <a:pt x="57278" y="43432"/>
                      <a:pt x="57278" y="41845"/>
                    </a:cubicBezTo>
                    <a:cubicBezTo>
                      <a:pt x="57223" y="41368"/>
                      <a:pt x="57223" y="40892"/>
                      <a:pt x="57278" y="40416"/>
                    </a:cubicBezTo>
                    <a:cubicBezTo>
                      <a:pt x="57223" y="39487"/>
                      <a:pt x="57223" y="38567"/>
                      <a:pt x="57278" y="37638"/>
                    </a:cubicBezTo>
                    <a:cubicBezTo>
                      <a:pt x="57326" y="37082"/>
                      <a:pt x="57326" y="36527"/>
                      <a:pt x="57278" y="35971"/>
                    </a:cubicBezTo>
                    <a:cubicBezTo>
                      <a:pt x="57278" y="34384"/>
                      <a:pt x="57278" y="34384"/>
                      <a:pt x="57278" y="33035"/>
                    </a:cubicBezTo>
                    <a:cubicBezTo>
                      <a:pt x="57350" y="32352"/>
                      <a:pt x="57350" y="31654"/>
                      <a:pt x="57278" y="30971"/>
                    </a:cubicBezTo>
                    <a:cubicBezTo>
                      <a:pt x="57230" y="30630"/>
                      <a:pt x="57230" y="30281"/>
                      <a:pt x="57278" y="29939"/>
                    </a:cubicBezTo>
                    <a:cubicBezTo>
                      <a:pt x="57421" y="28622"/>
                      <a:pt x="57421" y="27288"/>
                      <a:pt x="57278" y="25971"/>
                    </a:cubicBezTo>
                    <a:cubicBezTo>
                      <a:pt x="56723" y="14780"/>
                      <a:pt x="56723" y="14780"/>
                      <a:pt x="56723" y="12320"/>
                    </a:cubicBezTo>
                    <a:cubicBezTo>
                      <a:pt x="56723" y="9859"/>
                      <a:pt x="56723" y="8034"/>
                      <a:pt x="56723" y="7161"/>
                    </a:cubicBezTo>
                    <a:cubicBezTo>
                      <a:pt x="56818" y="6637"/>
                      <a:pt x="56818" y="6097"/>
                      <a:pt x="56723" y="5574"/>
                    </a:cubicBezTo>
                    <a:lnTo>
                      <a:pt x="56723" y="4066"/>
                    </a:lnTo>
                    <a:cubicBezTo>
                      <a:pt x="56643" y="3621"/>
                      <a:pt x="56643" y="3161"/>
                      <a:pt x="56723" y="2716"/>
                    </a:cubicBezTo>
                    <a:cubicBezTo>
                      <a:pt x="56723" y="1605"/>
                      <a:pt x="57913" y="256"/>
                      <a:pt x="58707" y="256"/>
                    </a:cubicBezTo>
                    <a:lnTo>
                      <a:pt x="65136" y="653"/>
                    </a:lnTo>
                    <a:lnTo>
                      <a:pt x="66485" y="653"/>
                    </a:lnTo>
                    <a:cubicBezTo>
                      <a:pt x="66882" y="597"/>
                      <a:pt x="67278" y="597"/>
                      <a:pt x="67675" y="653"/>
                    </a:cubicBezTo>
                    <a:lnTo>
                      <a:pt x="70294" y="653"/>
                    </a:lnTo>
                    <a:lnTo>
                      <a:pt x="72517" y="653"/>
                    </a:lnTo>
                    <a:lnTo>
                      <a:pt x="73707" y="653"/>
                    </a:lnTo>
                    <a:lnTo>
                      <a:pt x="75453" y="653"/>
                    </a:lnTo>
                    <a:cubicBezTo>
                      <a:pt x="78430" y="565"/>
                      <a:pt x="80921" y="2907"/>
                      <a:pt x="81009" y="5891"/>
                    </a:cubicBezTo>
                    <a:cubicBezTo>
                      <a:pt x="81009" y="5939"/>
                      <a:pt x="81009" y="5994"/>
                      <a:pt x="81009" y="6050"/>
                    </a:cubicBezTo>
                    <a:cubicBezTo>
                      <a:pt x="81009" y="6764"/>
                      <a:pt x="81009" y="8828"/>
                      <a:pt x="80612" y="11923"/>
                    </a:cubicBezTo>
                    <a:cubicBezTo>
                      <a:pt x="80501" y="13455"/>
                      <a:pt x="80501" y="14995"/>
                      <a:pt x="80612" y="16526"/>
                    </a:cubicBezTo>
                    <a:lnTo>
                      <a:pt x="79898" y="48273"/>
                    </a:lnTo>
                    <a:lnTo>
                      <a:pt x="79898" y="59940"/>
                    </a:lnTo>
                    <a:cubicBezTo>
                      <a:pt x="79898" y="61686"/>
                      <a:pt x="79898" y="64305"/>
                      <a:pt x="79501" y="67877"/>
                    </a:cubicBezTo>
                    <a:cubicBezTo>
                      <a:pt x="79501" y="70417"/>
                      <a:pt x="79501" y="72163"/>
                      <a:pt x="79501" y="73353"/>
                    </a:cubicBezTo>
                    <a:cubicBezTo>
                      <a:pt x="79501" y="74544"/>
                      <a:pt x="80215" y="85100"/>
                      <a:pt x="80691" y="89227"/>
                    </a:cubicBezTo>
                    <a:cubicBezTo>
                      <a:pt x="80691" y="91211"/>
                      <a:pt x="80691" y="93116"/>
                      <a:pt x="80691" y="94386"/>
                    </a:cubicBezTo>
                    <a:cubicBezTo>
                      <a:pt x="80691" y="97243"/>
                      <a:pt x="78787" y="99703"/>
                      <a:pt x="76723" y="99386"/>
                    </a:cubicBezTo>
                    <a:cubicBezTo>
                      <a:pt x="74620" y="99092"/>
                      <a:pt x="72493" y="98981"/>
                      <a:pt x="70374" y="99068"/>
                    </a:cubicBezTo>
                    <a:lnTo>
                      <a:pt x="64738" y="99068"/>
                    </a:lnTo>
                    <a:cubicBezTo>
                      <a:pt x="61810" y="99418"/>
                      <a:pt x="59008" y="97806"/>
                      <a:pt x="57834" y="95100"/>
                    </a:cubicBezTo>
                    <a:lnTo>
                      <a:pt x="48151" y="79941"/>
                    </a:lnTo>
                    <a:cubicBezTo>
                      <a:pt x="46246" y="76687"/>
                      <a:pt x="44579" y="74068"/>
                      <a:pt x="43151" y="72004"/>
                    </a:cubicBezTo>
                    <a:cubicBezTo>
                      <a:pt x="41571" y="69877"/>
                      <a:pt x="40142" y="67655"/>
                      <a:pt x="38865" y="65337"/>
                    </a:cubicBezTo>
                    <a:cubicBezTo>
                      <a:pt x="38309" y="64623"/>
                      <a:pt x="37278" y="62877"/>
                      <a:pt x="35214" y="59940"/>
                    </a:cubicBezTo>
                    <a:cubicBezTo>
                      <a:pt x="33460" y="57710"/>
                      <a:pt x="31968" y="55289"/>
                      <a:pt x="30769" y="52718"/>
                    </a:cubicBezTo>
                    <a:cubicBezTo>
                      <a:pt x="28706" y="48035"/>
                      <a:pt x="26801" y="45178"/>
                      <a:pt x="25452" y="45178"/>
                    </a:cubicBezTo>
                    <a:cubicBezTo>
                      <a:pt x="24102" y="45178"/>
                      <a:pt x="23706" y="46210"/>
                      <a:pt x="23388" y="47559"/>
                    </a:cubicBezTo>
                    <a:cubicBezTo>
                      <a:pt x="23071" y="48908"/>
                      <a:pt x="23388" y="52400"/>
                      <a:pt x="23388" y="53432"/>
                    </a:cubicBezTo>
                    <a:cubicBezTo>
                      <a:pt x="23317" y="54281"/>
                      <a:pt x="23317" y="55130"/>
                      <a:pt x="23388" y="55972"/>
                    </a:cubicBezTo>
                    <a:cubicBezTo>
                      <a:pt x="23388" y="58750"/>
                      <a:pt x="23388" y="60972"/>
                      <a:pt x="23388" y="62559"/>
                    </a:cubicBezTo>
                    <a:cubicBezTo>
                      <a:pt x="23388" y="64147"/>
                      <a:pt x="23388" y="64305"/>
                      <a:pt x="23388" y="65337"/>
                    </a:cubicBezTo>
                    <a:cubicBezTo>
                      <a:pt x="23388" y="67560"/>
                      <a:pt x="22912" y="69147"/>
                      <a:pt x="22912" y="69306"/>
                    </a:cubicBezTo>
                    <a:lnTo>
                      <a:pt x="23468" y="73909"/>
                    </a:lnTo>
                    <a:cubicBezTo>
                      <a:pt x="23349" y="80084"/>
                      <a:pt x="23610" y="86258"/>
                      <a:pt x="24261" y="92402"/>
                    </a:cubicBezTo>
                    <a:cubicBezTo>
                      <a:pt x="24341" y="93084"/>
                      <a:pt x="24341" y="93783"/>
                      <a:pt x="24261" y="94465"/>
                    </a:cubicBezTo>
                    <a:cubicBezTo>
                      <a:pt x="24261" y="98434"/>
                      <a:pt x="22436" y="99068"/>
                      <a:pt x="11880" y="99068"/>
                    </a:cubicBezTo>
                    <a:lnTo>
                      <a:pt x="9340" y="99068"/>
                    </a:lnTo>
                    <a:cubicBezTo>
                      <a:pt x="9110" y="98997"/>
                      <a:pt x="8856" y="98997"/>
                      <a:pt x="8626" y="99068"/>
                    </a:cubicBezTo>
                    <a:cubicBezTo>
                      <a:pt x="8443" y="99005"/>
                      <a:pt x="8253" y="99005"/>
                      <a:pt x="8070" y="99068"/>
                    </a:cubicBezTo>
                    <a:cubicBezTo>
                      <a:pt x="7039" y="99148"/>
                      <a:pt x="6007" y="99148"/>
                      <a:pt x="4975" y="99068"/>
                    </a:cubicBezTo>
                    <a:cubicBezTo>
                      <a:pt x="2038" y="99068"/>
                      <a:pt x="54" y="97719"/>
                      <a:pt x="54" y="95418"/>
                    </a:cubicBezTo>
                    <a:cubicBezTo>
                      <a:pt x="451" y="95497"/>
                      <a:pt x="610" y="94465"/>
                      <a:pt x="768"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8" name="Freeform: Shape 177">
                <a:extLst>
                  <a:ext uri="{FF2B5EF4-FFF2-40B4-BE49-F238E27FC236}">
                    <a16:creationId xmlns:a16="http://schemas.microsoft.com/office/drawing/2014/main" id="{1418EB42-32F3-454A-A75F-DF061E9E7FFF}"/>
                  </a:ext>
                </a:extLst>
              </p:cNvPr>
              <p:cNvSpPr/>
              <p:nvPr/>
            </p:nvSpPr>
            <p:spPr>
              <a:xfrm>
                <a:off x="6431689" y="1724269"/>
                <a:ext cx="62871" cy="107207"/>
              </a:xfrm>
              <a:custGeom>
                <a:avLst/>
                <a:gdLst>
                  <a:gd name="connsiteX0" fmla="*/ 17626 w 57461"/>
                  <a:gd name="connsiteY0" fmla="*/ 89147 h 97981"/>
                  <a:gd name="connsiteX1" fmla="*/ 17626 w 57461"/>
                  <a:gd name="connsiteY1" fmla="*/ 85496 h 97981"/>
                  <a:gd name="connsiteX2" fmla="*/ 17626 w 57461"/>
                  <a:gd name="connsiteY2" fmla="*/ 83115 h 97981"/>
                  <a:gd name="connsiteX3" fmla="*/ 17150 w 57461"/>
                  <a:gd name="connsiteY3" fmla="*/ 72718 h 97981"/>
                  <a:gd name="connsiteX4" fmla="*/ 18023 w 57461"/>
                  <a:gd name="connsiteY4" fmla="*/ 58432 h 97981"/>
                  <a:gd name="connsiteX5" fmla="*/ 18023 w 57461"/>
                  <a:gd name="connsiteY5" fmla="*/ 56686 h 97981"/>
                  <a:gd name="connsiteX6" fmla="*/ 17468 w 57461"/>
                  <a:gd name="connsiteY6" fmla="*/ 47400 h 97981"/>
                  <a:gd name="connsiteX7" fmla="*/ 18023 w 57461"/>
                  <a:gd name="connsiteY7" fmla="*/ 38987 h 97981"/>
                  <a:gd name="connsiteX8" fmla="*/ 17626 w 57461"/>
                  <a:gd name="connsiteY8" fmla="*/ 35654 h 97981"/>
                  <a:gd name="connsiteX9" fmla="*/ 17626 w 57461"/>
                  <a:gd name="connsiteY9" fmla="*/ 34305 h 97981"/>
                  <a:gd name="connsiteX10" fmla="*/ 17626 w 57461"/>
                  <a:gd name="connsiteY10" fmla="*/ 30733 h 97981"/>
                  <a:gd name="connsiteX11" fmla="*/ 17626 w 57461"/>
                  <a:gd name="connsiteY11" fmla="*/ 29622 h 97981"/>
                  <a:gd name="connsiteX12" fmla="*/ 12785 w 57461"/>
                  <a:gd name="connsiteY12" fmla="*/ 22241 h 97981"/>
                  <a:gd name="connsiteX13" fmla="*/ 2943 w 57461"/>
                  <a:gd name="connsiteY13" fmla="*/ 22637 h 97981"/>
                  <a:gd name="connsiteX14" fmla="*/ -152 w 57461"/>
                  <a:gd name="connsiteY14" fmla="*/ 15891 h 97981"/>
                  <a:gd name="connsiteX15" fmla="*/ -152 w 57461"/>
                  <a:gd name="connsiteY15" fmla="*/ 11447 h 97981"/>
                  <a:gd name="connsiteX16" fmla="*/ -152 w 57461"/>
                  <a:gd name="connsiteY16" fmla="*/ 8431 h 97981"/>
                  <a:gd name="connsiteX17" fmla="*/ 5642 w 57461"/>
                  <a:gd name="connsiteY17" fmla="*/ -141 h 97981"/>
                  <a:gd name="connsiteX18" fmla="*/ 12705 w 57461"/>
                  <a:gd name="connsiteY18" fmla="*/ -141 h 97981"/>
                  <a:gd name="connsiteX19" fmla="*/ 20642 w 57461"/>
                  <a:gd name="connsiteY19" fmla="*/ -141 h 97981"/>
                  <a:gd name="connsiteX20" fmla="*/ 29928 w 57461"/>
                  <a:gd name="connsiteY20" fmla="*/ -141 h 97981"/>
                  <a:gd name="connsiteX21" fmla="*/ 34770 w 57461"/>
                  <a:gd name="connsiteY21" fmla="*/ -141 h 97981"/>
                  <a:gd name="connsiteX22" fmla="*/ 39770 w 57461"/>
                  <a:gd name="connsiteY22" fmla="*/ -141 h 97981"/>
                  <a:gd name="connsiteX23" fmla="*/ 50088 w 57461"/>
                  <a:gd name="connsiteY23" fmla="*/ -141 h 97981"/>
                  <a:gd name="connsiteX24" fmla="*/ 57310 w 57461"/>
                  <a:gd name="connsiteY24" fmla="*/ 10574 h 97981"/>
                  <a:gd name="connsiteX25" fmla="*/ 57310 w 57461"/>
                  <a:gd name="connsiteY25" fmla="*/ 12320 h 97981"/>
                  <a:gd name="connsiteX26" fmla="*/ 57310 w 57461"/>
                  <a:gd name="connsiteY26" fmla="*/ 14701 h 97981"/>
                  <a:gd name="connsiteX27" fmla="*/ 56755 w 57461"/>
                  <a:gd name="connsiteY27" fmla="*/ 20891 h 97981"/>
                  <a:gd name="connsiteX28" fmla="*/ 54691 w 57461"/>
                  <a:gd name="connsiteY28" fmla="*/ 22637 h 97981"/>
                  <a:gd name="connsiteX29" fmla="*/ 47627 w 57461"/>
                  <a:gd name="connsiteY29" fmla="*/ 22161 h 97981"/>
                  <a:gd name="connsiteX30" fmla="*/ 41754 w 57461"/>
                  <a:gd name="connsiteY30" fmla="*/ 26447 h 97981"/>
                  <a:gd name="connsiteX31" fmla="*/ 40404 w 57461"/>
                  <a:gd name="connsiteY31" fmla="*/ 35892 h 97981"/>
                  <a:gd name="connsiteX32" fmla="*/ 40404 w 57461"/>
                  <a:gd name="connsiteY32" fmla="*/ 52321 h 97981"/>
                  <a:gd name="connsiteX33" fmla="*/ 40404 w 57461"/>
                  <a:gd name="connsiteY33" fmla="*/ 64861 h 97981"/>
                  <a:gd name="connsiteX34" fmla="*/ 40404 w 57461"/>
                  <a:gd name="connsiteY34" fmla="*/ 67639 h 97981"/>
                  <a:gd name="connsiteX35" fmla="*/ 40404 w 57461"/>
                  <a:gd name="connsiteY35" fmla="*/ 70020 h 97981"/>
                  <a:gd name="connsiteX36" fmla="*/ 40404 w 57461"/>
                  <a:gd name="connsiteY36" fmla="*/ 73433 h 97981"/>
                  <a:gd name="connsiteX37" fmla="*/ 40404 w 57461"/>
                  <a:gd name="connsiteY37" fmla="*/ 76211 h 97981"/>
                  <a:gd name="connsiteX38" fmla="*/ 40404 w 57461"/>
                  <a:gd name="connsiteY38" fmla="*/ 78433 h 97981"/>
                  <a:gd name="connsiteX39" fmla="*/ 40960 w 57461"/>
                  <a:gd name="connsiteY39" fmla="*/ 93274 h 97981"/>
                  <a:gd name="connsiteX40" fmla="*/ 36278 w 57461"/>
                  <a:gd name="connsiteY40" fmla="*/ 97798 h 97981"/>
                  <a:gd name="connsiteX41" fmla="*/ 33897 w 57461"/>
                  <a:gd name="connsiteY41" fmla="*/ 97798 h 97981"/>
                  <a:gd name="connsiteX42" fmla="*/ 30960 w 57461"/>
                  <a:gd name="connsiteY42" fmla="*/ 97798 h 97981"/>
                  <a:gd name="connsiteX43" fmla="*/ 29611 w 57461"/>
                  <a:gd name="connsiteY43" fmla="*/ 97798 h 97981"/>
                  <a:gd name="connsiteX44" fmla="*/ 26436 w 57461"/>
                  <a:gd name="connsiteY44" fmla="*/ 97322 h 97981"/>
                  <a:gd name="connsiteX45" fmla="*/ 20086 w 57461"/>
                  <a:gd name="connsiteY45" fmla="*/ 97322 h 97981"/>
                  <a:gd name="connsiteX46" fmla="*/ 16674 w 57461"/>
                  <a:gd name="connsiteY46" fmla="*/ 92322 h 97981"/>
                  <a:gd name="connsiteX47" fmla="*/ 17626 w 57461"/>
                  <a:gd name="connsiteY47" fmla="*/ 89147 h 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61" h="97981">
                    <a:moveTo>
                      <a:pt x="17626" y="89147"/>
                    </a:moveTo>
                    <a:cubicBezTo>
                      <a:pt x="17626" y="87560"/>
                      <a:pt x="17626" y="86370"/>
                      <a:pt x="17626" y="85496"/>
                    </a:cubicBezTo>
                    <a:cubicBezTo>
                      <a:pt x="17689" y="84703"/>
                      <a:pt x="17689" y="83909"/>
                      <a:pt x="17626" y="83115"/>
                    </a:cubicBezTo>
                    <a:cubicBezTo>
                      <a:pt x="17626" y="79147"/>
                      <a:pt x="17150" y="75179"/>
                      <a:pt x="17150" y="72718"/>
                    </a:cubicBezTo>
                    <a:cubicBezTo>
                      <a:pt x="17174" y="67941"/>
                      <a:pt x="17459" y="63170"/>
                      <a:pt x="18023" y="58432"/>
                    </a:cubicBezTo>
                    <a:cubicBezTo>
                      <a:pt x="18071" y="57853"/>
                      <a:pt x="18071" y="57266"/>
                      <a:pt x="18023" y="56686"/>
                    </a:cubicBezTo>
                    <a:cubicBezTo>
                      <a:pt x="18023" y="54305"/>
                      <a:pt x="18023" y="53432"/>
                      <a:pt x="17468" y="47400"/>
                    </a:cubicBezTo>
                    <a:cubicBezTo>
                      <a:pt x="17468" y="46924"/>
                      <a:pt x="17468" y="41924"/>
                      <a:pt x="18023" y="38987"/>
                    </a:cubicBezTo>
                    <a:cubicBezTo>
                      <a:pt x="17960" y="37868"/>
                      <a:pt x="17825" y="36757"/>
                      <a:pt x="17626" y="35654"/>
                    </a:cubicBezTo>
                    <a:cubicBezTo>
                      <a:pt x="17563" y="35209"/>
                      <a:pt x="17563" y="34749"/>
                      <a:pt x="17626" y="34305"/>
                    </a:cubicBezTo>
                    <a:cubicBezTo>
                      <a:pt x="17626" y="34305"/>
                      <a:pt x="17626" y="34305"/>
                      <a:pt x="17626" y="30733"/>
                    </a:cubicBezTo>
                    <a:cubicBezTo>
                      <a:pt x="17674" y="30368"/>
                      <a:pt x="17674" y="29987"/>
                      <a:pt x="17626" y="29622"/>
                    </a:cubicBezTo>
                    <a:cubicBezTo>
                      <a:pt x="17626" y="26923"/>
                      <a:pt x="14372" y="22241"/>
                      <a:pt x="12785" y="22241"/>
                    </a:cubicBezTo>
                    <a:lnTo>
                      <a:pt x="2943" y="22637"/>
                    </a:lnTo>
                    <a:cubicBezTo>
                      <a:pt x="1197" y="22637"/>
                      <a:pt x="-152" y="19701"/>
                      <a:pt x="-152" y="15891"/>
                    </a:cubicBezTo>
                    <a:cubicBezTo>
                      <a:pt x="-152" y="14542"/>
                      <a:pt x="-152" y="13431"/>
                      <a:pt x="-152" y="11447"/>
                    </a:cubicBezTo>
                    <a:cubicBezTo>
                      <a:pt x="-152" y="9462"/>
                      <a:pt x="-152" y="9145"/>
                      <a:pt x="-152" y="8431"/>
                    </a:cubicBezTo>
                    <a:cubicBezTo>
                      <a:pt x="-152" y="1446"/>
                      <a:pt x="880" y="494"/>
                      <a:pt x="5642" y="-141"/>
                    </a:cubicBezTo>
                    <a:cubicBezTo>
                      <a:pt x="6197" y="-141"/>
                      <a:pt x="8737" y="-141"/>
                      <a:pt x="12705" y="-141"/>
                    </a:cubicBezTo>
                    <a:lnTo>
                      <a:pt x="20642" y="-141"/>
                    </a:lnTo>
                    <a:lnTo>
                      <a:pt x="29928" y="-141"/>
                    </a:lnTo>
                    <a:cubicBezTo>
                      <a:pt x="31991" y="-141"/>
                      <a:pt x="33738" y="-141"/>
                      <a:pt x="34770" y="-141"/>
                    </a:cubicBezTo>
                    <a:cubicBezTo>
                      <a:pt x="35801" y="-141"/>
                      <a:pt x="37468" y="-141"/>
                      <a:pt x="39770" y="-141"/>
                    </a:cubicBezTo>
                    <a:lnTo>
                      <a:pt x="50088" y="-141"/>
                    </a:lnTo>
                    <a:cubicBezTo>
                      <a:pt x="56437" y="-141"/>
                      <a:pt x="57310" y="1129"/>
                      <a:pt x="57310" y="10574"/>
                    </a:cubicBezTo>
                    <a:cubicBezTo>
                      <a:pt x="57262" y="11153"/>
                      <a:pt x="57262" y="11740"/>
                      <a:pt x="57310" y="12320"/>
                    </a:cubicBezTo>
                    <a:lnTo>
                      <a:pt x="57310" y="14701"/>
                    </a:lnTo>
                    <a:cubicBezTo>
                      <a:pt x="57310" y="19383"/>
                      <a:pt x="57310" y="19860"/>
                      <a:pt x="56755" y="20891"/>
                    </a:cubicBezTo>
                    <a:cubicBezTo>
                      <a:pt x="56223" y="21637"/>
                      <a:pt x="55516" y="22241"/>
                      <a:pt x="54691" y="22637"/>
                    </a:cubicBezTo>
                    <a:lnTo>
                      <a:pt x="47627" y="22161"/>
                    </a:lnTo>
                    <a:cubicBezTo>
                      <a:pt x="45198" y="22804"/>
                      <a:pt x="43103" y="24336"/>
                      <a:pt x="41754" y="26447"/>
                    </a:cubicBezTo>
                    <a:cubicBezTo>
                      <a:pt x="40881" y="29519"/>
                      <a:pt x="40429" y="32693"/>
                      <a:pt x="40404" y="35892"/>
                    </a:cubicBezTo>
                    <a:lnTo>
                      <a:pt x="40404" y="52321"/>
                    </a:lnTo>
                    <a:lnTo>
                      <a:pt x="40404" y="64861"/>
                    </a:lnTo>
                    <a:cubicBezTo>
                      <a:pt x="40404" y="65575"/>
                      <a:pt x="40404" y="66448"/>
                      <a:pt x="40404" y="67639"/>
                    </a:cubicBezTo>
                    <a:cubicBezTo>
                      <a:pt x="40460" y="68432"/>
                      <a:pt x="40460" y="69226"/>
                      <a:pt x="40404" y="70020"/>
                    </a:cubicBezTo>
                    <a:cubicBezTo>
                      <a:pt x="40404" y="70734"/>
                      <a:pt x="40404" y="71766"/>
                      <a:pt x="40404" y="73433"/>
                    </a:cubicBezTo>
                    <a:cubicBezTo>
                      <a:pt x="40349" y="74361"/>
                      <a:pt x="40349" y="75282"/>
                      <a:pt x="40404" y="76211"/>
                    </a:cubicBezTo>
                    <a:cubicBezTo>
                      <a:pt x="40349" y="76949"/>
                      <a:pt x="40349" y="77695"/>
                      <a:pt x="40404" y="78433"/>
                    </a:cubicBezTo>
                    <a:cubicBezTo>
                      <a:pt x="40404" y="80496"/>
                      <a:pt x="40960" y="90179"/>
                      <a:pt x="40960" y="93274"/>
                    </a:cubicBezTo>
                    <a:cubicBezTo>
                      <a:pt x="40960" y="96370"/>
                      <a:pt x="39770" y="97402"/>
                      <a:pt x="36278" y="97798"/>
                    </a:cubicBezTo>
                    <a:cubicBezTo>
                      <a:pt x="35246" y="97798"/>
                      <a:pt x="34373" y="97798"/>
                      <a:pt x="33897" y="97798"/>
                    </a:cubicBezTo>
                    <a:lnTo>
                      <a:pt x="30960" y="97798"/>
                    </a:lnTo>
                    <a:cubicBezTo>
                      <a:pt x="30515" y="97854"/>
                      <a:pt x="30063" y="97854"/>
                      <a:pt x="29611" y="97798"/>
                    </a:cubicBezTo>
                    <a:lnTo>
                      <a:pt x="26436" y="97322"/>
                    </a:lnTo>
                    <a:lnTo>
                      <a:pt x="20086" y="97322"/>
                    </a:lnTo>
                    <a:cubicBezTo>
                      <a:pt x="18499" y="97322"/>
                      <a:pt x="16674" y="94782"/>
                      <a:pt x="16674" y="92322"/>
                    </a:cubicBezTo>
                    <a:cubicBezTo>
                      <a:pt x="16674" y="89862"/>
                      <a:pt x="17468" y="90576"/>
                      <a:pt x="1762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9" name="Freeform: Shape 178">
                <a:extLst>
                  <a:ext uri="{FF2B5EF4-FFF2-40B4-BE49-F238E27FC236}">
                    <a16:creationId xmlns:a16="http://schemas.microsoft.com/office/drawing/2014/main" id="{8EACFD95-3426-418A-BC2B-DBFED2DB6350}"/>
                  </a:ext>
                </a:extLst>
              </p:cNvPr>
              <p:cNvSpPr/>
              <p:nvPr/>
            </p:nvSpPr>
            <p:spPr>
              <a:xfrm>
                <a:off x="6502199" y="1723967"/>
                <a:ext cx="59083" cy="109215"/>
              </a:xfrm>
              <a:custGeom>
                <a:avLst/>
                <a:gdLst>
                  <a:gd name="connsiteX0" fmla="*/ 567 w 53999"/>
                  <a:gd name="connsiteY0" fmla="*/ 89265 h 99816"/>
                  <a:gd name="connsiteX1" fmla="*/ 567 w 53999"/>
                  <a:gd name="connsiteY1" fmla="*/ 87201 h 99816"/>
                  <a:gd name="connsiteX2" fmla="*/ 567 w 53999"/>
                  <a:gd name="connsiteY2" fmla="*/ 84265 h 99816"/>
                  <a:gd name="connsiteX3" fmla="*/ 567 w 53999"/>
                  <a:gd name="connsiteY3" fmla="*/ 82677 h 99816"/>
                  <a:gd name="connsiteX4" fmla="*/ 567 w 53999"/>
                  <a:gd name="connsiteY4" fmla="*/ 81645 h 99816"/>
                  <a:gd name="connsiteX5" fmla="*/ 567 w 53999"/>
                  <a:gd name="connsiteY5" fmla="*/ 78233 h 99816"/>
                  <a:gd name="connsiteX6" fmla="*/ 6203 w 53999"/>
                  <a:gd name="connsiteY6" fmla="*/ 74899 h 99816"/>
                  <a:gd name="connsiteX7" fmla="*/ 14854 w 53999"/>
                  <a:gd name="connsiteY7" fmla="*/ 76328 h 99816"/>
                  <a:gd name="connsiteX8" fmla="*/ 19615 w 53999"/>
                  <a:gd name="connsiteY8" fmla="*/ 76804 h 99816"/>
                  <a:gd name="connsiteX9" fmla="*/ 29695 w 53999"/>
                  <a:gd name="connsiteY9" fmla="*/ 68232 h 99816"/>
                  <a:gd name="connsiteX10" fmla="*/ 23584 w 53999"/>
                  <a:gd name="connsiteY10" fmla="*/ 59105 h 99816"/>
                  <a:gd name="connsiteX11" fmla="*/ 16044 w 53999"/>
                  <a:gd name="connsiteY11" fmla="*/ 52518 h 99816"/>
                  <a:gd name="connsiteX12" fmla="*/ 2790 w 53999"/>
                  <a:gd name="connsiteY12" fmla="*/ 38073 h 99816"/>
                  <a:gd name="connsiteX13" fmla="*/ -147 w 53999"/>
                  <a:gd name="connsiteY13" fmla="*/ 25136 h 99816"/>
                  <a:gd name="connsiteX14" fmla="*/ 34140 w 53999"/>
                  <a:gd name="connsiteY14" fmla="*/ -24 h 99816"/>
                  <a:gd name="connsiteX15" fmla="*/ 48585 w 53999"/>
                  <a:gd name="connsiteY15" fmla="*/ 2357 h 99816"/>
                  <a:gd name="connsiteX16" fmla="*/ 50648 w 53999"/>
                  <a:gd name="connsiteY16" fmla="*/ 7199 h 99816"/>
                  <a:gd name="connsiteX17" fmla="*/ 50648 w 53999"/>
                  <a:gd name="connsiteY17" fmla="*/ 9580 h 99816"/>
                  <a:gd name="connsiteX18" fmla="*/ 50648 w 53999"/>
                  <a:gd name="connsiteY18" fmla="*/ 12913 h 99816"/>
                  <a:gd name="connsiteX19" fmla="*/ 50648 w 53999"/>
                  <a:gd name="connsiteY19" fmla="*/ 13548 h 99816"/>
                  <a:gd name="connsiteX20" fmla="*/ 50648 w 53999"/>
                  <a:gd name="connsiteY20" fmla="*/ 17913 h 99816"/>
                  <a:gd name="connsiteX21" fmla="*/ 47505 w 53999"/>
                  <a:gd name="connsiteY21" fmla="*/ 21866 h 99816"/>
                  <a:gd name="connsiteX22" fmla="*/ 46839 w 53999"/>
                  <a:gd name="connsiteY22" fmla="*/ 21882 h 99816"/>
                  <a:gd name="connsiteX23" fmla="*/ 35489 w 53999"/>
                  <a:gd name="connsiteY23" fmla="*/ 21167 h 99816"/>
                  <a:gd name="connsiteX24" fmla="*/ 33267 w 53999"/>
                  <a:gd name="connsiteY24" fmla="*/ 21167 h 99816"/>
                  <a:gd name="connsiteX25" fmla="*/ 24854 w 53999"/>
                  <a:gd name="connsiteY25" fmla="*/ 27358 h 99816"/>
                  <a:gd name="connsiteX26" fmla="*/ 37950 w 53999"/>
                  <a:gd name="connsiteY26" fmla="*/ 41803 h 99816"/>
                  <a:gd name="connsiteX27" fmla="*/ 53823 w 53999"/>
                  <a:gd name="connsiteY27" fmla="*/ 70058 h 99816"/>
                  <a:gd name="connsiteX28" fmla="*/ 39616 w 53999"/>
                  <a:gd name="connsiteY28" fmla="*/ 95376 h 99816"/>
                  <a:gd name="connsiteX29" fmla="*/ 19774 w 53999"/>
                  <a:gd name="connsiteY29" fmla="*/ 99583 h 99816"/>
                  <a:gd name="connsiteX30" fmla="*/ 647 w 53999"/>
                  <a:gd name="connsiteY30" fmla="*/ 93312 h 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999" h="99816">
                    <a:moveTo>
                      <a:pt x="567" y="89265"/>
                    </a:moveTo>
                    <a:cubicBezTo>
                      <a:pt x="623" y="88574"/>
                      <a:pt x="623" y="87884"/>
                      <a:pt x="567" y="87201"/>
                    </a:cubicBezTo>
                    <a:lnTo>
                      <a:pt x="567" y="84265"/>
                    </a:lnTo>
                    <a:cubicBezTo>
                      <a:pt x="631" y="83741"/>
                      <a:pt x="631" y="83201"/>
                      <a:pt x="567" y="82677"/>
                    </a:cubicBezTo>
                    <a:lnTo>
                      <a:pt x="567" y="81645"/>
                    </a:lnTo>
                    <a:cubicBezTo>
                      <a:pt x="662" y="80510"/>
                      <a:pt x="662" y="79368"/>
                      <a:pt x="567" y="78233"/>
                    </a:cubicBezTo>
                    <a:cubicBezTo>
                      <a:pt x="567" y="76249"/>
                      <a:pt x="2790" y="74899"/>
                      <a:pt x="6203" y="74899"/>
                    </a:cubicBezTo>
                    <a:cubicBezTo>
                      <a:pt x="9131" y="75074"/>
                      <a:pt x="12028" y="75558"/>
                      <a:pt x="14854" y="76328"/>
                    </a:cubicBezTo>
                    <a:cubicBezTo>
                      <a:pt x="16417" y="76653"/>
                      <a:pt x="18012" y="76812"/>
                      <a:pt x="19615" y="76804"/>
                    </a:cubicBezTo>
                    <a:cubicBezTo>
                      <a:pt x="25727" y="76804"/>
                      <a:pt x="29695" y="73550"/>
                      <a:pt x="29695" y="68232"/>
                    </a:cubicBezTo>
                    <a:cubicBezTo>
                      <a:pt x="29695" y="65296"/>
                      <a:pt x="27949" y="62677"/>
                      <a:pt x="23584" y="59105"/>
                    </a:cubicBezTo>
                    <a:cubicBezTo>
                      <a:pt x="23108" y="59105"/>
                      <a:pt x="20568" y="56645"/>
                      <a:pt x="16044" y="52518"/>
                    </a:cubicBezTo>
                    <a:cubicBezTo>
                      <a:pt x="6361" y="43946"/>
                      <a:pt x="5329" y="42914"/>
                      <a:pt x="2790" y="38073"/>
                    </a:cubicBezTo>
                    <a:cubicBezTo>
                      <a:pt x="774" y="34065"/>
                      <a:pt x="-234" y="29620"/>
                      <a:pt x="-147" y="25136"/>
                    </a:cubicBezTo>
                    <a:cubicBezTo>
                      <a:pt x="-147" y="7675"/>
                      <a:pt x="10330" y="-24"/>
                      <a:pt x="34140" y="-24"/>
                    </a:cubicBezTo>
                    <a:cubicBezTo>
                      <a:pt x="39077" y="-468"/>
                      <a:pt x="44053" y="357"/>
                      <a:pt x="48585" y="2357"/>
                    </a:cubicBezTo>
                    <a:cubicBezTo>
                      <a:pt x="50013" y="3230"/>
                      <a:pt x="50648" y="4580"/>
                      <a:pt x="50648" y="7199"/>
                    </a:cubicBezTo>
                    <a:cubicBezTo>
                      <a:pt x="50720" y="7992"/>
                      <a:pt x="50720" y="8786"/>
                      <a:pt x="50648" y="9580"/>
                    </a:cubicBezTo>
                    <a:cubicBezTo>
                      <a:pt x="50648" y="11326"/>
                      <a:pt x="50648" y="12516"/>
                      <a:pt x="50648" y="12913"/>
                    </a:cubicBezTo>
                    <a:lnTo>
                      <a:pt x="50648" y="13548"/>
                    </a:lnTo>
                    <a:cubicBezTo>
                      <a:pt x="50648" y="15453"/>
                      <a:pt x="50648" y="17040"/>
                      <a:pt x="50648" y="17913"/>
                    </a:cubicBezTo>
                    <a:cubicBezTo>
                      <a:pt x="50871" y="19874"/>
                      <a:pt x="49466" y="21644"/>
                      <a:pt x="47505" y="21866"/>
                    </a:cubicBezTo>
                    <a:cubicBezTo>
                      <a:pt x="47283" y="21890"/>
                      <a:pt x="47061" y="21898"/>
                      <a:pt x="46839" y="21882"/>
                    </a:cubicBezTo>
                    <a:cubicBezTo>
                      <a:pt x="45648" y="21882"/>
                      <a:pt x="41680" y="21882"/>
                      <a:pt x="35489" y="21167"/>
                    </a:cubicBezTo>
                    <a:cubicBezTo>
                      <a:pt x="34751" y="21088"/>
                      <a:pt x="34005" y="21088"/>
                      <a:pt x="33267" y="21167"/>
                    </a:cubicBezTo>
                    <a:cubicBezTo>
                      <a:pt x="28108" y="21167"/>
                      <a:pt x="24854" y="23707"/>
                      <a:pt x="24854" y="27358"/>
                    </a:cubicBezTo>
                    <a:cubicBezTo>
                      <a:pt x="24854" y="31009"/>
                      <a:pt x="27394" y="34025"/>
                      <a:pt x="37950" y="41803"/>
                    </a:cubicBezTo>
                    <a:cubicBezTo>
                      <a:pt x="47926" y="47692"/>
                      <a:pt x="53982" y="58478"/>
                      <a:pt x="53823" y="70058"/>
                    </a:cubicBezTo>
                    <a:cubicBezTo>
                      <a:pt x="54260" y="80503"/>
                      <a:pt x="48767" y="90304"/>
                      <a:pt x="39616" y="95376"/>
                    </a:cubicBezTo>
                    <a:cubicBezTo>
                      <a:pt x="33529" y="98614"/>
                      <a:pt x="26655" y="100074"/>
                      <a:pt x="19774" y="99583"/>
                    </a:cubicBezTo>
                    <a:cubicBezTo>
                      <a:pt x="5647" y="99583"/>
                      <a:pt x="488" y="97995"/>
                      <a:pt x="647" y="9331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grpSp>
          <p:nvGrpSpPr>
            <p:cNvPr id="163" name="Group 162">
              <a:extLst>
                <a:ext uri="{FF2B5EF4-FFF2-40B4-BE49-F238E27FC236}">
                  <a16:creationId xmlns:a16="http://schemas.microsoft.com/office/drawing/2014/main" id="{B222C9D7-90E8-4771-8D62-201AB5F4485A}"/>
                </a:ext>
              </a:extLst>
            </p:cNvPr>
            <p:cNvGrpSpPr/>
            <p:nvPr/>
          </p:nvGrpSpPr>
          <p:grpSpPr>
            <a:xfrm>
              <a:off x="5697528" y="1225006"/>
              <a:ext cx="503590" cy="662678"/>
              <a:chOff x="5773786" y="1065409"/>
              <a:chExt cx="401436" cy="528252"/>
            </a:xfrm>
          </p:grpSpPr>
          <p:sp>
            <p:nvSpPr>
              <p:cNvPr id="164" name="Freeform: Shape 163">
                <a:extLst>
                  <a:ext uri="{FF2B5EF4-FFF2-40B4-BE49-F238E27FC236}">
                    <a16:creationId xmlns:a16="http://schemas.microsoft.com/office/drawing/2014/main" id="{91FE81F8-0D8D-4A03-9829-19AD7FE3A459}"/>
                  </a:ext>
                </a:extLst>
              </p:cNvPr>
              <p:cNvSpPr/>
              <p:nvPr/>
            </p:nvSpPr>
            <p:spPr>
              <a:xfrm>
                <a:off x="5999571" y="1071045"/>
                <a:ext cx="116974" cy="87119"/>
              </a:xfrm>
              <a:custGeom>
                <a:avLst/>
                <a:gdLst>
                  <a:gd name="connsiteX0" fmla="*/ 106756 w 106908"/>
                  <a:gd name="connsiteY0" fmla="*/ 72013 h 79622"/>
                  <a:gd name="connsiteX1" fmla="*/ -152 w 106908"/>
                  <a:gd name="connsiteY1" fmla="*/ 72013 h 79622"/>
                  <a:gd name="connsiteX2" fmla="*/ -152 w 106908"/>
                  <a:gd name="connsiteY2" fmla="*/ 7328 h 79622"/>
                  <a:gd name="connsiteX3" fmla="*/ 106756 w 106908"/>
                  <a:gd name="connsiteY3" fmla="*/ 7328 h 79622"/>
                </a:gdLst>
                <a:ahLst/>
                <a:cxnLst>
                  <a:cxn ang="0">
                    <a:pos x="connsiteX0" y="connsiteY0"/>
                  </a:cxn>
                  <a:cxn ang="0">
                    <a:pos x="connsiteX1" y="connsiteY1"/>
                  </a:cxn>
                  <a:cxn ang="0">
                    <a:pos x="connsiteX2" y="connsiteY2"/>
                  </a:cxn>
                  <a:cxn ang="0">
                    <a:pos x="connsiteX3" y="connsiteY3"/>
                  </a:cxn>
                </a:cxnLst>
                <a:rect l="l" t="t" r="r" b="b"/>
                <a:pathLst>
                  <a:path w="106908" h="79622">
                    <a:moveTo>
                      <a:pt x="106756" y="72013"/>
                    </a:moveTo>
                    <a:cubicBezTo>
                      <a:pt x="71120" y="46139"/>
                      <a:pt x="35325" y="97886"/>
                      <a:pt x="-152" y="72013"/>
                    </a:cubicBezTo>
                    <a:lnTo>
                      <a:pt x="-152" y="7328"/>
                    </a:lnTo>
                    <a:cubicBezTo>
                      <a:pt x="35484" y="33202"/>
                      <a:pt x="71278" y="-18546"/>
                      <a:pt x="106756" y="7328"/>
                    </a:cubicBezTo>
                    <a:close/>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sp>
            <p:nvSpPr>
              <p:cNvPr id="165" name="Freeform: Shape 164">
                <a:extLst>
                  <a:ext uri="{FF2B5EF4-FFF2-40B4-BE49-F238E27FC236}">
                    <a16:creationId xmlns:a16="http://schemas.microsoft.com/office/drawing/2014/main" id="{E4ADCA79-1252-44AE-A6A7-2A480B5849B0}"/>
                  </a:ext>
                </a:extLst>
              </p:cNvPr>
              <p:cNvSpPr/>
              <p:nvPr/>
            </p:nvSpPr>
            <p:spPr>
              <a:xfrm>
                <a:off x="5811533" y="1065409"/>
                <a:ext cx="326669" cy="286835"/>
              </a:xfrm>
              <a:custGeom>
                <a:avLst/>
                <a:gdLst>
                  <a:gd name="connsiteX0" fmla="*/ 287104 w 298557"/>
                  <a:gd name="connsiteY0" fmla="*/ 261852 h 262151"/>
                  <a:gd name="connsiteX1" fmla="*/ 11064 w 298557"/>
                  <a:gd name="connsiteY1" fmla="*/ 261852 h 262151"/>
                  <a:gd name="connsiteX2" fmla="*/ -150 w 298557"/>
                  <a:gd name="connsiteY2" fmla="*/ 250216 h 262151"/>
                  <a:gd name="connsiteX3" fmla="*/ 588 w 298557"/>
                  <a:gd name="connsiteY3" fmla="*/ 246375 h 262151"/>
                  <a:gd name="connsiteX4" fmla="*/ 118607 w 298557"/>
                  <a:gd name="connsiteY4" fmla="*/ 140102 h 262151"/>
                  <a:gd name="connsiteX5" fmla="*/ 127893 w 298557"/>
                  <a:gd name="connsiteY5" fmla="*/ 129070 h 262151"/>
                  <a:gd name="connsiteX6" fmla="*/ 127893 w 298557"/>
                  <a:gd name="connsiteY6" fmla="*/ 111212 h 262151"/>
                  <a:gd name="connsiteX7" fmla="*/ 136306 w 298557"/>
                  <a:gd name="connsiteY7" fmla="*/ 96609 h 262151"/>
                  <a:gd name="connsiteX8" fmla="*/ 143052 w 298557"/>
                  <a:gd name="connsiteY8" fmla="*/ 86291 h 262151"/>
                  <a:gd name="connsiteX9" fmla="*/ 143052 w 298557"/>
                  <a:gd name="connsiteY9" fmla="*/ 5971 h 262151"/>
                  <a:gd name="connsiteX10" fmla="*/ 149005 w 298557"/>
                  <a:gd name="connsiteY10" fmla="*/ -140 h 262151"/>
                  <a:gd name="connsiteX11" fmla="*/ 149084 w 298557"/>
                  <a:gd name="connsiteY11" fmla="*/ -140 h 262151"/>
                  <a:gd name="connsiteX12" fmla="*/ 155275 w 298557"/>
                  <a:gd name="connsiteY12" fmla="*/ 5892 h 262151"/>
                  <a:gd name="connsiteX13" fmla="*/ 155275 w 298557"/>
                  <a:gd name="connsiteY13" fmla="*/ 5971 h 262151"/>
                  <a:gd name="connsiteX14" fmla="*/ 155275 w 298557"/>
                  <a:gd name="connsiteY14" fmla="*/ 86291 h 262151"/>
                  <a:gd name="connsiteX15" fmla="*/ 161942 w 298557"/>
                  <a:gd name="connsiteY15" fmla="*/ 96609 h 262151"/>
                  <a:gd name="connsiteX16" fmla="*/ 170355 w 298557"/>
                  <a:gd name="connsiteY16" fmla="*/ 111212 h 262151"/>
                  <a:gd name="connsiteX17" fmla="*/ 170355 w 298557"/>
                  <a:gd name="connsiteY17" fmla="*/ 129229 h 262151"/>
                  <a:gd name="connsiteX18" fmla="*/ 179641 w 298557"/>
                  <a:gd name="connsiteY18" fmla="*/ 140261 h 262151"/>
                  <a:gd name="connsiteX19" fmla="*/ 297660 w 298557"/>
                  <a:gd name="connsiteY19" fmla="*/ 246534 h 262151"/>
                  <a:gd name="connsiteX20" fmla="*/ 291017 w 298557"/>
                  <a:gd name="connsiteY20" fmla="*/ 261272 h 262151"/>
                  <a:gd name="connsiteX21" fmla="*/ 287104 w 298557"/>
                  <a:gd name="connsiteY21" fmla="*/ 262011 h 26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8557" h="262151">
                    <a:moveTo>
                      <a:pt x="287104" y="261852"/>
                    </a:moveTo>
                    <a:lnTo>
                      <a:pt x="11064" y="261852"/>
                    </a:lnTo>
                    <a:cubicBezTo>
                      <a:pt x="4755" y="261733"/>
                      <a:pt x="-269" y="256526"/>
                      <a:pt x="-150" y="250216"/>
                    </a:cubicBezTo>
                    <a:cubicBezTo>
                      <a:pt x="-126" y="248899"/>
                      <a:pt x="120" y="247605"/>
                      <a:pt x="588" y="246375"/>
                    </a:cubicBezTo>
                    <a:cubicBezTo>
                      <a:pt x="18843" y="192889"/>
                      <a:pt x="63502" y="152674"/>
                      <a:pt x="118607" y="140102"/>
                    </a:cubicBezTo>
                    <a:cubicBezTo>
                      <a:pt x="123940" y="139118"/>
                      <a:pt x="127830" y="134491"/>
                      <a:pt x="127893" y="129070"/>
                    </a:cubicBezTo>
                    <a:lnTo>
                      <a:pt x="127893" y="111212"/>
                    </a:lnTo>
                    <a:cubicBezTo>
                      <a:pt x="127885" y="105188"/>
                      <a:pt x="131091" y="99617"/>
                      <a:pt x="136306" y="96609"/>
                    </a:cubicBezTo>
                    <a:cubicBezTo>
                      <a:pt x="140266" y="94648"/>
                      <a:pt x="142846" y="90704"/>
                      <a:pt x="143052" y="86291"/>
                    </a:cubicBezTo>
                    <a:lnTo>
                      <a:pt x="143052" y="5971"/>
                    </a:lnTo>
                    <a:cubicBezTo>
                      <a:pt x="143005" y="2638"/>
                      <a:pt x="145672" y="-93"/>
                      <a:pt x="149005" y="-140"/>
                    </a:cubicBezTo>
                    <a:cubicBezTo>
                      <a:pt x="149029" y="-140"/>
                      <a:pt x="149061" y="-140"/>
                      <a:pt x="149084" y="-140"/>
                    </a:cubicBezTo>
                    <a:cubicBezTo>
                      <a:pt x="152457" y="-188"/>
                      <a:pt x="155227" y="2519"/>
                      <a:pt x="155275" y="5892"/>
                    </a:cubicBezTo>
                    <a:cubicBezTo>
                      <a:pt x="155275" y="5915"/>
                      <a:pt x="155275" y="5947"/>
                      <a:pt x="155275" y="5971"/>
                    </a:cubicBezTo>
                    <a:lnTo>
                      <a:pt x="155275" y="86291"/>
                    </a:lnTo>
                    <a:cubicBezTo>
                      <a:pt x="155450" y="90688"/>
                      <a:pt x="158005" y="94640"/>
                      <a:pt x="161942" y="96609"/>
                    </a:cubicBezTo>
                    <a:cubicBezTo>
                      <a:pt x="167156" y="99617"/>
                      <a:pt x="170371" y="105188"/>
                      <a:pt x="170355" y="111212"/>
                    </a:cubicBezTo>
                    <a:lnTo>
                      <a:pt x="170355" y="129229"/>
                    </a:lnTo>
                    <a:cubicBezTo>
                      <a:pt x="170418" y="134649"/>
                      <a:pt x="174307" y="139277"/>
                      <a:pt x="179641" y="140261"/>
                    </a:cubicBezTo>
                    <a:cubicBezTo>
                      <a:pt x="234754" y="152801"/>
                      <a:pt x="279429" y="193032"/>
                      <a:pt x="297660" y="246534"/>
                    </a:cubicBezTo>
                    <a:cubicBezTo>
                      <a:pt x="299898" y="252439"/>
                      <a:pt x="296922" y="259034"/>
                      <a:pt x="291017" y="261272"/>
                    </a:cubicBezTo>
                    <a:cubicBezTo>
                      <a:pt x="289771" y="261741"/>
                      <a:pt x="288446" y="261995"/>
                      <a:pt x="287104" y="262011"/>
                    </a:cubicBezTo>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sp>
            <p:nvSpPr>
              <p:cNvPr id="166" name="Freeform: Shape 165">
                <a:extLst>
                  <a:ext uri="{FF2B5EF4-FFF2-40B4-BE49-F238E27FC236}">
                    <a16:creationId xmlns:a16="http://schemas.microsoft.com/office/drawing/2014/main" id="{A215B169-8CAC-4E40-B123-91A517897F37}"/>
                  </a:ext>
                </a:extLst>
              </p:cNvPr>
              <p:cNvSpPr/>
              <p:nvPr/>
            </p:nvSpPr>
            <p:spPr>
              <a:xfrm>
                <a:off x="5773786" y="1382012"/>
                <a:ext cx="401436" cy="211649"/>
              </a:xfrm>
              <a:custGeom>
                <a:avLst/>
                <a:gdLst>
                  <a:gd name="connsiteX0" fmla="*/ 62389 w 366890"/>
                  <a:gd name="connsiteY0" fmla="*/ 80831 h 193435"/>
                  <a:gd name="connsiteX1" fmla="*/ 62389 w 366890"/>
                  <a:gd name="connsiteY1" fmla="*/ 32020 h 193435"/>
                  <a:gd name="connsiteX2" fmla="*/ 81120 w 366890"/>
                  <a:gd name="connsiteY2" fmla="*/ 32020 h 193435"/>
                  <a:gd name="connsiteX3" fmla="*/ 81120 w 366890"/>
                  <a:gd name="connsiteY3" fmla="*/ 80831 h 193435"/>
                  <a:gd name="connsiteX4" fmla="*/ 81120 w 366890"/>
                  <a:gd name="connsiteY4" fmla="*/ 82260 h 193435"/>
                  <a:gd name="connsiteX5" fmla="*/ 61675 w 366890"/>
                  <a:gd name="connsiteY5" fmla="*/ 82260 h 193435"/>
                  <a:gd name="connsiteX6" fmla="*/ 61675 w 366890"/>
                  <a:gd name="connsiteY6" fmla="*/ 80831 h 193435"/>
                  <a:gd name="connsiteX7" fmla="*/ 125169 w 366890"/>
                  <a:gd name="connsiteY7" fmla="*/ 82260 h 193435"/>
                  <a:gd name="connsiteX8" fmla="*/ 105724 w 366890"/>
                  <a:gd name="connsiteY8" fmla="*/ 82260 h 193435"/>
                  <a:gd name="connsiteX9" fmla="*/ 105724 w 366890"/>
                  <a:gd name="connsiteY9" fmla="*/ 80831 h 193435"/>
                  <a:gd name="connsiteX10" fmla="*/ 105724 w 366890"/>
                  <a:gd name="connsiteY10" fmla="*/ 32020 h 193435"/>
                  <a:gd name="connsiteX11" fmla="*/ 124455 w 366890"/>
                  <a:gd name="connsiteY11" fmla="*/ 32020 h 193435"/>
                  <a:gd name="connsiteX12" fmla="*/ 124455 w 366890"/>
                  <a:gd name="connsiteY12" fmla="*/ 80831 h 193435"/>
                  <a:gd name="connsiteX13" fmla="*/ 124455 w 366890"/>
                  <a:gd name="connsiteY13" fmla="*/ 82260 h 193435"/>
                  <a:gd name="connsiteX14" fmla="*/ 169218 w 366890"/>
                  <a:gd name="connsiteY14" fmla="*/ 82260 h 193435"/>
                  <a:gd name="connsiteX15" fmla="*/ 149773 w 366890"/>
                  <a:gd name="connsiteY15" fmla="*/ 82260 h 193435"/>
                  <a:gd name="connsiteX16" fmla="*/ 149773 w 366890"/>
                  <a:gd name="connsiteY16" fmla="*/ 80831 h 193435"/>
                  <a:gd name="connsiteX17" fmla="*/ 149773 w 366890"/>
                  <a:gd name="connsiteY17" fmla="*/ 32020 h 193435"/>
                  <a:gd name="connsiteX18" fmla="*/ 168504 w 366890"/>
                  <a:gd name="connsiteY18" fmla="*/ 32020 h 193435"/>
                  <a:gd name="connsiteX19" fmla="*/ 168504 w 366890"/>
                  <a:gd name="connsiteY19" fmla="*/ 80831 h 193435"/>
                  <a:gd name="connsiteX20" fmla="*/ 168504 w 366890"/>
                  <a:gd name="connsiteY20" fmla="*/ 82260 h 193435"/>
                  <a:gd name="connsiteX21" fmla="*/ 213188 w 366890"/>
                  <a:gd name="connsiteY21" fmla="*/ 82260 h 193435"/>
                  <a:gd name="connsiteX22" fmla="*/ 193743 w 366890"/>
                  <a:gd name="connsiteY22" fmla="*/ 82260 h 193435"/>
                  <a:gd name="connsiteX23" fmla="*/ 193743 w 366890"/>
                  <a:gd name="connsiteY23" fmla="*/ 80831 h 193435"/>
                  <a:gd name="connsiteX24" fmla="*/ 193743 w 366890"/>
                  <a:gd name="connsiteY24" fmla="*/ 32020 h 193435"/>
                  <a:gd name="connsiteX25" fmla="*/ 212474 w 366890"/>
                  <a:gd name="connsiteY25" fmla="*/ 32020 h 193435"/>
                  <a:gd name="connsiteX26" fmla="*/ 212474 w 366890"/>
                  <a:gd name="connsiteY26" fmla="*/ 80831 h 193435"/>
                  <a:gd name="connsiteX27" fmla="*/ 212474 w 366890"/>
                  <a:gd name="connsiteY27" fmla="*/ 82260 h 193435"/>
                  <a:gd name="connsiteX28" fmla="*/ 257237 w 366890"/>
                  <a:gd name="connsiteY28" fmla="*/ 82260 h 193435"/>
                  <a:gd name="connsiteX29" fmla="*/ 241125 w 366890"/>
                  <a:gd name="connsiteY29" fmla="*/ 82260 h 193435"/>
                  <a:gd name="connsiteX30" fmla="*/ 241125 w 366890"/>
                  <a:gd name="connsiteY30" fmla="*/ 80831 h 193435"/>
                  <a:gd name="connsiteX31" fmla="*/ 241125 w 366890"/>
                  <a:gd name="connsiteY31" fmla="*/ 32020 h 193435"/>
                  <a:gd name="connsiteX32" fmla="*/ 259856 w 366890"/>
                  <a:gd name="connsiteY32" fmla="*/ 32020 h 193435"/>
                  <a:gd name="connsiteX33" fmla="*/ 259856 w 366890"/>
                  <a:gd name="connsiteY33" fmla="*/ 80831 h 193435"/>
                  <a:gd name="connsiteX34" fmla="*/ 259856 w 366890"/>
                  <a:gd name="connsiteY34" fmla="*/ 82260 h 193435"/>
                  <a:gd name="connsiteX35" fmla="*/ 304778 w 366890"/>
                  <a:gd name="connsiteY35" fmla="*/ 82260 h 193435"/>
                  <a:gd name="connsiteX36" fmla="*/ 285174 w 366890"/>
                  <a:gd name="connsiteY36" fmla="*/ 82260 h 193435"/>
                  <a:gd name="connsiteX37" fmla="*/ 285174 w 366890"/>
                  <a:gd name="connsiteY37" fmla="*/ 80831 h 193435"/>
                  <a:gd name="connsiteX38" fmla="*/ 285174 w 366890"/>
                  <a:gd name="connsiteY38" fmla="*/ 32020 h 193435"/>
                  <a:gd name="connsiteX39" fmla="*/ 304619 w 366890"/>
                  <a:gd name="connsiteY39" fmla="*/ 32020 h 193435"/>
                  <a:gd name="connsiteX40" fmla="*/ 304619 w 366890"/>
                  <a:gd name="connsiteY40" fmla="*/ 80831 h 193435"/>
                  <a:gd name="connsiteX41" fmla="*/ 305016 w 366890"/>
                  <a:gd name="connsiteY41" fmla="*/ 82260 h 193435"/>
                  <a:gd name="connsiteX42" fmla="*/ 348509 w 366890"/>
                  <a:gd name="connsiteY42" fmla="*/ 82260 h 193435"/>
                  <a:gd name="connsiteX43" fmla="*/ 330096 w 366890"/>
                  <a:gd name="connsiteY43" fmla="*/ 82260 h 193435"/>
                  <a:gd name="connsiteX44" fmla="*/ 330096 w 366890"/>
                  <a:gd name="connsiteY44" fmla="*/ 80831 h 193435"/>
                  <a:gd name="connsiteX45" fmla="*/ 330096 w 366890"/>
                  <a:gd name="connsiteY45" fmla="*/ 42338 h 193435"/>
                  <a:gd name="connsiteX46" fmla="*/ 336525 w 366890"/>
                  <a:gd name="connsiteY46" fmla="*/ 29877 h 193435"/>
                  <a:gd name="connsiteX47" fmla="*/ 343461 w 366890"/>
                  <a:gd name="connsiteY47" fmla="*/ 8527 h 193435"/>
                  <a:gd name="connsiteX48" fmla="*/ 328588 w 366890"/>
                  <a:gd name="connsiteY48" fmla="*/ -124 h 193435"/>
                  <a:gd name="connsiteX49" fmla="*/ 37865 w 366890"/>
                  <a:gd name="connsiteY49" fmla="*/ -124 h 193435"/>
                  <a:gd name="connsiteX50" fmla="*/ 21277 w 366890"/>
                  <a:gd name="connsiteY50" fmla="*/ 15004 h 193435"/>
                  <a:gd name="connsiteX51" fmla="*/ 29928 w 366890"/>
                  <a:gd name="connsiteY51" fmla="*/ 29877 h 193435"/>
                  <a:gd name="connsiteX52" fmla="*/ 36437 w 366890"/>
                  <a:gd name="connsiteY52" fmla="*/ 42338 h 193435"/>
                  <a:gd name="connsiteX53" fmla="*/ 36437 w 366890"/>
                  <a:gd name="connsiteY53" fmla="*/ 80831 h 193435"/>
                  <a:gd name="connsiteX54" fmla="*/ 36437 w 366890"/>
                  <a:gd name="connsiteY54" fmla="*/ 82260 h 193435"/>
                  <a:gd name="connsiteX55" fmla="*/ 18103 w 366890"/>
                  <a:gd name="connsiteY55" fmla="*/ 82260 h 193435"/>
                  <a:gd name="connsiteX56" fmla="*/ -152 w 366890"/>
                  <a:gd name="connsiteY56" fmla="*/ 100356 h 193435"/>
                  <a:gd name="connsiteX57" fmla="*/ -152 w 366890"/>
                  <a:gd name="connsiteY57" fmla="*/ 100435 h 193435"/>
                  <a:gd name="connsiteX58" fmla="*/ 6198 w 366890"/>
                  <a:gd name="connsiteY58" fmla="*/ 114324 h 193435"/>
                  <a:gd name="connsiteX59" fmla="*/ 12388 w 366890"/>
                  <a:gd name="connsiteY59" fmla="*/ 126626 h 193435"/>
                  <a:gd name="connsiteX60" fmla="*/ 12388 w 366890"/>
                  <a:gd name="connsiteY60" fmla="*/ 186231 h 193435"/>
                  <a:gd name="connsiteX61" fmla="*/ 19293 w 366890"/>
                  <a:gd name="connsiteY61" fmla="*/ 193295 h 193435"/>
                  <a:gd name="connsiteX62" fmla="*/ 19293 w 366890"/>
                  <a:gd name="connsiteY62" fmla="*/ 193295 h 193435"/>
                  <a:gd name="connsiteX63" fmla="*/ 31357 w 366890"/>
                  <a:gd name="connsiteY63" fmla="*/ 193295 h 193435"/>
                  <a:gd name="connsiteX64" fmla="*/ 38262 w 366890"/>
                  <a:gd name="connsiteY64" fmla="*/ 186231 h 193435"/>
                  <a:gd name="connsiteX65" fmla="*/ 38262 w 366890"/>
                  <a:gd name="connsiteY65" fmla="*/ 186231 h 193435"/>
                  <a:gd name="connsiteX66" fmla="*/ 38262 w 366890"/>
                  <a:gd name="connsiteY66" fmla="*/ 118848 h 193435"/>
                  <a:gd name="connsiteX67" fmla="*/ 57469 w 366890"/>
                  <a:gd name="connsiteY67" fmla="*/ 118848 h 193435"/>
                  <a:gd name="connsiteX68" fmla="*/ 57469 w 366890"/>
                  <a:gd name="connsiteY68" fmla="*/ 186231 h 193435"/>
                  <a:gd name="connsiteX69" fmla="*/ 64374 w 366890"/>
                  <a:gd name="connsiteY69" fmla="*/ 193295 h 193435"/>
                  <a:gd name="connsiteX70" fmla="*/ 76438 w 366890"/>
                  <a:gd name="connsiteY70" fmla="*/ 193295 h 193435"/>
                  <a:gd name="connsiteX71" fmla="*/ 83501 w 366890"/>
                  <a:gd name="connsiteY71" fmla="*/ 186231 h 193435"/>
                  <a:gd name="connsiteX72" fmla="*/ 83501 w 366890"/>
                  <a:gd name="connsiteY72" fmla="*/ 118848 h 193435"/>
                  <a:gd name="connsiteX73" fmla="*/ 102549 w 366890"/>
                  <a:gd name="connsiteY73" fmla="*/ 118848 h 193435"/>
                  <a:gd name="connsiteX74" fmla="*/ 102549 w 366890"/>
                  <a:gd name="connsiteY74" fmla="*/ 186231 h 193435"/>
                  <a:gd name="connsiteX75" fmla="*/ 109613 w 366890"/>
                  <a:gd name="connsiteY75" fmla="*/ 193295 h 193435"/>
                  <a:gd name="connsiteX76" fmla="*/ 122074 w 366890"/>
                  <a:gd name="connsiteY76" fmla="*/ 193295 h 193435"/>
                  <a:gd name="connsiteX77" fmla="*/ 128979 w 366890"/>
                  <a:gd name="connsiteY77" fmla="*/ 186231 h 193435"/>
                  <a:gd name="connsiteX78" fmla="*/ 128979 w 366890"/>
                  <a:gd name="connsiteY78" fmla="*/ 118848 h 193435"/>
                  <a:gd name="connsiteX79" fmla="*/ 148265 w 366890"/>
                  <a:gd name="connsiteY79" fmla="*/ 118848 h 193435"/>
                  <a:gd name="connsiteX80" fmla="*/ 148265 w 366890"/>
                  <a:gd name="connsiteY80" fmla="*/ 186231 h 193435"/>
                  <a:gd name="connsiteX81" fmla="*/ 155012 w 366890"/>
                  <a:gd name="connsiteY81" fmla="*/ 193295 h 193435"/>
                  <a:gd name="connsiteX82" fmla="*/ 155091 w 366890"/>
                  <a:gd name="connsiteY82" fmla="*/ 193295 h 193435"/>
                  <a:gd name="connsiteX83" fmla="*/ 167155 w 366890"/>
                  <a:gd name="connsiteY83" fmla="*/ 193295 h 193435"/>
                  <a:gd name="connsiteX84" fmla="*/ 174059 w 366890"/>
                  <a:gd name="connsiteY84" fmla="*/ 186231 h 193435"/>
                  <a:gd name="connsiteX85" fmla="*/ 174059 w 366890"/>
                  <a:gd name="connsiteY85" fmla="*/ 186231 h 193435"/>
                  <a:gd name="connsiteX86" fmla="*/ 174059 w 366890"/>
                  <a:gd name="connsiteY86" fmla="*/ 118848 h 193435"/>
                  <a:gd name="connsiteX87" fmla="*/ 193505 w 366890"/>
                  <a:gd name="connsiteY87" fmla="*/ 118848 h 193435"/>
                  <a:gd name="connsiteX88" fmla="*/ 193505 w 366890"/>
                  <a:gd name="connsiteY88" fmla="*/ 186231 h 193435"/>
                  <a:gd name="connsiteX89" fmla="*/ 200330 w 366890"/>
                  <a:gd name="connsiteY89" fmla="*/ 193295 h 193435"/>
                  <a:gd name="connsiteX90" fmla="*/ 212394 w 366890"/>
                  <a:gd name="connsiteY90" fmla="*/ 193295 h 193435"/>
                  <a:gd name="connsiteX91" fmla="*/ 219458 w 366890"/>
                  <a:gd name="connsiteY91" fmla="*/ 186231 h 193435"/>
                  <a:gd name="connsiteX92" fmla="*/ 219458 w 366890"/>
                  <a:gd name="connsiteY92" fmla="*/ 118848 h 193435"/>
                  <a:gd name="connsiteX93" fmla="*/ 238585 w 366890"/>
                  <a:gd name="connsiteY93" fmla="*/ 118848 h 193435"/>
                  <a:gd name="connsiteX94" fmla="*/ 238585 w 366890"/>
                  <a:gd name="connsiteY94" fmla="*/ 186231 h 193435"/>
                  <a:gd name="connsiteX95" fmla="*/ 245649 w 366890"/>
                  <a:gd name="connsiteY95" fmla="*/ 193295 h 193435"/>
                  <a:gd name="connsiteX96" fmla="*/ 257634 w 366890"/>
                  <a:gd name="connsiteY96" fmla="*/ 193295 h 193435"/>
                  <a:gd name="connsiteX97" fmla="*/ 264539 w 366890"/>
                  <a:gd name="connsiteY97" fmla="*/ 186231 h 193435"/>
                  <a:gd name="connsiteX98" fmla="*/ 264539 w 366890"/>
                  <a:gd name="connsiteY98" fmla="*/ 118848 h 193435"/>
                  <a:gd name="connsiteX99" fmla="*/ 283825 w 366890"/>
                  <a:gd name="connsiteY99" fmla="*/ 118848 h 193435"/>
                  <a:gd name="connsiteX100" fmla="*/ 283825 w 366890"/>
                  <a:gd name="connsiteY100" fmla="*/ 186231 h 193435"/>
                  <a:gd name="connsiteX101" fmla="*/ 290730 w 366890"/>
                  <a:gd name="connsiteY101" fmla="*/ 193295 h 193435"/>
                  <a:gd name="connsiteX102" fmla="*/ 290730 w 366890"/>
                  <a:gd name="connsiteY102" fmla="*/ 193295 h 193435"/>
                  <a:gd name="connsiteX103" fmla="*/ 302714 w 366890"/>
                  <a:gd name="connsiteY103" fmla="*/ 193295 h 193435"/>
                  <a:gd name="connsiteX104" fmla="*/ 309619 w 366890"/>
                  <a:gd name="connsiteY104" fmla="*/ 186231 h 193435"/>
                  <a:gd name="connsiteX105" fmla="*/ 309619 w 366890"/>
                  <a:gd name="connsiteY105" fmla="*/ 186231 h 193435"/>
                  <a:gd name="connsiteX106" fmla="*/ 309619 w 366890"/>
                  <a:gd name="connsiteY106" fmla="*/ 118848 h 193435"/>
                  <a:gd name="connsiteX107" fmla="*/ 328429 w 366890"/>
                  <a:gd name="connsiteY107" fmla="*/ 118848 h 193435"/>
                  <a:gd name="connsiteX108" fmla="*/ 328429 w 366890"/>
                  <a:gd name="connsiteY108" fmla="*/ 186231 h 193435"/>
                  <a:gd name="connsiteX109" fmla="*/ 335334 w 366890"/>
                  <a:gd name="connsiteY109" fmla="*/ 193295 h 193435"/>
                  <a:gd name="connsiteX110" fmla="*/ 347319 w 366890"/>
                  <a:gd name="connsiteY110" fmla="*/ 193295 h 193435"/>
                  <a:gd name="connsiteX111" fmla="*/ 354383 w 366890"/>
                  <a:gd name="connsiteY111" fmla="*/ 186231 h 193435"/>
                  <a:gd name="connsiteX112" fmla="*/ 354383 w 366890"/>
                  <a:gd name="connsiteY112" fmla="*/ 126467 h 193435"/>
                  <a:gd name="connsiteX113" fmla="*/ 360652 w 366890"/>
                  <a:gd name="connsiteY113" fmla="*/ 114165 h 193435"/>
                  <a:gd name="connsiteX114" fmla="*/ 362137 w 366890"/>
                  <a:gd name="connsiteY114" fmla="*/ 88506 h 193435"/>
                  <a:gd name="connsiteX115" fmla="*/ 348588 w 366890"/>
                  <a:gd name="connsiteY115" fmla="*/ 82418 h 19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66890" h="193435">
                    <a:moveTo>
                      <a:pt x="62389" y="80831"/>
                    </a:moveTo>
                    <a:lnTo>
                      <a:pt x="62389" y="32020"/>
                    </a:lnTo>
                    <a:lnTo>
                      <a:pt x="81120" y="32020"/>
                    </a:lnTo>
                    <a:lnTo>
                      <a:pt x="81120" y="80831"/>
                    </a:lnTo>
                    <a:cubicBezTo>
                      <a:pt x="80930" y="81283"/>
                      <a:pt x="80930" y="81799"/>
                      <a:pt x="81120" y="82260"/>
                    </a:cubicBezTo>
                    <a:lnTo>
                      <a:pt x="61675" y="82260"/>
                    </a:lnTo>
                    <a:cubicBezTo>
                      <a:pt x="61842" y="81799"/>
                      <a:pt x="61842" y="81291"/>
                      <a:pt x="61675" y="80831"/>
                    </a:cubicBezTo>
                    <a:moveTo>
                      <a:pt x="125169" y="82260"/>
                    </a:moveTo>
                    <a:lnTo>
                      <a:pt x="105724" y="82260"/>
                    </a:lnTo>
                    <a:cubicBezTo>
                      <a:pt x="105915" y="81807"/>
                      <a:pt x="105915" y="81291"/>
                      <a:pt x="105724" y="80831"/>
                    </a:cubicBezTo>
                    <a:lnTo>
                      <a:pt x="105724" y="32020"/>
                    </a:lnTo>
                    <a:lnTo>
                      <a:pt x="124455" y="32020"/>
                    </a:lnTo>
                    <a:lnTo>
                      <a:pt x="124455" y="80831"/>
                    </a:lnTo>
                    <a:cubicBezTo>
                      <a:pt x="124288" y="81291"/>
                      <a:pt x="124288" y="81799"/>
                      <a:pt x="124455" y="82260"/>
                    </a:cubicBezTo>
                    <a:moveTo>
                      <a:pt x="169218" y="82260"/>
                    </a:moveTo>
                    <a:lnTo>
                      <a:pt x="149773" y="82260"/>
                    </a:lnTo>
                    <a:cubicBezTo>
                      <a:pt x="149940" y="81799"/>
                      <a:pt x="149940" y="81291"/>
                      <a:pt x="149773" y="80831"/>
                    </a:cubicBezTo>
                    <a:lnTo>
                      <a:pt x="149773" y="32020"/>
                    </a:lnTo>
                    <a:lnTo>
                      <a:pt x="168504" y="32020"/>
                    </a:lnTo>
                    <a:lnTo>
                      <a:pt x="168504" y="80831"/>
                    </a:lnTo>
                    <a:cubicBezTo>
                      <a:pt x="168313" y="81283"/>
                      <a:pt x="168313" y="81799"/>
                      <a:pt x="168504" y="82260"/>
                    </a:cubicBezTo>
                    <a:moveTo>
                      <a:pt x="213188" y="82260"/>
                    </a:moveTo>
                    <a:lnTo>
                      <a:pt x="193743" y="82260"/>
                    </a:lnTo>
                    <a:cubicBezTo>
                      <a:pt x="193941" y="81807"/>
                      <a:pt x="193941" y="81291"/>
                      <a:pt x="193743" y="80831"/>
                    </a:cubicBezTo>
                    <a:lnTo>
                      <a:pt x="193743" y="32020"/>
                    </a:lnTo>
                    <a:lnTo>
                      <a:pt x="212474" y="32020"/>
                    </a:lnTo>
                    <a:lnTo>
                      <a:pt x="212474" y="80831"/>
                    </a:lnTo>
                    <a:cubicBezTo>
                      <a:pt x="212307" y="81291"/>
                      <a:pt x="212307" y="81799"/>
                      <a:pt x="212474" y="82260"/>
                    </a:cubicBezTo>
                    <a:moveTo>
                      <a:pt x="257237" y="82260"/>
                    </a:moveTo>
                    <a:lnTo>
                      <a:pt x="241125" y="82260"/>
                    </a:lnTo>
                    <a:cubicBezTo>
                      <a:pt x="241315" y="81807"/>
                      <a:pt x="241315" y="81291"/>
                      <a:pt x="241125" y="80831"/>
                    </a:cubicBezTo>
                    <a:lnTo>
                      <a:pt x="241125" y="32020"/>
                    </a:lnTo>
                    <a:lnTo>
                      <a:pt x="259856" y="32020"/>
                    </a:lnTo>
                    <a:lnTo>
                      <a:pt x="259856" y="80831"/>
                    </a:lnTo>
                    <a:cubicBezTo>
                      <a:pt x="259689" y="81291"/>
                      <a:pt x="259689" y="81799"/>
                      <a:pt x="259856" y="82260"/>
                    </a:cubicBezTo>
                    <a:moveTo>
                      <a:pt x="304778" y="82260"/>
                    </a:moveTo>
                    <a:lnTo>
                      <a:pt x="285174" y="82260"/>
                    </a:lnTo>
                    <a:cubicBezTo>
                      <a:pt x="285341" y="81799"/>
                      <a:pt x="285341" y="81291"/>
                      <a:pt x="285174" y="80831"/>
                    </a:cubicBezTo>
                    <a:lnTo>
                      <a:pt x="285174" y="32020"/>
                    </a:lnTo>
                    <a:lnTo>
                      <a:pt x="304619" y="32020"/>
                    </a:lnTo>
                    <a:lnTo>
                      <a:pt x="304619" y="80831"/>
                    </a:lnTo>
                    <a:cubicBezTo>
                      <a:pt x="304540" y="81339"/>
                      <a:pt x="304690" y="81863"/>
                      <a:pt x="305016" y="82260"/>
                    </a:cubicBezTo>
                    <a:moveTo>
                      <a:pt x="348509" y="82260"/>
                    </a:moveTo>
                    <a:lnTo>
                      <a:pt x="330096" y="82260"/>
                    </a:lnTo>
                    <a:cubicBezTo>
                      <a:pt x="330287" y="81807"/>
                      <a:pt x="330287" y="81291"/>
                      <a:pt x="330096" y="80831"/>
                    </a:cubicBezTo>
                    <a:lnTo>
                      <a:pt x="330096" y="42338"/>
                    </a:lnTo>
                    <a:cubicBezTo>
                      <a:pt x="329850" y="37330"/>
                      <a:pt x="332302" y="32576"/>
                      <a:pt x="336525" y="29877"/>
                    </a:cubicBezTo>
                    <a:cubicBezTo>
                      <a:pt x="344335" y="25901"/>
                      <a:pt x="347446" y="16337"/>
                      <a:pt x="343461" y="8527"/>
                    </a:cubicBezTo>
                    <a:cubicBezTo>
                      <a:pt x="340636" y="2972"/>
                      <a:pt x="334818" y="-409"/>
                      <a:pt x="328588" y="-124"/>
                    </a:cubicBezTo>
                    <a:lnTo>
                      <a:pt x="37865" y="-124"/>
                    </a:lnTo>
                    <a:cubicBezTo>
                      <a:pt x="29111" y="-528"/>
                      <a:pt x="21682" y="6242"/>
                      <a:pt x="21277" y="15004"/>
                    </a:cubicBezTo>
                    <a:cubicBezTo>
                      <a:pt x="20991" y="21226"/>
                      <a:pt x="24373" y="27044"/>
                      <a:pt x="29928" y="29877"/>
                    </a:cubicBezTo>
                    <a:cubicBezTo>
                      <a:pt x="34183" y="32560"/>
                      <a:pt x="36667" y="37314"/>
                      <a:pt x="36437" y="42338"/>
                    </a:cubicBezTo>
                    <a:lnTo>
                      <a:pt x="36437" y="80831"/>
                    </a:lnTo>
                    <a:cubicBezTo>
                      <a:pt x="36270" y="81291"/>
                      <a:pt x="36270" y="81799"/>
                      <a:pt x="36437" y="82260"/>
                    </a:cubicBezTo>
                    <a:lnTo>
                      <a:pt x="18103" y="82260"/>
                    </a:lnTo>
                    <a:cubicBezTo>
                      <a:pt x="8063" y="82212"/>
                      <a:pt x="-104" y="90315"/>
                      <a:pt x="-152" y="100356"/>
                    </a:cubicBezTo>
                    <a:cubicBezTo>
                      <a:pt x="-152" y="100379"/>
                      <a:pt x="-152" y="100411"/>
                      <a:pt x="-152" y="100435"/>
                    </a:cubicBezTo>
                    <a:cubicBezTo>
                      <a:pt x="-144" y="105768"/>
                      <a:pt x="2173" y="110832"/>
                      <a:pt x="6198" y="114324"/>
                    </a:cubicBezTo>
                    <a:cubicBezTo>
                      <a:pt x="9935" y="117340"/>
                      <a:pt x="12198" y="121824"/>
                      <a:pt x="12388" y="126626"/>
                    </a:cubicBezTo>
                    <a:lnTo>
                      <a:pt x="12388" y="186231"/>
                    </a:lnTo>
                    <a:cubicBezTo>
                      <a:pt x="12340" y="190088"/>
                      <a:pt x="15436" y="193247"/>
                      <a:pt x="19293" y="193295"/>
                    </a:cubicBezTo>
                    <a:cubicBezTo>
                      <a:pt x="19293" y="193295"/>
                      <a:pt x="19293" y="193295"/>
                      <a:pt x="19293" y="193295"/>
                    </a:cubicBezTo>
                    <a:lnTo>
                      <a:pt x="31357" y="193295"/>
                    </a:lnTo>
                    <a:cubicBezTo>
                      <a:pt x="35214" y="193255"/>
                      <a:pt x="38302" y="190088"/>
                      <a:pt x="38262" y="186231"/>
                    </a:cubicBezTo>
                    <a:cubicBezTo>
                      <a:pt x="38262" y="186231"/>
                      <a:pt x="38262" y="186231"/>
                      <a:pt x="38262" y="186231"/>
                    </a:cubicBezTo>
                    <a:lnTo>
                      <a:pt x="38262" y="118848"/>
                    </a:lnTo>
                    <a:lnTo>
                      <a:pt x="57469" y="118848"/>
                    </a:lnTo>
                    <a:lnTo>
                      <a:pt x="57469" y="186231"/>
                    </a:lnTo>
                    <a:cubicBezTo>
                      <a:pt x="57469" y="190072"/>
                      <a:pt x="60532" y="193208"/>
                      <a:pt x="64374" y="193295"/>
                    </a:cubicBezTo>
                    <a:lnTo>
                      <a:pt x="76438" y="193295"/>
                    </a:lnTo>
                    <a:cubicBezTo>
                      <a:pt x="80342" y="193295"/>
                      <a:pt x="83501" y="190136"/>
                      <a:pt x="83501" y="186231"/>
                    </a:cubicBezTo>
                    <a:lnTo>
                      <a:pt x="83501" y="118848"/>
                    </a:lnTo>
                    <a:lnTo>
                      <a:pt x="102549" y="118848"/>
                    </a:lnTo>
                    <a:lnTo>
                      <a:pt x="102549" y="186231"/>
                    </a:lnTo>
                    <a:cubicBezTo>
                      <a:pt x="102549" y="190136"/>
                      <a:pt x="105708" y="193295"/>
                      <a:pt x="109613" y="193295"/>
                    </a:cubicBezTo>
                    <a:lnTo>
                      <a:pt x="122074" y="193295"/>
                    </a:lnTo>
                    <a:cubicBezTo>
                      <a:pt x="125915" y="193208"/>
                      <a:pt x="128979" y="190072"/>
                      <a:pt x="128979" y="186231"/>
                    </a:cubicBezTo>
                    <a:lnTo>
                      <a:pt x="128979" y="118848"/>
                    </a:lnTo>
                    <a:lnTo>
                      <a:pt x="148265" y="118848"/>
                    </a:lnTo>
                    <a:lnTo>
                      <a:pt x="148265" y="186231"/>
                    </a:lnTo>
                    <a:cubicBezTo>
                      <a:pt x="148178" y="190041"/>
                      <a:pt x="151194" y="193208"/>
                      <a:pt x="155012" y="193295"/>
                    </a:cubicBezTo>
                    <a:cubicBezTo>
                      <a:pt x="155035" y="193295"/>
                      <a:pt x="155067" y="193295"/>
                      <a:pt x="155091" y="193295"/>
                    </a:cubicBezTo>
                    <a:lnTo>
                      <a:pt x="167155" y="193295"/>
                    </a:lnTo>
                    <a:cubicBezTo>
                      <a:pt x="171012" y="193255"/>
                      <a:pt x="174099" y="190088"/>
                      <a:pt x="174059" y="186231"/>
                    </a:cubicBezTo>
                    <a:cubicBezTo>
                      <a:pt x="174059" y="186231"/>
                      <a:pt x="174059" y="186231"/>
                      <a:pt x="174059" y="186231"/>
                    </a:cubicBezTo>
                    <a:lnTo>
                      <a:pt x="174059" y="118848"/>
                    </a:lnTo>
                    <a:lnTo>
                      <a:pt x="193505" y="118848"/>
                    </a:lnTo>
                    <a:lnTo>
                      <a:pt x="193505" y="186231"/>
                    </a:lnTo>
                    <a:cubicBezTo>
                      <a:pt x="193505" y="190041"/>
                      <a:pt x="196521" y="193168"/>
                      <a:pt x="200330" y="193295"/>
                    </a:cubicBezTo>
                    <a:lnTo>
                      <a:pt x="212394" y="193295"/>
                    </a:lnTo>
                    <a:cubicBezTo>
                      <a:pt x="216299" y="193295"/>
                      <a:pt x="219458" y="190136"/>
                      <a:pt x="219458" y="186231"/>
                    </a:cubicBezTo>
                    <a:lnTo>
                      <a:pt x="219458" y="118848"/>
                    </a:lnTo>
                    <a:lnTo>
                      <a:pt x="238585" y="118848"/>
                    </a:lnTo>
                    <a:lnTo>
                      <a:pt x="238585" y="186231"/>
                    </a:lnTo>
                    <a:cubicBezTo>
                      <a:pt x="238585" y="190136"/>
                      <a:pt x="241744" y="193295"/>
                      <a:pt x="245649" y="193295"/>
                    </a:cubicBezTo>
                    <a:lnTo>
                      <a:pt x="257634" y="193295"/>
                    </a:lnTo>
                    <a:cubicBezTo>
                      <a:pt x="261475" y="193208"/>
                      <a:pt x="264539" y="190072"/>
                      <a:pt x="264539" y="186231"/>
                    </a:cubicBezTo>
                    <a:lnTo>
                      <a:pt x="264539" y="118848"/>
                    </a:lnTo>
                    <a:lnTo>
                      <a:pt x="283825" y="118848"/>
                    </a:lnTo>
                    <a:lnTo>
                      <a:pt x="283825" y="186231"/>
                    </a:lnTo>
                    <a:cubicBezTo>
                      <a:pt x="283777" y="190088"/>
                      <a:pt x="286872" y="193247"/>
                      <a:pt x="290730" y="193295"/>
                    </a:cubicBezTo>
                    <a:cubicBezTo>
                      <a:pt x="290730" y="193295"/>
                      <a:pt x="290730" y="193295"/>
                      <a:pt x="290730" y="193295"/>
                    </a:cubicBezTo>
                    <a:lnTo>
                      <a:pt x="302714" y="193295"/>
                    </a:lnTo>
                    <a:cubicBezTo>
                      <a:pt x="306571" y="193255"/>
                      <a:pt x="309659" y="190088"/>
                      <a:pt x="309619" y="186231"/>
                    </a:cubicBezTo>
                    <a:cubicBezTo>
                      <a:pt x="309619" y="186231"/>
                      <a:pt x="309619" y="186231"/>
                      <a:pt x="309619" y="186231"/>
                    </a:cubicBezTo>
                    <a:lnTo>
                      <a:pt x="309619" y="118848"/>
                    </a:lnTo>
                    <a:lnTo>
                      <a:pt x="328429" y="118848"/>
                    </a:lnTo>
                    <a:lnTo>
                      <a:pt x="328429" y="186231"/>
                    </a:lnTo>
                    <a:cubicBezTo>
                      <a:pt x="328429" y="190072"/>
                      <a:pt x="331493" y="193208"/>
                      <a:pt x="335334" y="193295"/>
                    </a:cubicBezTo>
                    <a:lnTo>
                      <a:pt x="347319" y="193295"/>
                    </a:lnTo>
                    <a:cubicBezTo>
                      <a:pt x="351224" y="193295"/>
                      <a:pt x="354383" y="190136"/>
                      <a:pt x="354383" y="186231"/>
                    </a:cubicBezTo>
                    <a:lnTo>
                      <a:pt x="354383" y="126467"/>
                    </a:lnTo>
                    <a:cubicBezTo>
                      <a:pt x="354589" y="121650"/>
                      <a:pt x="356874" y="117158"/>
                      <a:pt x="360652" y="114165"/>
                    </a:cubicBezTo>
                    <a:cubicBezTo>
                      <a:pt x="368145" y="107491"/>
                      <a:pt x="368812" y="95998"/>
                      <a:pt x="362137" y="88506"/>
                    </a:cubicBezTo>
                    <a:cubicBezTo>
                      <a:pt x="358692" y="84641"/>
                      <a:pt x="353763" y="82426"/>
                      <a:pt x="348588" y="82418"/>
                    </a:cubicBezTo>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grpSp>
      </p:grpSp>
      <p:sp>
        <p:nvSpPr>
          <p:cNvPr id="180" name="Freeform: Shape 179">
            <a:extLst>
              <a:ext uri="{FF2B5EF4-FFF2-40B4-BE49-F238E27FC236}">
                <a16:creationId xmlns:a16="http://schemas.microsoft.com/office/drawing/2014/main" id="{38CC0A00-BA97-41E5-946B-FB6D707F45E8}"/>
              </a:ext>
            </a:extLst>
          </p:cNvPr>
          <p:cNvSpPr/>
          <p:nvPr/>
        </p:nvSpPr>
        <p:spPr>
          <a:xfrm>
            <a:off x="3697162" y="2548278"/>
            <a:ext cx="1709325" cy="1756277"/>
          </a:xfrm>
          <a:custGeom>
            <a:avLst/>
            <a:gdLst>
              <a:gd name="connsiteX0" fmla="*/ 1556509 w 1562228"/>
              <a:gd name="connsiteY0" fmla="*/ 757672 h 1605139"/>
              <a:gd name="connsiteX1" fmla="*/ 1539921 w 1562228"/>
              <a:gd name="connsiteY1" fmla="*/ 704337 h 1605139"/>
              <a:gd name="connsiteX2" fmla="*/ 1528809 w 1562228"/>
              <a:gd name="connsiteY2" fmla="*/ 622826 h 1605139"/>
              <a:gd name="connsiteX3" fmla="*/ 1519285 w 1562228"/>
              <a:gd name="connsiteY3" fmla="*/ 577984 h 1605139"/>
              <a:gd name="connsiteX4" fmla="*/ 1480792 w 1562228"/>
              <a:gd name="connsiteY4" fmla="*/ 480124 h 1605139"/>
              <a:gd name="connsiteX5" fmla="*/ 1420393 w 1562228"/>
              <a:gd name="connsiteY5" fmla="*/ 372739 h 1605139"/>
              <a:gd name="connsiteX6" fmla="*/ 1368249 w 1562228"/>
              <a:gd name="connsiteY6" fmla="*/ 270673 h 1605139"/>
              <a:gd name="connsiteX7" fmla="*/ 1255389 w 1562228"/>
              <a:gd name="connsiteY7" fmla="*/ 147971 h 1605139"/>
              <a:gd name="connsiteX8" fmla="*/ 1175148 w 1562228"/>
              <a:gd name="connsiteY8" fmla="*/ 100747 h 1605139"/>
              <a:gd name="connsiteX9" fmla="*/ 1094352 w 1562228"/>
              <a:gd name="connsiteY9" fmla="*/ 70032 h 1605139"/>
              <a:gd name="connsiteX10" fmla="*/ 867837 w 1562228"/>
              <a:gd name="connsiteY10" fmla="*/ 7649 h 1605139"/>
              <a:gd name="connsiteX11" fmla="*/ 624893 w 1562228"/>
              <a:gd name="connsiteY11" fmla="*/ 7649 h 1605139"/>
              <a:gd name="connsiteX12" fmla="*/ 445126 w 1562228"/>
              <a:gd name="connsiteY12" fmla="*/ 59793 h 1605139"/>
              <a:gd name="connsiteX13" fmla="*/ 330123 w 1562228"/>
              <a:gd name="connsiteY13" fmla="*/ 131938 h 1605139"/>
              <a:gd name="connsiteX14" fmla="*/ 225040 w 1562228"/>
              <a:gd name="connsiteY14" fmla="*/ 218211 h 1605139"/>
              <a:gd name="connsiteX15" fmla="*/ 130831 w 1562228"/>
              <a:gd name="connsiteY15" fmla="*/ 387740 h 1605139"/>
              <a:gd name="connsiteX16" fmla="*/ 81147 w 1562228"/>
              <a:gd name="connsiteY16" fmla="*/ 491394 h 1605139"/>
              <a:gd name="connsiteX17" fmla="*/ 44717 w 1562228"/>
              <a:gd name="connsiteY17" fmla="*/ 568698 h 1605139"/>
              <a:gd name="connsiteX18" fmla="*/ 13923 w 1562228"/>
              <a:gd name="connsiteY18" fmla="*/ 689892 h 1605139"/>
              <a:gd name="connsiteX19" fmla="*/ 4081 w 1562228"/>
              <a:gd name="connsiteY19" fmla="*/ 851643 h 1605139"/>
              <a:gd name="connsiteX20" fmla="*/ 30748 w 1562228"/>
              <a:gd name="connsiteY20" fmla="*/ 1034188 h 1605139"/>
              <a:gd name="connsiteX21" fmla="*/ 56622 w 1562228"/>
              <a:gd name="connsiteY21" fmla="*/ 1085301 h 1605139"/>
              <a:gd name="connsiteX22" fmla="*/ 79877 w 1562228"/>
              <a:gd name="connsiteY22" fmla="*/ 1113158 h 1605139"/>
              <a:gd name="connsiteX23" fmla="*/ 132101 w 1562228"/>
              <a:gd name="connsiteY23" fmla="*/ 1188002 h 1605139"/>
              <a:gd name="connsiteX24" fmla="*/ 213452 w 1562228"/>
              <a:gd name="connsiteY24" fmla="*/ 1287053 h 1605139"/>
              <a:gd name="connsiteX25" fmla="*/ 216818 w 1562228"/>
              <a:gd name="connsiteY25" fmla="*/ 1311513 h 1605139"/>
              <a:gd name="connsiteX26" fmla="*/ 214484 w 1562228"/>
              <a:gd name="connsiteY26" fmla="*/ 1314037 h 1605139"/>
              <a:gd name="connsiteX27" fmla="*/ 216786 w 1562228"/>
              <a:gd name="connsiteY27" fmla="*/ 1349991 h 1605139"/>
              <a:gd name="connsiteX28" fmla="*/ 264406 w 1562228"/>
              <a:gd name="connsiteY28" fmla="*/ 1380547 h 1605139"/>
              <a:gd name="connsiteX29" fmla="*/ 325281 w 1562228"/>
              <a:gd name="connsiteY29" fmla="*/ 1411580 h 1605139"/>
              <a:gd name="connsiteX30" fmla="*/ 521001 w 1562228"/>
              <a:gd name="connsiteY30" fmla="*/ 1543251 h 1605139"/>
              <a:gd name="connsiteX31" fmla="*/ 802756 w 1562228"/>
              <a:gd name="connsiteY31" fmla="*/ 1604999 h 1605139"/>
              <a:gd name="connsiteX32" fmla="*/ 868154 w 1562228"/>
              <a:gd name="connsiteY32" fmla="*/ 1599999 h 1605139"/>
              <a:gd name="connsiteX33" fmla="*/ 1023556 w 1562228"/>
              <a:gd name="connsiteY33" fmla="*/ 1553330 h 1605139"/>
              <a:gd name="connsiteX34" fmla="*/ 1106416 w 1562228"/>
              <a:gd name="connsiteY34" fmla="*/ 1503091 h 1605139"/>
              <a:gd name="connsiteX35" fmla="*/ 1138163 w 1562228"/>
              <a:gd name="connsiteY35" fmla="*/ 1481741 h 1605139"/>
              <a:gd name="connsiteX36" fmla="*/ 1225864 w 1562228"/>
              <a:gd name="connsiteY36" fmla="*/ 1429755 h 1605139"/>
              <a:gd name="connsiteX37" fmla="*/ 1262690 w 1562228"/>
              <a:gd name="connsiteY37" fmla="*/ 1402453 h 1605139"/>
              <a:gd name="connsiteX38" fmla="*/ 1377853 w 1562228"/>
              <a:gd name="connsiteY38" fmla="*/ 1295227 h 1605139"/>
              <a:gd name="connsiteX39" fmla="*/ 1446664 w 1562228"/>
              <a:gd name="connsiteY39" fmla="*/ 1169192 h 1605139"/>
              <a:gd name="connsiteX40" fmla="*/ 1486903 w 1562228"/>
              <a:gd name="connsiteY40" fmla="*/ 1095380 h 1605139"/>
              <a:gd name="connsiteX41" fmla="*/ 1516746 w 1562228"/>
              <a:gd name="connsiteY41" fmla="*/ 1026965 h 1605139"/>
              <a:gd name="connsiteX42" fmla="*/ 1528333 w 1562228"/>
              <a:gd name="connsiteY42" fmla="*/ 985139 h 1605139"/>
              <a:gd name="connsiteX43" fmla="*/ 1546191 w 1562228"/>
              <a:gd name="connsiteY43" fmla="*/ 869897 h 1605139"/>
              <a:gd name="connsiteX44" fmla="*/ 1561667 w 1562228"/>
              <a:gd name="connsiteY44" fmla="*/ 787355 h 1605139"/>
              <a:gd name="connsiteX45" fmla="*/ 1556509 w 1562228"/>
              <a:gd name="connsiteY45" fmla="*/ 757672 h 160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62228" h="1605139">
                <a:moveTo>
                  <a:pt x="1556509" y="757672"/>
                </a:moveTo>
                <a:cubicBezTo>
                  <a:pt x="1542857" y="741798"/>
                  <a:pt x="1541588" y="723623"/>
                  <a:pt x="1539921" y="704337"/>
                </a:cubicBezTo>
                <a:cubicBezTo>
                  <a:pt x="1537460" y="677034"/>
                  <a:pt x="1533016" y="649891"/>
                  <a:pt x="1528809" y="622826"/>
                </a:cubicBezTo>
                <a:cubicBezTo>
                  <a:pt x="1526508" y="607747"/>
                  <a:pt x="1520872" y="593460"/>
                  <a:pt x="1519285" y="577984"/>
                </a:cubicBezTo>
                <a:cubicBezTo>
                  <a:pt x="1515238" y="542348"/>
                  <a:pt x="1509047" y="506553"/>
                  <a:pt x="1480792" y="480124"/>
                </a:cubicBezTo>
                <a:cubicBezTo>
                  <a:pt x="1449680" y="450678"/>
                  <a:pt x="1437299" y="410280"/>
                  <a:pt x="1420393" y="372739"/>
                </a:cubicBezTo>
                <a:cubicBezTo>
                  <a:pt x="1404520" y="337818"/>
                  <a:pt x="1394599" y="299245"/>
                  <a:pt x="1368249" y="270673"/>
                </a:cubicBezTo>
                <a:cubicBezTo>
                  <a:pt x="1330629" y="229798"/>
                  <a:pt x="1296818" y="185115"/>
                  <a:pt x="1255389" y="147971"/>
                </a:cubicBezTo>
                <a:cubicBezTo>
                  <a:pt x="1232245" y="126780"/>
                  <a:pt x="1204911" y="110692"/>
                  <a:pt x="1175148" y="100747"/>
                </a:cubicBezTo>
                <a:cubicBezTo>
                  <a:pt x="1147504" y="92501"/>
                  <a:pt x="1120495" y="82231"/>
                  <a:pt x="1094352" y="70032"/>
                </a:cubicBezTo>
                <a:cubicBezTo>
                  <a:pt x="1023540" y="34928"/>
                  <a:pt x="946641" y="13752"/>
                  <a:pt x="867837" y="7649"/>
                </a:cubicBezTo>
                <a:cubicBezTo>
                  <a:pt x="786962" y="903"/>
                  <a:pt x="705769" y="-5844"/>
                  <a:pt x="624893" y="7649"/>
                </a:cubicBezTo>
                <a:cubicBezTo>
                  <a:pt x="562986" y="17808"/>
                  <a:pt x="501318" y="30269"/>
                  <a:pt x="445126" y="59793"/>
                </a:cubicBezTo>
                <a:cubicBezTo>
                  <a:pt x="404895" y="80675"/>
                  <a:pt x="366433" y="104803"/>
                  <a:pt x="330123" y="131938"/>
                </a:cubicBezTo>
                <a:cubicBezTo>
                  <a:pt x="293931" y="159320"/>
                  <a:pt x="256628" y="185750"/>
                  <a:pt x="225040" y="218211"/>
                </a:cubicBezTo>
                <a:cubicBezTo>
                  <a:pt x="178610" y="265831"/>
                  <a:pt x="154958" y="327262"/>
                  <a:pt x="130831" y="387740"/>
                </a:cubicBezTo>
                <a:cubicBezTo>
                  <a:pt x="116545" y="423534"/>
                  <a:pt x="97655" y="456869"/>
                  <a:pt x="81147" y="491394"/>
                </a:cubicBezTo>
                <a:cubicBezTo>
                  <a:pt x="68924" y="517188"/>
                  <a:pt x="48368" y="539490"/>
                  <a:pt x="44717" y="568698"/>
                </a:cubicBezTo>
                <a:cubicBezTo>
                  <a:pt x="39399" y="610524"/>
                  <a:pt x="24478" y="649573"/>
                  <a:pt x="13923" y="689892"/>
                </a:cubicBezTo>
                <a:cubicBezTo>
                  <a:pt x="-562" y="742536"/>
                  <a:pt x="-3911" y="797625"/>
                  <a:pt x="4081" y="851643"/>
                </a:cubicBezTo>
                <a:cubicBezTo>
                  <a:pt x="13550" y="912438"/>
                  <a:pt x="22439" y="973289"/>
                  <a:pt x="30748" y="1034188"/>
                </a:cubicBezTo>
                <a:cubicBezTo>
                  <a:pt x="32550" y="1053903"/>
                  <a:pt x="41804" y="1072181"/>
                  <a:pt x="56622" y="1085301"/>
                </a:cubicBezTo>
                <a:cubicBezTo>
                  <a:pt x="65186" y="1093880"/>
                  <a:pt x="72964" y="1103198"/>
                  <a:pt x="79877" y="1113158"/>
                </a:cubicBezTo>
                <a:cubicBezTo>
                  <a:pt x="99084" y="1136969"/>
                  <a:pt x="111624" y="1164906"/>
                  <a:pt x="132101" y="1188002"/>
                </a:cubicBezTo>
                <a:cubicBezTo>
                  <a:pt x="160514" y="1219749"/>
                  <a:pt x="182975" y="1256734"/>
                  <a:pt x="213452" y="1287053"/>
                </a:cubicBezTo>
                <a:cubicBezTo>
                  <a:pt x="221135" y="1292878"/>
                  <a:pt x="222643" y="1303831"/>
                  <a:pt x="216818" y="1311513"/>
                </a:cubicBezTo>
                <a:cubicBezTo>
                  <a:pt x="216127" y="1312434"/>
                  <a:pt x="215341" y="1313276"/>
                  <a:pt x="214484" y="1314037"/>
                </a:cubicBezTo>
                <a:cubicBezTo>
                  <a:pt x="203452" y="1326657"/>
                  <a:pt x="206547" y="1338800"/>
                  <a:pt x="216786" y="1349991"/>
                </a:cubicBezTo>
                <a:cubicBezTo>
                  <a:pt x="229231" y="1364730"/>
                  <a:pt x="245826" y="1375373"/>
                  <a:pt x="264406" y="1380547"/>
                </a:cubicBezTo>
                <a:cubicBezTo>
                  <a:pt x="287074" y="1385349"/>
                  <a:pt x="308074" y="1396056"/>
                  <a:pt x="325281" y="1411580"/>
                </a:cubicBezTo>
                <a:cubicBezTo>
                  <a:pt x="383378" y="1466185"/>
                  <a:pt x="446158" y="1513726"/>
                  <a:pt x="521001" y="1543251"/>
                </a:cubicBezTo>
                <a:cubicBezTo>
                  <a:pt x="611202" y="1578140"/>
                  <a:pt x="706229" y="1598967"/>
                  <a:pt x="802756" y="1604999"/>
                </a:cubicBezTo>
                <a:cubicBezTo>
                  <a:pt x="824637" y="1604602"/>
                  <a:pt x="846471" y="1602935"/>
                  <a:pt x="868154" y="1599999"/>
                </a:cubicBezTo>
                <a:cubicBezTo>
                  <a:pt x="921807" y="1591466"/>
                  <a:pt x="974078" y="1575776"/>
                  <a:pt x="1023556" y="1553330"/>
                </a:cubicBezTo>
                <a:cubicBezTo>
                  <a:pt x="1053398" y="1540076"/>
                  <a:pt x="1083241" y="1527219"/>
                  <a:pt x="1106416" y="1503091"/>
                </a:cubicBezTo>
                <a:cubicBezTo>
                  <a:pt x="1115455" y="1493908"/>
                  <a:pt x="1126250" y="1486646"/>
                  <a:pt x="1138163" y="1481741"/>
                </a:cubicBezTo>
                <a:cubicBezTo>
                  <a:pt x="1169592" y="1468415"/>
                  <a:pt x="1199085" y="1450931"/>
                  <a:pt x="1225864" y="1429755"/>
                </a:cubicBezTo>
                <a:cubicBezTo>
                  <a:pt x="1237769" y="1420152"/>
                  <a:pt x="1249674" y="1411025"/>
                  <a:pt x="1262690" y="1402453"/>
                </a:cubicBezTo>
                <a:cubicBezTo>
                  <a:pt x="1306580" y="1372611"/>
                  <a:pt x="1349994" y="1341181"/>
                  <a:pt x="1377853" y="1295227"/>
                </a:cubicBezTo>
                <a:cubicBezTo>
                  <a:pt x="1402853" y="1254433"/>
                  <a:pt x="1424758" y="1211812"/>
                  <a:pt x="1446664" y="1169192"/>
                </a:cubicBezTo>
                <a:cubicBezTo>
                  <a:pt x="1459521" y="1144271"/>
                  <a:pt x="1477776" y="1122445"/>
                  <a:pt x="1486903" y="1095380"/>
                </a:cubicBezTo>
                <a:cubicBezTo>
                  <a:pt x="1494840" y="1071570"/>
                  <a:pt x="1502301" y="1047760"/>
                  <a:pt x="1516746" y="1026965"/>
                </a:cubicBezTo>
                <a:cubicBezTo>
                  <a:pt x="1524849" y="1014560"/>
                  <a:pt x="1528905" y="999949"/>
                  <a:pt x="1528333" y="985139"/>
                </a:cubicBezTo>
                <a:cubicBezTo>
                  <a:pt x="1528206" y="946026"/>
                  <a:pt x="1534230" y="907136"/>
                  <a:pt x="1546191" y="869897"/>
                </a:cubicBezTo>
                <a:cubicBezTo>
                  <a:pt x="1555048" y="843206"/>
                  <a:pt x="1560255" y="815443"/>
                  <a:pt x="1561667" y="787355"/>
                </a:cubicBezTo>
                <a:cubicBezTo>
                  <a:pt x="1562223" y="777037"/>
                  <a:pt x="1563255" y="765608"/>
                  <a:pt x="1556509" y="757672"/>
                </a:cubicBezTo>
                <a:close/>
              </a:path>
            </a:pathLst>
          </a:custGeom>
          <a:solidFill>
            <a:srgbClr val="AE4C90"/>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81" name="Group 180">
            <a:extLst>
              <a:ext uri="{FF2B5EF4-FFF2-40B4-BE49-F238E27FC236}">
                <a16:creationId xmlns:a16="http://schemas.microsoft.com/office/drawing/2014/main" id="{B85763C0-B3BD-4657-BB0F-6D9125CE4FD4}"/>
              </a:ext>
            </a:extLst>
          </p:cNvPr>
          <p:cNvGrpSpPr/>
          <p:nvPr/>
        </p:nvGrpSpPr>
        <p:grpSpPr>
          <a:xfrm>
            <a:off x="4202997" y="3020194"/>
            <a:ext cx="697654" cy="812442"/>
            <a:chOff x="5576922" y="2845039"/>
            <a:chExt cx="697654" cy="812442"/>
          </a:xfrm>
        </p:grpSpPr>
        <p:grpSp>
          <p:nvGrpSpPr>
            <p:cNvPr id="182" name="Group 181">
              <a:extLst>
                <a:ext uri="{FF2B5EF4-FFF2-40B4-BE49-F238E27FC236}">
                  <a16:creationId xmlns:a16="http://schemas.microsoft.com/office/drawing/2014/main" id="{019F4321-46E3-44F4-A856-571790EE2776}"/>
                </a:ext>
              </a:extLst>
            </p:cNvPr>
            <p:cNvGrpSpPr/>
            <p:nvPr/>
          </p:nvGrpSpPr>
          <p:grpSpPr>
            <a:xfrm>
              <a:off x="5576922" y="3542835"/>
              <a:ext cx="697654" cy="114646"/>
              <a:chOff x="5586412" y="3281203"/>
              <a:chExt cx="671379" cy="110329"/>
            </a:xfrm>
          </p:grpSpPr>
          <p:sp>
            <p:nvSpPr>
              <p:cNvPr id="184" name="Freeform: Shape 183">
                <a:extLst>
                  <a:ext uri="{FF2B5EF4-FFF2-40B4-BE49-F238E27FC236}">
                    <a16:creationId xmlns:a16="http://schemas.microsoft.com/office/drawing/2014/main" id="{B8DDBA38-556F-4C0C-B392-71AF71F107D0}"/>
                  </a:ext>
                </a:extLst>
              </p:cNvPr>
              <p:cNvSpPr/>
              <p:nvPr/>
            </p:nvSpPr>
            <p:spPr>
              <a:xfrm>
                <a:off x="5586412" y="3281817"/>
                <a:ext cx="61498" cy="109488"/>
              </a:xfrm>
              <a:custGeom>
                <a:avLst/>
                <a:gdLst>
                  <a:gd name="connsiteX0" fmla="*/ 2243 w 56206"/>
                  <a:gd name="connsiteY0" fmla="*/ 67402 h 100066"/>
                  <a:gd name="connsiteX1" fmla="*/ -59 w 56206"/>
                  <a:gd name="connsiteY1" fmla="*/ 49226 h 100066"/>
                  <a:gd name="connsiteX2" fmla="*/ 5338 w 56206"/>
                  <a:gd name="connsiteY2" fmla="*/ 22400 h 100066"/>
                  <a:gd name="connsiteX3" fmla="*/ 24069 w 56206"/>
                  <a:gd name="connsiteY3" fmla="*/ 4463 h 100066"/>
                  <a:gd name="connsiteX4" fmla="*/ 44784 w 56206"/>
                  <a:gd name="connsiteY4" fmla="*/ -140 h 100066"/>
                  <a:gd name="connsiteX5" fmla="*/ 55816 w 56206"/>
                  <a:gd name="connsiteY5" fmla="*/ 7797 h 100066"/>
                  <a:gd name="connsiteX6" fmla="*/ 55816 w 56206"/>
                  <a:gd name="connsiteY6" fmla="*/ 9701 h 100066"/>
                  <a:gd name="connsiteX7" fmla="*/ 55816 w 56206"/>
                  <a:gd name="connsiteY7" fmla="*/ 12955 h 100066"/>
                  <a:gd name="connsiteX8" fmla="*/ 55816 w 56206"/>
                  <a:gd name="connsiteY8" fmla="*/ 13511 h 100066"/>
                  <a:gd name="connsiteX9" fmla="*/ 55816 w 56206"/>
                  <a:gd name="connsiteY9" fmla="*/ 18114 h 100066"/>
                  <a:gd name="connsiteX10" fmla="*/ 53197 w 56206"/>
                  <a:gd name="connsiteY10" fmla="*/ 22638 h 100066"/>
                  <a:gd name="connsiteX11" fmla="*/ 47006 w 56206"/>
                  <a:gd name="connsiteY11" fmla="*/ 21765 h 100066"/>
                  <a:gd name="connsiteX12" fmla="*/ 45578 w 56206"/>
                  <a:gd name="connsiteY12" fmla="*/ 21765 h 100066"/>
                  <a:gd name="connsiteX13" fmla="*/ 29704 w 56206"/>
                  <a:gd name="connsiteY13" fmla="*/ 29146 h 100066"/>
                  <a:gd name="connsiteX14" fmla="*/ 26371 w 56206"/>
                  <a:gd name="connsiteY14" fmla="*/ 34861 h 100066"/>
                  <a:gd name="connsiteX15" fmla="*/ 23434 w 56206"/>
                  <a:gd name="connsiteY15" fmla="*/ 46687 h 100066"/>
                  <a:gd name="connsiteX16" fmla="*/ 25180 w 56206"/>
                  <a:gd name="connsiteY16" fmla="*/ 59147 h 100066"/>
                  <a:gd name="connsiteX17" fmla="*/ 34625 w 56206"/>
                  <a:gd name="connsiteY17" fmla="*/ 74465 h 100066"/>
                  <a:gd name="connsiteX18" fmla="*/ 46371 w 56206"/>
                  <a:gd name="connsiteY18" fmla="*/ 78434 h 100066"/>
                  <a:gd name="connsiteX19" fmla="*/ 51927 w 56206"/>
                  <a:gd name="connsiteY19" fmla="*/ 77561 h 100066"/>
                  <a:gd name="connsiteX20" fmla="*/ 52721 w 56206"/>
                  <a:gd name="connsiteY20" fmla="*/ 77561 h 100066"/>
                  <a:gd name="connsiteX21" fmla="*/ 56054 w 56206"/>
                  <a:gd name="connsiteY21" fmla="*/ 82243 h 100066"/>
                  <a:gd name="connsiteX22" fmla="*/ 56054 w 56206"/>
                  <a:gd name="connsiteY22" fmla="*/ 90180 h 100066"/>
                  <a:gd name="connsiteX23" fmla="*/ 49626 w 56206"/>
                  <a:gd name="connsiteY23" fmla="*/ 99863 h 100066"/>
                  <a:gd name="connsiteX24" fmla="*/ 35657 w 56206"/>
                  <a:gd name="connsiteY24" fmla="*/ 98434 h 100066"/>
                  <a:gd name="connsiteX25" fmla="*/ 19783 w 56206"/>
                  <a:gd name="connsiteY25" fmla="*/ 90894 h 100066"/>
                  <a:gd name="connsiteX26" fmla="*/ 11133 w 56206"/>
                  <a:gd name="connsiteY26" fmla="*/ 83751 h 100066"/>
                  <a:gd name="connsiteX27" fmla="*/ 2243 w 56206"/>
                  <a:gd name="connsiteY27" fmla="*/ 67402 h 1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206" h="100066">
                    <a:moveTo>
                      <a:pt x="2243" y="67402"/>
                    </a:moveTo>
                    <a:cubicBezTo>
                      <a:pt x="593" y="61489"/>
                      <a:pt x="-185" y="55362"/>
                      <a:pt x="-59" y="49226"/>
                    </a:cubicBezTo>
                    <a:cubicBezTo>
                      <a:pt x="-606" y="39972"/>
                      <a:pt x="1251" y="30726"/>
                      <a:pt x="5338" y="22400"/>
                    </a:cubicBezTo>
                    <a:cubicBezTo>
                      <a:pt x="9442" y="14527"/>
                      <a:pt x="16021" y="8217"/>
                      <a:pt x="24069" y="4463"/>
                    </a:cubicBezTo>
                    <a:cubicBezTo>
                      <a:pt x="30537" y="1392"/>
                      <a:pt x="37617" y="-180"/>
                      <a:pt x="44784" y="-140"/>
                    </a:cubicBezTo>
                    <a:cubicBezTo>
                      <a:pt x="54387" y="-140"/>
                      <a:pt x="55816" y="892"/>
                      <a:pt x="55816" y="7797"/>
                    </a:cubicBezTo>
                    <a:lnTo>
                      <a:pt x="55816" y="9701"/>
                    </a:lnTo>
                    <a:cubicBezTo>
                      <a:pt x="55816" y="11447"/>
                      <a:pt x="55816" y="12638"/>
                      <a:pt x="55816" y="12955"/>
                    </a:cubicBezTo>
                    <a:lnTo>
                      <a:pt x="55816" y="13511"/>
                    </a:lnTo>
                    <a:cubicBezTo>
                      <a:pt x="55816" y="15178"/>
                      <a:pt x="55816" y="16924"/>
                      <a:pt x="55816" y="18114"/>
                    </a:cubicBezTo>
                    <a:cubicBezTo>
                      <a:pt x="55816" y="20733"/>
                      <a:pt x="54785" y="22638"/>
                      <a:pt x="53197" y="22638"/>
                    </a:cubicBezTo>
                    <a:lnTo>
                      <a:pt x="47006" y="21765"/>
                    </a:lnTo>
                    <a:cubicBezTo>
                      <a:pt x="46530" y="21694"/>
                      <a:pt x="46054" y="21694"/>
                      <a:pt x="45578" y="21765"/>
                    </a:cubicBezTo>
                    <a:cubicBezTo>
                      <a:pt x="39554" y="22170"/>
                      <a:pt x="33895" y="24797"/>
                      <a:pt x="29704" y="29146"/>
                    </a:cubicBezTo>
                    <a:cubicBezTo>
                      <a:pt x="28474" y="30980"/>
                      <a:pt x="27363" y="32885"/>
                      <a:pt x="26371" y="34861"/>
                    </a:cubicBezTo>
                    <a:cubicBezTo>
                      <a:pt x="24363" y="38472"/>
                      <a:pt x="23347" y="42552"/>
                      <a:pt x="23434" y="46687"/>
                    </a:cubicBezTo>
                    <a:cubicBezTo>
                      <a:pt x="23371" y="50909"/>
                      <a:pt x="23958" y="55107"/>
                      <a:pt x="25180" y="59147"/>
                    </a:cubicBezTo>
                    <a:cubicBezTo>
                      <a:pt x="26895" y="65013"/>
                      <a:pt x="30157" y="70306"/>
                      <a:pt x="34625" y="74465"/>
                    </a:cubicBezTo>
                    <a:cubicBezTo>
                      <a:pt x="38197" y="76648"/>
                      <a:pt x="42205" y="78005"/>
                      <a:pt x="46371" y="78434"/>
                    </a:cubicBezTo>
                    <a:cubicBezTo>
                      <a:pt x="48245" y="78275"/>
                      <a:pt x="50102" y="77989"/>
                      <a:pt x="51927" y="77561"/>
                    </a:cubicBezTo>
                    <a:cubicBezTo>
                      <a:pt x="52189" y="77497"/>
                      <a:pt x="52459" y="77497"/>
                      <a:pt x="52721" y="77561"/>
                    </a:cubicBezTo>
                    <a:cubicBezTo>
                      <a:pt x="55023" y="77561"/>
                      <a:pt x="56054" y="78910"/>
                      <a:pt x="56054" y="82243"/>
                    </a:cubicBezTo>
                    <a:lnTo>
                      <a:pt x="56054" y="90180"/>
                    </a:lnTo>
                    <a:cubicBezTo>
                      <a:pt x="56054" y="98593"/>
                      <a:pt x="55181" y="99863"/>
                      <a:pt x="49626" y="99863"/>
                    </a:cubicBezTo>
                    <a:cubicBezTo>
                      <a:pt x="44927" y="100109"/>
                      <a:pt x="40212" y="99633"/>
                      <a:pt x="35657" y="98434"/>
                    </a:cubicBezTo>
                    <a:cubicBezTo>
                      <a:pt x="29704" y="97656"/>
                      <a:pt x="24148" y="95021"/>
                      <a:pt x="19783" y="90894"/>
                    </a:cubicBezTo>
                    <a:lnTo>
                      <a:pt x="11133" y="83751"/>
                    </a:lnTo>
                    <a:cubicBezTo>
                      <a:pt x="7259" y="78846"/>
                      <a:pt x="4251" y="73322"/>
                      <a:pt x="2243" y="6740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5" name="Freeform: Shape 184">
                <a:extLst>
                  <a:ext uri="{FF2B5EF4-FFF2-40B4-BE49-F238E27FC236}">
                    <a16:creationId xmlns:a16="http://schemas.microsoft.com/office/drawing/2014/main" id="{23E33486-0A14-400A-99B7-0A4100BE7B43}"/>
                  </a:ext>
                </a:extLst>
              </p:cNvPr>
              <p:cNvSpPr/>
              <p:nvPr/>
            </p:nvSpPr>
            <p:spPr>
              <a:xfrm>
                <a:off x="5655899" y="3366349"/>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3 w 22241"/>
                  <a:gd name="connsiteY3" fmla="*/ -93 h 21397"/>
                  <a:gd name="connsiteX4" fmla="*/ 12071 w 22241"/>
                  <a:gd name="connsiteY4" fmla="*/ -93 h 21397"/>
                  <a:gd name="connsiteX5" fmla="*/ 14293 w 22241"/>
                  <a:gd name="connsiteY5" fmla="*/ -93 h 21397"/>
                  <a:gd name="connsiteX6" fmla="*/ 16039 w 22241"/>
                  <a:gd name="connsiteY6" fmla="*/ -93 h 21397"/>
                  <a:gd name="connsiteX7" fmla="*/ 20325 w 22241"/>
                  <a:gd name="connsiteY7" fmla="*/ -93 h 21397"/>
                  <a:gd name="connsiteX8" fmla="*/ 22071 w 22241"/>
                  <a:gd name="connsiteY8" fmla="*/ 2526 h 21397"/>
                  <a:gd name="connsiteX9" fmla="*/ 21436 w 22241"/>
                  <a:gd name="connsiteY9" fmla="*/ 19749 h 21397"/>
                  <a:gd name="connsiteX10" fmla="*/ 18817 w 22241"/>
                  <a:gd name="connsiteY10" fmla="*/ 21257 h 21397"/>
                  <a:gd name="connsiteX11" fmla="*/ 2943 w 22241"/>
                  <a:gd name="connsiteY11" fmla="*/ 20780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04"/>
                      <a:pt x="403" y="145"/>
                      <a:pt x="2626" y="-93"/>
                    </a:cubicBezTo>
                    <a:lnTo>
                      <a:pt x="8499" y="-93"/>
                    </a:lnTo>
                    <a:cubicBezTo>
                      <a:pt x="9182" y="-30"/>
                      <a:pt x="9880" y="-30"/>
                      <a:pt x="10563" y="-93"/>
                    </a:cubicBezTo>
                    <a:cubicBezTo>
                      <a:pt x="11063" y="-157"/>
                      <a:pt x="11570" y="-157"/>
                      <a:pt x="12071" y="-93"/>
                    </a:cubicBezTo>
                    <a:lnTo>
                      <a:pt x="14293" y="-93"/>
                    </a:lnTo>
                    <a:cubicBezTo>
                      <a:pt x="14872" y="-22"/>
                      <a:pt x="15460" y="-22"/>
                      <a:pt x="16039" y="-93"/>
                    </a:cubicBezTo>
                    <a:cubicBezTo>
                      <a:pt x="19531" y="-93"/>
                      <a:pt x="19531" y="-93"/>
                      <a:pt x="20325" y="-93"/>
                    </a:cubicBezTo>
                    <a:cubicBezTo>
                      <a:pt x="21190" y="550"/>
                      <a:pt x="21809" y="1478"/>
                      <a:pt x="22071" y="2526"/>
                    </a:cubicBezTo>
                    <a:cubicBezTo>
                      <a:pt x="22158" y="8272"/>
                      <a:pt x="21944" y="14026"/>
                      <a:pt x="21436" y="19749"/>
                    </a:cubicBezTo>
                    <a:cubicBezTo>
                      <a:pt x="20864" y="20653"/>
                      <a:pt x="19880" y="21217"/>
                      <a:pt x="18817" y="21257"/>
                    </a:cubicBezTo>
                    <a:cubicBezTo>
                      <a:pt x="12229" y="21257"/>
                      <a:pt x="2943" y="21257"/>
                      <a:pt x="2943" y="20780"/>
                    </a:cubicBezTo>
                    <a:cubicBezTo>
                      <a:pt x="7"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6" name="Freeform: Shape 185">
                <a:extLst>
                  <a:ext uri="{FF2B5EF4-FFF2-40B4-BE49-F238E27FC236}">
                    <a16:creationId xmlns:a16="http://schemas.microsoft.com/office/drawing/2014/main" id="{FDBCA163-6BB1-45D8-889F-9C8AF3CC2996}"/>
                  </a:ext>
                </a:extLst>
              </p:cNvPr>
              <p:cNvSpPr/>
              <p:nvPr/>
            </p:nvSpPr>
            <p:spPr>
              <a:xfrm>
                <a:off x="5729276" y="3282010"/>
                <a:ext cx="90388" cy="108297"/>
              </a:xfrm>
              <a:custGeom>
                <a:avLst/>
                <a:gdLst>
                  <a:gd name="connsiteX0" fmla="*/ -149 w 82610"/>
                  <a:gd name="connsiteY0" fmla="*/ 42701 h 98977"/>
                  <a:gd name="connsiteX1" fmla="*/ 27868 w 82610"/>
                  <a:gd name="connsiteY1" fmla="*/ 3018 h 98977"/>
                  <a:gd name="connsiteX2" fmla="*/ 52155 w 82610"/>
                  <a:gd name="connsiteY2" fmla="*/ -78 h 98977"/>
                  <a:gd name="connsiteX3" fmla="*/ 75965 w 82610"/>
                  <a:gd name="connsiteY3" fmla="*/ 3732 h 98977"/>
                  <a:gd name="connsiteX4" fmla="*/ 78267 w 82610"/>
                  <a:gd name="connsiteY4" fmla="*/ 18891 h 98977"/>
                  <a:gd name="connsiteX5" fmla="*/ 73901 w 82610"/>
                  <a:gd name="connsiteY5" fmla="*/ 24208 h 98977"/>
                  <a:gd name="connsiteX6" fmla="*/ 64139 w 82610"/>
                  <a:gd name="connsiteY6" fmla="*/ 22145 h 98977"/>
                  <a:gd name="connsiteX7" fmla="*/ 48821 w 82610"/>
                  <a:gd name="connsiteY7" fmla="*/ 20558 h 98977"/>
                  <a:gd name="connsiteX8" fmla="*/ 36519 w 82610"/>
                  <a:gd name="connsiteY8" fmla="*/ 23018 h 98977"/>
                  <a:gd name="connsiteX9" fmla="*/ 22789 w 82610"/>
                  <a:gd name="connsiteY9" fmla="*/ 46828 h 98977"/>
                  <a:gd name="connsiteX10" fmla="*/ 31757 w 82610"/>
                  <a:gd name="connsiteY10" fmla="*/ 67384 h 98977"/>
                  <a:gd name="connsiteX11" fmla="*/ 39138 w 82610"/>
                  <a:gd name="connsiteY11" fmla="*/ 72385 h 98977"/>
                  <a:gd name="connsiteX12" fmla="*/ 53980 w 82610"/>
                  <a:gd name="connsiteY12" fmla="*/ 75797 h 98977"/>
                  <a:gd name="connsiteX13" fmla="*/ 61917 w 82610"/>
                  <a:gd name="connsiteY13" fmla="*/ 67861 h 98977"/>
                  <a:gd name="connsiteX14" fmla="*/ 60568 w 82610"/>
                  <a:gd name="connsiteY14" fmla="*/ 58892 h 98977"/>
                  <a:gd name="connsiteX15" fmla="*/ 56202 w 82610"/>
                  <a:gd name="connsiteY15" fmla="*/ 56670 h 98977"/>
                  <a:gd name="connsiteX16" fmla="*/ 52313 w 82610"/>
                  <a:gd name="connsiteY16" fmla="*/ 56670 h 98977"/>
                  <a:gd name="connsiteX17" fmla="*/ 50171 w 82610"/>
                  <a:gd name="connsiteY17" fmla="*/ 52543 h 98977"/>
                  <a:gd name="connsiteX18" fmla="*/ 50171 w 82610"/>
                  <a:gd name="connsiteY18" fmla="*/ 50797 h 98977"/>
                  <a:gd name="connsiteX19" fmla="*/ 50171 w 82610"/>
                  <a:gd name="connsiteY19" fmla="*/ 46035 h 98977"/>
                  <a:gd name="connsiteX20" fmla="*/ 50171 w 82610"/>
                  <a:gd name="connsiteY20" fmla="*/ 43098 h 98977"/>
                  <a:gd name="connsiteX21" fmla="*/ 55647 w 82610"/>
                  <a:gd name="connsiteY21" fmla="*/ 36193 h 98977"/>
                  <a:gd name="connsiteX22" fmla="*/ 64774 w 82610"/>
                  <a:gd name="connsiteY22" fmla="*/ 36749 h 98977"/>
                  <a:gd name="connsiteX23" fmla="*/ 67552 w 82610"/>
                  <a:gd name="connsiteY23" fmla="*/ 36749 h 98977"/>
                  <a:gd name="connsiteX24" fmla="*/ 69219 w 82610"/>
                  <a:gd name="connsiteY24" fmla="*/ 36749 h 98977"/>
                  <a:gd name="connsiteX25" fmla="*/ 77155 w 82610"/>
                  <a:gd name="connsiteY25" fmla="*/ 36193 h 98977"/>
                  <a:gd name="connsiteX26" fmla="*/ 82314 w 82610"/>
                  <a:gd name="connsiteY26" fmla="*/ 42939 h 98977"/>
                  <a:gd name="connsiteX27" fmla="*/ 82314 w 82610"/>
                  <a:gd name="connsiteY27" fmla="*/ 63416 h 98977"/>
                  <a:gd name="connsiteX28" fmla="*/ 82314 w 82610"/>
                  <a:gd name="connsiteY28" fmla="*/ 71353 h 98977"/>
                  <a:gd name="connsiteX29" fmla="*/ 82314 w 82610"/>
                  <a:gd name="connsiteY29" fmla="*/ 77782 h 98977"/>
                  <a:gd name="connsiteX30" fmla="*/ 80568 w 82610"/>
                  <a:gd name="connsiteY30" fmla="*/ 95639 h 98977"/>
                  <a:gd name="connsiteX31" fmla="*/ 63742 w 82610"/>
                  <a:gd name="connsiteY31" fmla="*/ 98576 h 98977"/>
                  <a:gd name="connsiteX32" fmla="*/ 29217 w 82610"/>
                  <a:gd name="connsiteY32" fmla="*/ 91750 h 98977"/>
                  <a:gd name="connsiteX33" fmla="*/ 16677 w 82610"/>
                  <a:gd name="connsiteY33" fmla="*/ 83814 h 98977"/>
                  <a:gd name="connsiteX34" fmla="*/ -149 w 82610"/>
                  <a:gd name="connsiteY34" fmla="*/ 42701 h 9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610" h="98977">
                    <a:moveTo>
                      <a:pt x="-149" y="42701"/>
                    </a:moveTo>
                    <a:cubicBezTo>
                      <a:pt x="-188" y="24867"/>
                      <a:pt x="11050" y="8954"/>
                      <a:pt x="27868" y="3018"/>
                    </a:cubicBezTo>
                    <a:cubicBezTo>
                      <a:pt x="35733" y="628"/>
                      <a:pt x="43940" y="-419"/>
                      <a:pt x="52155" y="-78"/>
                    </a:cubicBezTo>
                    <a:cubicBezTo>
                      <a:pt x="66996" y="-78"/>
                      <a:pt x="74060" y="1113"/>
                      <a:pt x="75965" y="3732"/>
                    </a:cubicBezTo>
                    <a:cubicBezTo>
                      <a:pt x="77870" y="6351"/>
                      <a:pt x="78267" y="8811"/>
                      <a:pt x="78267" y="18891"/>
                    </a:cubicBezTo>
                    <a:cubicBezTo>
                      <a:pt x="78267" y="22780"/>
                      <a:pt x="77076" y="24208"/>
                      <a:pt x="73901" y="24208"/>
                    </a:cubicBezTo>
                    <a:cubicBezTo>
                      <a:pt x="70584" y="23875"/>
                      <a:pt x="67314" y="23177"/>
                      <a:pt x="64139" y="22145"/>
                    </a:cubicBezTo>
                    <a:cubicBezTo>
                      <a:pt x="59107" y="21066"/>
                      <a:pt x="53972" y="20534"/>
                      <a:pt x="48821" y="20558"/>
                    </a:cubicBezTo>
                    <a:cubicBezTo>
                      <a:pt x="44623" y="20788"/>
                      <a:pt x="40480" y="21621"/>
                      <a:pt x="36519" y="23018"/>
                    </a:cubicBezTo>
                    <a:cubicBezTo>
                      <a:pt x="27360" y="27248"/>
                      <a:pt x="21860" y="36780"/>
                      <a:pt x="22789" y="46828"/>
                    </a:cubicBezTo>
                    <a:cubicBezTo>
                      <a:pt x="23321" y="54511"/>
                      <a:pt x="26487" y="61773"/>
                      <a:pt x="31757" y="67384"/>
                    </a:cubicBezTo>
                    <a:cubicBezTo>
                      <a:pt x="33829" y="69559"/>
                      <a:pt x="36345" y="71266"/>
                      <a:pt x="39138" y="72385"/>
                    </a:cubicBezTo>
                    <a:cubicBezTo>
                      <a:pt x="43607" y="75051"/>
                      <a:pt x="48797" y="76250"/>
                      <a:pt x="53980" y="75797"/>
                    </a:cubicBezTo>
                    <a:cubicBezTo>
                      <a:pt x="59139" y="75797"/>
                      <a:pt x="61917" y="73258"/>
                      <a:pt x="61917" y="67861"/>
                    </a:cubicBezTo>
                    <a:cubicBezTo>
                      <a:pt x="62234" y="64805"/>
                      <a:pt x="61766" y="61718"/>
                      <a:pt x="60568" y="58892"/>
                    </a:cubicBezTo>
                    <a:cubicBezTo>
                      <a:pt x="59472" y="57598"/>
                      <a:pt x="57893" y="56797"/>
                      <a:pt x="56202" y="56670"/>
                    </a:cubicBezTo>
                    <a:lnTo>
                      <a:pt x="52313" y="56670"/>
                    </a:lnTo>
                    <a:cubicBezTo>
                      <a:pt x="50885" y="56670"/>
                      <a:pt x="50171" y="55321"/>
                      <a:pt x="50171" y="52543"/>
                    </a:cubicBezTo>
                    <a:lnTo>
                      <a:pt x="50171" y="50797"/>
                    </a:lnTo>
                    <a:cubicBezTo>
                      <a:pt x="50171" y="48098"/>
                      <a:pt x="50171" y="46193"/>
                      <a:pt x="50171" y="46035"/>
                    </a:cubicBezTo>
                    <a:lnTo>
                      <a:pt x="50171" y="43098"/>
                    </a:lnTo>
                    <a:cubicBezTo>
                      <a:pt x="50171" y="38733"/>
                      <a:pt x="52155" y="36193"/>
                      <a:pt x="55647" y="36193"/>
                    </a:cubicBezTo>
                    <a:cubicBezTo>
                      <a:pt x="57234" y="36193"/>
                      <a:pt x="60806" y="36193"/>
                      <a:pt x="64774" y="36749"/>
                    </a:cubicBezTo>
                    <a:cubicBezTo>
                      <a:pt x="65703" y="36820"/>
                      <a:pt x="66631" y="36820"/>
                      <a:pt x="67552" y="36749"/>
                    </a:cubicBezTo>
                    <a:lnTo>
                      <a:pt x="69219" y="36749"/>
                    </a:lnTo>
                    <a:cubicBezTo>
                      <a:pt x="73425" y="36352"/>
                      <a:pt x="76282" y="36193"/>
                      <a:pt x="77155" y="36193"/>
                    </a:cubicBezTo>
                    <a:cubicBezTo>
                      <a:pt x="80568" y="36193"/>
                      <a:pt x="82314" y="38574"/>
                      <a:pt x="82314" y="42939"/>
                    </a:cubicBezTo>
                    <a:lnTo>
                      <a:pt x="82314" y="63416"/>
                    </a:lnTo>
                    <a:cubicBezTo>
                      <a:pt x="82314" y="65162"/>
                      <a:pt x="82314" y="67543"/>
                      <a:pt x="82314" y="71353"/>
                    </a:cubicBezTo>
                    <a:cubicBezTo>
                      <a:pt x="82314" y="74131"/>
                      <a:pt x="82314" y="76353"/>
                      <a:pt x="82314" y="77782"/>
                    </a:cubicBezTo>
                    <a:cubicBezTo>
                      <a:pt x="82759" y="83790"/>
                      <a:pt x="82171" y="89830"/>
                      <a:pt x="80568" y="95639"/>
                    </a:cubicBezTo>
                    <a:cubicBezTo>
                      <a:pt x="79060" y="97941"/>
                      <a:pt x="75965" y="98576"/>
                      <a:pt x="63742" y="98576"/>
                    </a:cubicBezTo>
                    <a:cubicBezTo>
                      <a:pt x="51813" y="99671"/>
                      <a:pt x="39829" y="97306"/>
                      <a:pt x="29217" y="91750"/>
                    </a:cubicBezTo>
                    <a:cubicBezTo>
                      <a:pt x="24876" y="89369"/>
                      <a:pt x="20693" y="86718"/>
                      <a:pt x="16677" y="83814"/>
                    </a:cubicBezTo>
                    <a:cubicBezTo>
                      <a:pt x="5748" y="72948"/>
                      <a:pt x="-323" y="58114"/>
                      <a:pt x="-149" y="42701"/>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7" name="Freeform: Shape 186">
                <a:extLst>
                  <a:ext uri="{FF2B5EF4-FFF2-40B4-BE49-F238E27FC236}">
                    <a16:creationId xmlns:a16="http://schemas.microsoft.com/office/drawing/2014/main" id="{7830DC45-C84B-435A-8C35-6908F21982E8}"/>
                  </a:ext>
                </a:extLst>
              </p:cNvPr>
              <p:cNvSpPr/>
              <p:nvPr/>
            </p:nvSpPr>
            <p:spPr>
              <a:xfrm>
                <a:off x="5833864" y="3281992"/>
                <a:ext cx="65449" cy="108897"/>
              </a:xfrm>
              <a:custGeom>
                <a:avLst/>
                <a:gdLst>
                  <a:gd name="connsiteX0" fmla="*/ 377 w 59817"/>
                  <a:gd name="connsiteY0" fmla="*/ 89783 h 99526"/>
                  <a:gd name="connsiteX1" fmla="*/ 377 w 59817"/>
                  <a:gd name="connsiteY1" fmla="*/ 84624 h 99526"/>
                  <a:gd name="connsiteX2" fmla="*/ 377 w 59817"/>
                  <a:gd name="connsiteY2" fmla="*/ 78036 h 99526"/>
                  <a:gd name="connsiteX3" fmla="*/ 377 w 59817"/>
                  <a:gd name="connsiteY3" fmla="*/ 71845 h 99526"/>
                  <a:gd name="connsiteX4" fmla="*/ -99 w 59817"/>
                  <a:gd name="connsiteY4" fmla="*/ 57718 h 99526"/>
                  <a:gd name="connsiteX5" fmla="*/ 377 w 59817"/>
                  <a:gd name="connsiteY5" fmla="*/ 50178 h 99526"/>
                  <a:gd name="connsiteX6" fmla="*/ 377 w 59817"/>
                  <a:gd name="connsiteY6" fmla="*/ 47400 h 99526"/>
                  <a:gd name="connsiteX7" fmla="*/ -99 w 59817"/>
                  <a:gd name="connsiteY7" fmla="*/ 41210 h 99526"/>
                  <a:gd name="connsiteX8" fmla="*/ -99 w 59817"/>
                  <a:gd name="connsiteY8" fmla="*/ 37718 h 99526"/>
                  <a:gd name="connsiteX9" fmla="*/ -99 w 59817"/>
                  <a:gd name="connsiteY9" fmla="*/ 35813 h 99526"/>
                  <a:gd name="connsiteX10" fmla="*/ -99 w 59817"/>
                  <a:gd name="connsiteY10" fmla="*/ 33987 h 99526"/>
                  <a:gd name="connsiteX11" fmla="*/ -99 w 59817"/>
                  <a:gd name="connsiteY11" fmla="*/ 30654 h 99526"/>
                  <a:gd name="connsiteX12" fmla="*/ -99 w 59817"/>
                  <a:gd name="connsiteY12" fmla="*/ 18114 h 99526"/>
                  <a:gd name="connsiteX13" fmla="*/ -99 w 59817"/>
                  <a:gd name="connsiteY13" fmla="*/ 14860 h 99526"/>
                  <a:gd name="connsiteX14" fmla="*/ -99 w 59817"/>
                  <a:gd name="connsiteY14" fmla="*/ 12796 h 99526"/>
                  <a:gd name="connsiteX15" fmla="*/ -99 w 59817"/>
                  <a:gd name="connsiteY15" fmla="*/ 11209 h 99526"/>
                  <a:gd name="connsiteX16" fmla="*/ -99 w 59817"/>
                  <a:gd name="connsiteY16" fmla="*/ 9859 h 99526"/>
                  <a:gd name="connsiteX17" fmla="*/ -99 w 59817"/>
                  <a:gd name="connsiteY17" fmla="*/ 8748 h 99526"/>
                  <a:gd name="connsiteX18" fmla="*/ -99 w 59817"/>
                  <a:gd name="connsiteY18" fmla="*/ 6685 h 99526"/>
                  <a:gd name="connsiteX19" fmla="*/ 4664 w 59817"/>
                  <a:gd name="connsiteY19" fmla="*/ -141 h 99526"/>
                  <a:gd name="connsiteX20" fmla="*/ 11410 w 59817"/>
                  <a:gd name="connsiteY20" fmla="*/ -141 h 99526"/>
                  <a:gd name="connsiteX21" fmla="*/ 20537 w 59817"/>
                  <a:gd name="connsiteY21" fmla="*/ -141 h 99526"/>
                  <a:gd name="connsiteX22" fmla="*/ 24346 w 59817"/>
                  <a:gd name="connsiteY22" fmla="*/ 3986 h 99526"/>
                  <a:gd name="connsiteX23" fmla="*/ 24346 w 59817"/>
                  <a:gd name="connsiteY23" fmla="*/ 10177 h 99526"/>
                  <a:gd name="connsiteX24" fmla="*/ 24346 w 59817"/>
                  <a:gd name="connsiteY24" fmla="*/ 18114 h 99526"/>
                  <a:gd name="connsiteX25" fmla="*/ 24346 w 59817"/>
                  <a:gd name="connsiteY25" fmla="*/ 21447 h 99526"/>
                  <a:gd name="connsiteX26" fmla="*/ 24346 w 59817"/>
                  <a:gd name="connsiteY26" fmla="*/ 25574 h 99526"/>
                  <a:gd name="connsiteX27" fmla="*/ 24902 w 59817"/>
                  <a:gd name="connsiteY27" fmla="*/ 42638 h 99526"/>
                  <a:gd name="connsiteX28" fmla="*/ 24188 w 59817"/>
                  <a:gd name="connsiteY28" fmla="*/ 54543 h 99526"/>
                  <a:gd name="connsiteX29" fmla="*/ 24188 w 59817"/>
                  <a:gd name="connsiteY29" fmla="*/ 57797 h 99526"/>
                  <a:gd name="connsiteX30" fmla="*/ 25934 w 59817"/>
                  <a:gd name="connsiteY30" fmla="*/ 73671 h 99526"/>
                  <a:gd name="connsiteX31" fmla="*/ 29664 w 59817"/>
                  <a:gd name="connsiteY31" fmla="*/ 75417 h 99526"/>
                  <a:gd name="connsiteX32" fmla="*/ 50538 w 59817"/>
                  <a:gd name="connsiteY32" fmla="*/ 75417 h 99526"/>
                  <a:gd name="connsiteX33" fmla="*/ 53157 w 59817"/>
                  <a:gd name="connsiteY33" fmla="*/ 75417 h 99526"/>
                  <a:gd name="connsiteX34" fmla="*/ 55538 w 59817"/>
                  <a:gd name="connsiteY34" fmla="*/ 75417 h 99526"/>
                  <a:gd name="connsiteX35" fmla="*/ 59665 w 59817"/>
                  <a:gd name="connsiteY35" fmla="*/ 81290 h 99526"/>
                  <a:gd name="connsiteX36" fmla="*/ 59665 w 59817"/>
                  <a:gd name="connsiteY36" fmla="*/ 85894 h 99526"/>
                  <a:gd name="connsiteX37" fmla="*/ 59665 w 59817"/>
                  <a:gd name="connsiteY37" fmla="*/ 88989 h 99526"/>
                  <a:gd name="connsiteX38" fmla="*/ 59665 w 59817"/>
                  <a:gd name="connsiteY38" fmla="*/ 95735 h 99526"/>
                  <a:gd name="connsiteX39" fmla="*/ 55379 w 59817"/>
                  <a:gd name="connsiteY39" fmla="*/ 99227 h 99526"/>
                  <a:gd name="connsiteX40" fmla="*/ 52601 w 59817"/>
                  <a:gd name="connsiteY40" fmla="*/ 99227 h 99526"/>
                  <a:gd name="connsiteX41" fmla="*/ 49506 w 59817"/>
                  <a:gd name="connsiteY41" fmla="*/ 99227 h 99526"/>
                  <a:gd name="connsiteX42" fmla="*/ 39188 w 59817"/>
                  <a:gd name="connsiteY42" fmla="*/ 99227 h 99526"/>
                  <a:gd name="connsiteX43" fmla="*/ 34029 w 59817"/>
                  <a:gd name="connsiteY43" fmla="*/ 98592 h 99526"/>
                  <a:gd name="connsiteX44" fmla="*/ 30220 w 59817"/>
                  <a:gd name="connsiteY44" fmla="*/ 98592 h 99526"/>
                  <a:gd name="connsiteX45" fmla="*/ 24505 w 59817"/>
                  <a:gd name="connsiteY45" fmla="*/ 99386 h 99526"/>
                  <a:gd name="connsiteX46" fmla="*/ 11965 w 59817"/>
                  <a:gd name="connsiteY46" fmla="*/ 98592 h 99526"/>
                  <a:gd name="connsiteX47" fmla="*/ 9902 w 59817"/>
                  <a:gd name="connsiteY47" fmla="*/ 99068 h 99526"/>
                  <a:gd name="connsiteX48" fmla="*/ 7124 w 59817"/>
                  <a:gd name="connsiteY48" fmla="*/ 99068 h 99526"/>
                  <a:gd name="connsiteX49" fmla="*/ 774 w 59817"/>
                  <a:gd name="connsiteY49" fmla="*/ 92402 h 99526"/>
                  <a:gd name="connsiteX50" fmla="*/ 377 w 59817"/>
                  <a:gd name="connsiteY50" fmla="*/ 89783 h 9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17" h="99526">
                    <a:moveTo>
                      <a:pt x="377" y="89783"/>
                    </a:moveTo>
                    <a:cubicBezTo>
                      <a:pt x="504" y="88068"/>
                      <a:pt x="504" y="86338"/>
                      <a:pt x="377" y="84624"/>
                    </a:cubicBezTo>
                    <a:lnTo>
                      <a:pt x="377" y="78036"/>
                    </a:lnTo>
                    <a:cubicBezTo>
                      <a:pt x="377" y="74306"/>
                      <a:pt x="377" y="72242"/>
                      <a:pt x="377" y="71845"/>
                    </a:cubicBezTo>
                    <a:lnTo>
                      <a:pt x="-99" y="57718"/>
                    </a:lnTo>
                    <a:cubicBezTo>
                      <a:pt x="-99" y="57718"/>
                      <a:pt x="-99" y="51051"/>
                      <a:pt x="377" y="50178"/>
                    </a:cubicBezTo>
                    <a:lnTo>
                      <a:pt x="377" y="47400"/>
                    </a:lnTo>
                    <a:cubicBezTo>
                      <a:pt x="377" y="44146"/>
                      <a:pt x="-99" y="41924"/>
                      <a:pt x="-99" y="41210"/>
                    </a:cubicBezTo>
                    <a:cubicBezTo>
                      <a:pt x="-99" y="40495"/>
                      <a:pt x="-99" y="39305"/>
                      <a:pt x="-99" y="37718"/>
                    </a:cubicBezTo>
                    <a:cubicBezTo>
                      <a:pt x="-35" y="37082"/>
                      <a:pt x="-35" y="36448"/>
                      <a:pt x="-99" y="35813"/>
                    </a:cubicBezTo>
                    <a:cubicBezTo>
                      <a:pt x="-35" y="35209"/>
                      <a:pt x="-35" y="34590"/>
                      <a:pt x="-99" y="33987"/>
                    </a:cubicBezTo>
                    <a:cubicBezTo>
                      <a:pt x="-99" y="32241"/>
                      <a:pt x="-99" y="31209"/>
                      <a:pt x="-99" y="30654"/>
                    </a:cubicBezTo>
                    <a:lnTo>
                      <a:pt x="-99" y="18114"/>
                    </a:lnTo>
                    <a:cubicBezTo>
                      <a:pt x="-43" y="17026"/>
                      <a:pt x="-43" y="15947"/>
                      <a:pt x="-99" y="14860"/>
                    </a:cubicBezTo>
                    <a:cubicBezTo>
                      <a:pt x="-170" y="14177"/>
                      <a:pt x="-170" y="13479"/>
                      <a:pt x="-99" y="12796"/>
                    </a:cubicBezTo>
                    <a:cubicBezTo>
                      <a:pt x="-162" y="12272"/>
                      <a:pt x="-162" y="11732"/>
                      <a:pt x="-99" y="11209"/>
                    </a:cubicBezTo>
                    <a:cubicBezTo>
                      <a:pt x="-43" y="10764"/>
                      <a:pt x="-43" y="10304"/>
                      <a:pt x="-99" y="9859"/>
                    </a:cubicBezTo>
                    <a:cubicBezTo>
                      <a:pt x="-35" y="9494"/>
                      <a:pt x="-35" y="9113"/>
                      <a:pt x="-99" y="8748"/>
                    </a:cubicBezTo>
                    <a:cubicBezTo>
                      <a:pt x="-162" y="8058"/>
                      <a:pt x="-162" y="7367"/>
                      <a:pt x="-99" y="6685"/>
                    </a:cubicBezTo>
                    <a:cubicBezTo>
                      <a:pt x="-99" y="2796"/>
                      <a:pt x="1965" y="-141"/>
                      <a:pt x="4664" y="-141"/>
                    </a:cubicBezTo>
                    <a:lnTo>
                      <a:pt x="11410" y="-141"/>
                    </a:lnTo>
                    <a:lnTo>
                      <a:pt x="20537" y="-141"/>
                    </a:lnTo>
                    <a:cubicBezTo>
                      <a:pt x="22656" y="97"/>
                      <a:pt x="24283" y="1851"/>
                      <a:pt x="24346" y="3986"/>
                    </a:cubicBezTo>
                    <a:lnTo>
                      <a:pt x="24346" y="10177"/>
                    </a:lnTo>
                    <a:lnTo>
                      <a:pt x="24346" y="18114"/>
                    </a:lnTo>
                    <a:cubicBezTo>
                      <a:pt x="24346" y="18114"/>
                      <a:pt x="24346" y="19542"/>
                      <a:pt x="24346" y="21447"/>
                    </a:cubicBezTo>
                    <a:cubicBezTo>
                      <a:pt x="24346" y="23352"/>
                      <a:pt x="24346" y="24145"/>
                      <a:pt x="24346" y="25574"/>
                    </a:cubicBezTo>
                    <a:lnTo>
                      <a:pt x="24902" y="42638"/>
                    </a:lnTo>
                    <a:cubicBezTo>
                      <a:pt x="24902" y="44305"/>
                      <a:pt x="24902" y="50019"/>
                      <a:pt x="24188" y="54543"/>
                    </a:cubicBezTo>
                    <a:cubicBezTo>
                      <a:pt x="24132" y="55631"/>
                      <a:pt x="24132" y="56710"/>
                      <a:pt x="24188" y="57797"/>
                    </a:cubicBezTo>
                    <a:cubicBezTo>
                      <a:pt x="24188" y="63139"/>
                      <a:pt x="24775" y="68456"/>
                      <a:pt x="25934" y="73671"/>
                    </a:cubicBezTo>
                    <a:cubicBezTo>
                      <a:pt x="26878" y="74750"/>
                      <a:pt x="28228" y="75385"/>
                      <a:pt x="29664" y="75417"/>
                    </a:cubicBezTo>
                    <a:lnTo>
                      <a:pt x="50538" y="75417"/>
                    </a:lnTo>
                    <a:lnTo>
                      <a:pt x="53157" y="75417"/>
                    </a:lnTo>
                    <a:cubicBezTo>
                      <a:pt x="53950" y="75354"/>
                      <a:pt x="54744" y="75354"/>
                      <a:pt x="55538" y="75417"/>
                    </a:cubicBezTo>
                    <a:cubicBezTo>
                      <a:pt x="58633" y="75417"/>
                      <a:pt x="59665" y="77084"/>
                      <a:pt x="59665" y="81290"/>
                    </a:cubicBezTo>
                    <a:lnTo>
                      <a:pt x="59665" y="85894"/>
                    </a:lnTo>
                    <a:cubicBezTo>
                      <a:pt x="59665" y="87639"/>
                      <a:pt x="59665" y="88830"/>
                      <a:pt x="59665" y="88989"/>
                    </a:cubicBezTo>
                    <a:lnTo>
                      <a:pt x="59665" y="95735"/>
                    </a:lnTo>
                    <a:cubicBezTo>
                      <a:pt x="59419" y="97870"/>
                      <a:pt x="57514" y="99410"/>
                      <a:pt x="55379" y="99227"/>
                    </a:cubicBezTo>
                    <a:lnTo>
                      <a:pt x="52601" y="99227"/>
                    </a:lnTo>
                    <a:cubicBezTo>
                      <a:pt x="51569" y="99156"/>
                      <a:pt x="50538" y="99156"/>
                      <a:pt x="49506" y="99227"/>
                    </a:cubicBezTo>
                    <a:lnTo>
                      <a:pt x="39188" y="99227"/>
                    </a:lnTo>
                    <a:cubicBezTo>
                      <a:pt x="37450" y="99172"/>
                      <a:pt x="35728" y="98965"/>
                      <a:pt x="34029" y="98592"/>
                    </a:cubicBezTo>
                    <a:lnTo>
                      <a:pt x="30220" y="98592"/>
                    </a:lnTo>
                    <a:lnTo>
                      <a:pt x="24505" y="99386"/>
                    </a:lnTo>
                    <a:lnTo>
                      <a:pt x="11965" y="98592"/>
                    </a:lnTo>
                    <a:lnTo>
                      <a:pt x="9902" y="99068"/>
                    </a:lnTo>
                    <a:cubicBezTo>
                      <a:pt x="8973" y="99132"/>
                      <a:pt x="8053" y="99132"/>
                      <a:pt x="7124" y="99068"/>
                    </a:cubicBezTo>
                    <a:cubicBezTo>
                      <a:pt x="3616" y="98791"/>
                      <a:pt x="886" y="95918"/>
                      <a:pt x="774" y="92402"/>
                    </a:cubicBezTo>
                    <a:cubicBezTo>
                      <a:pt x="592" y="91537"/>
                      <a:pt x="457" y="90663"/>
                      <a:pt x="377" y="8978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8" name="Freeform: Shape 187">
                <a:extLst>
                  <a:ext uri="{FF2B5EF4-FFF2-40B4-BE49-F238E27FC236}">
                    <a16:creationId xmlns:a16="http://schemas.microsoft.com/office/drawing/2014/main" id="{102478DA-E6FC-4AC6-ADE2-31A0CA6D0AAC}"/>
                  </a:ext>
                </a:extLst>
              </p:cNvPr>
              <p:cNvSpPr/>
              <p:nvPr/>
            </p:nvSpPr>
            <p:spPr>
              <a:xfrm>
                <a:off x="5900355" y="3281203"/>
                <a:ext cx="100411" cy="110329"/>
              </a:xfrm>
              <a:custGeom>
                <a:avLst/>
                <a:gdLst>
                  <a:gd name="connsiteX0" fmla="*/ 2149 w 91770"/>
                  <a:gd name="connsiteY0" fmla="*/ 69154 h 100835"/>
                  <a:gd name="connsiteX1" fmla="*/ -152 w 91770"/>
                  <a:gd name="connsiteY1" fmla="*/ 47962 h 100835"/>
                  <a:gd name="connsiteX2" fmla="*/ 5721 w 91770"/>
                  <a:gd name="connsiteY2" fmla="*/ 26533 h 100835"/>
                  <a:gd name="connsiteX3" fmla="*/ 45881 w 91770"/>
                  <a:gd name="connsiteY3" fmla="*/ -134 h 100835"/>
                  <a:gd name="connsiteX4" fmla="*/ 61754 w 91770"/>
                  <a:gd name="connsiteY4" fmla="*/ 2644 h 100835"/>
                  <a:gd name="connsiteX5" fmla="*/ 73342 w 91770"/>
                  <a:gd name="connsiteY5" fmla="*/ 8993 h 100835"/>
                  <a:gd name="connsiteX6" fmla="*/ 84692 w 91770"/>
                  <a:gd name="connsiteY6" fmla="*/ 21533 h 100835"/>
                  <a:gd name="connsiteX7" fmla="*/ 86755 w 91770"/>
                  <a:gd name="connsiteY7" fmla="*/ 26216 h 100835"/>
                  <a:gd name="connsiteX8" fmla="*/ 88818 w 91770"/>
                  <a:gd name="connsiteY8" fmla="*/ 30502 h 100835"/>
                  <a:gd name="connsiteX9" fmla="*/ 91597 w 91770"/>
                  <a:gd name="connsiteY9" fmla="*/ 45740 h 100835"/>
                  <a:gd name="connsiteX10" fmla="*/ 91597 w 91770"/>
                  <a:gd name="connsiteY10" fmla="*/ 47724 h 100835"/>
                  <a:gd name="connsiteX11" fmla="*/ 91597 w 91770"/>
                  <a:gd name="connsiteY11" fmla="*/ 53756 h 100835"/>
                  <a:gd name="connsiteX12" fmla="*/ 87152 w 91770"/>
                  <a:gd name="connsiteY12" fmla="*/ 73995 h 100835"/>
                  <a:gd name="connsiteX13" fmla="*/ 71278 w 91770"/>
                  <a:gd name="connsiteY13" fmla="*/ 93281 h 100835"/>
                  <a:gd name="connsiteX14" fmla="*/ 65723 w 91770"/>
                  <a:gd name="connsiteY14" fmla="*/ 96218 h 100835"/>
                  <a:gd name="connsiteX15" fmla="*/ 47468 w 91770"/>
                  <a:gd name="connsiteY15" fmla="*/ 100662 h 100835"/>
                  <a:gd name="connsiteX16" fmla="*/ 30087 w 91770"/>
                  <a:gd name="connsiteY16" fmla="*/ 97885 h 100835"/>
                  <a:gd name="connsiteX17" fmla="*/ 21515 w 91770"/>
                  <a:gd name="connsiteY17" fmla="*/ 94075 h 100835"/>
                  <a:gd name="connsiteX18" fmla="*/ 9372 w 91770"/>
                  <a:gd name="connsiteY18" fmla="*/ 83281 h 100835"/>
                  <a:gd name="connsiteX19" fmla="*/ 2149 w 91770"/>
                  <a:gd name="connsiteY19" fmla="*/ 69154 h 100835"/>
                  <a:gd name="connsiteX20" fmla="*/ 47230 w 91770"/>
                  <a:gd name="connsiteY20" fmla="*/ 78122 h 100835"/>
                  <a:gd name="connsiteX21" fmla="*/ 63103 w 91770"/>
                  <a:gd name="connsiteY21" fmla="*/ 70185 h 100835"/>
                  <a:gd name="connsiteX22" fmla="*/ 66596 w 91770"/>
                  <a:gd name="connsiteY22" fmla="*/ 64471 h 100835"/>
                  <a:gd name="connsiteX23" fmla="*/ 69374 w 91770"/>
                  <a:gd name="connsiteY23" fmla="*/ 52248 h 100835"/>
                  <a:gd name="connsiteX24" fmla="*/ 63977 w 91770"/>
                  <a:gd name="connsiteY24" fmla="*/ 32803 h 100835"/>
                  <a:gd name="connsiteX25" fmla="*/ 53341 w 91770"/>
                  <a:gd name="connsiteY25" fmla="*/ 24866 h 100835"/>
                  <a:gd name="connsiteX26" fmla="*/ 48500 w 91770"/>
                  <a:gd name="connsiteY26" fmla="*/ 24073 h 100835"/>
                  <a:gd name="connsiteX27" fmla="*/ 45722 w 91770"/>
                  <a:gd name="connsiteY27" fmla="*/ 24073 h 100835"/>
                  <a:gd name="connsiteX28" fmla="*/ 36119 w 91770"/>
                  <a:gd name="connsiteY28" fmla="*/ 26136 h 100835"/>
                  <a:gd name="connsiteX29" fmla="*/ 22309 w 91770"/>
                  <a:gd name="connsiteY29" fmla="*/ 49947 h 100835"/>
                  <a:gd name="connsiteX30" fmla="*/ 27150 w 91770"/>
                  <a:gd name="connsiteY30" fmla="*/ 68757 h 100835"/>
                  <a:gd name="connsiteX31" fmla="*/ 47230 w 91770"/>
                  <a:gd name="connsiteY31" fmla="*/ 78122 h 10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70" h="100835">
                    <a:moveTo>
                      <a:pt x="2149" y="69154"/>
                    </a:moveTo>
                    <a:cubicBezTo>
                      <a:pt x="919" y="62145"/>
                      <a:pt x="149" y="55066"/>
                      <a:pt x="-152" y="47962"/>
                    </a:cubicBezTo>
                    <a:cubicBezTo>
                      <a:pt x="292" y="40486"/>
                      <a:pt x="2292" y="33192"/>
                      <a:pt x="5721" y="26533"/>
                    </a:cubicBezTo>
                    <a:cubicBezTo>
                      <a:pt x="12277" y="10168"/>
                      <a:pt x="28253" y="-444"/>
                      <a:pt x="45881" y="-134"/>
                    </a:cubicBezTo>
                    <a:cubicBezTo>
                      <a:pt x="51270" y="104"/>
                      <a:pt x="56603" y="1040"/>
                      <a:pt x="61754" y="2644"/>
                    </a:cubicBezTo>
                    <a:cubicBezTo>
                      <a:pt x="65786" y="4437"/>
                      <a:pt x="69660" y="6564"/>
                      <a:pt x="73342" y="8993"/>
                    </a:cubicBezTo>
                    <a:cubicBezTo>
                      <a:pt x="77572" y="12739"/>
                      <a:pt x="81382" y="16946"/>
                      <a:pt x="84692" y="21533"/>
                    </a:cubicBezTo>
                    <a:cubicBezTo>
                      <a:pt x="85247" y="22644"/>
                      <a:pt x="85247" y="22644"/>
                      <a:pt x="86755" y="26216"/>
                    </a:cubicBezTo>
                    <a:lnTo>
                      <a:pt x="88818" y="30502"/>
                    </a:lnTo>
                    <a:cubicBezTo>
                      <a:pt x="90835" y="35319"/>
                      <a:pt x="91779" y="40518"/>
                      <a:pt x="91597" y="45740"/>
                    </a:cubicBezTo>
                    <a:lnTo>
                      <a:pt x="91597" y="47724"/>
                    </a:lnTo>
                    <a:cubicBezTo>
                      <a:pt x="91597" y="50026"/>
                      <a:pt x="91597" y="52090"/>
                      <a:pt x="91597" y="53756"/>
                    </a:cubicBezTo>
                    <a:cubicBezTo>
                      <a:pt x="91231" y="60701"/>
                      <a:pt x="89732" y="67534"/>
                      <a:pt x="87152" y="73995"/>
                    </a:cubicBezTo>
                    <a:cubicBezTo>
                      <a:pt x="83977" y="81908"/>
                      <a:pt x="78437" y="88646"/>
                      <a:pt x="71278" y="93281"/>
                    </a:cubicBezTo>
                    <a:lnTo>
                      <a:pt x="65723" y="96218"/>
                    </a:lnTo>
                    <a:cubicBezTo>
                      <a:pt x="59953" y="98773"/>
                      <a:pt x="53770" y="100273"/>
                      <a:pt x="47468" y="100662"/>
                    </a:cubicBezTo>
                    <a:cubicBezTo>
                      <a:pt x="41547" y="100885"/>
                      <a:pt x="35643" y="99940"/>
                      <a:pt x="30087" y="97885"/>
                    </a:cubicBezTo>
                    <a:cubicBezTo>
                      <a:pt x="27150" y="96805"/>
                      <a:pt x="24285" y="95535"/>
                      <a:pt x="21515" y="94075"/>
                    </a:cubicBezTo>
                    <a:cubicBezTo>
                      <a:pt x="16975" y="91075"/>
                      <a:pt x="12888" y="87440"/>
                      <a:pt x="9372" y="83281"/>
                    </a:cubicBezTo>
                    <a:cubicBezTo>
                      <a:pt x="6284" y="78955"/>
                      <a:pt x="3848" y="74193"/>
                      <a:pt x="2149" y="69154"/>
                    </a:cubicBezTo>
                    <a:close/>
                    <a:moveTo>
                      <a:pt x="47230" y="78122"/>
                    </a:moveTo>
                    <a:cubicBezTo>
                      <a:pt x="53413" y="77868"/>
                      <a:pt x="59191" y="74979"/>
                      <a:pt x="63103" y="70185"/>
                    </a:cubicBezTo>
                    <a:cubicBezTo>
                      <a:pt x="64461" y="68408"/>
                      <a:pt x="65635" y="66495"/>
                      <a:pt x="66596" y="64471"/>
                    </a:cubicBezTo>
                    <a:cubicBezTo>
                      <a:pt x="68159" y="60566"/>
                      <a:pt x="69104" y="56447"/>
                      <a:pt x="69374" y="52248"/>
                    </a:cubicBezTo>
                    <a:cubicBezTo>
                      <a:pt x="70175" y="45312"/>
                      <a:pt x="68239" y="38335"/>
                      <a:pt x="63977" y="32803"/>
                    </a:cubicBezTo>
                    <a:cubicBezTo>
                      <a:pt x="61254" y="29200"/>
                      <a:pt x="57564" y="26454"/>
                      <a:pt x="53341" y="24866"/>
                    </a:cubicBezTo>
                    <a:cubicBezTo>
                      <a:pt x="51833" y="24160"/>
                      <a:pt x="50159" y="23890"/>
                      <a:pt x="48500" y="24073"/>
                    </a:cubicBezTo>
                    <a:lnTo>
                      <a:pt x="45722" y="24073"/>
                    </a:lnTo>
                    <a:cubicBezTo>
                      <a:pt x="42452" y="24398"/>
                      <a:pt x="39230" y="25089"/>
                      <a:pt x="36119" y="26136"/>
                    </a:cubicBezTo>
                    <a:cubicBezTo>
                      <a:pt x="27499" y="30938"/>
                      <a:pt x="22197" y="40081"/>
                      <a:pt x="22309" y="49947"/>
                    </a:cubicBezTo>
                    <a:cubicBezTo>
                      <a:pt x="22213" y="56534"/>
                      <a:pt x="23880" y="63034"/>
                      <a:pt x="27150" y="68757"/>
                    </a:cubicBezTo>
                    <a:cubicBezTo>
                      <a:pt x="31722" y="75201"/>
                      <a:pt x="39349" y="78765"/>
                      <a:pt x="47230" y="7812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9" name="Freeform: Shape 188">
                <a:extLst>
                  <a:ext uri="{FF2B5EF4-FFF2-40B4-BE49-F238E27FC236}">
                    <a16:creationId xmlns:a16="http://schemas.microsoft.com/office/drawing/2014/main" id="{925ADDD6-C95F-4E44-BF04-308CBDC045DF}"/>
                  </a:ext>
                </a:extLst>
              </p:cNvPr>
              <p:cNvSpPr/>
              <p:nvPr/>
            </p:nvSpPr>
            <p:spPr>
              <a:xfrm>
                <a:off x="6011512" y="3281767"/>
                <a:ext cx="81630" cy="108901"/>
              </a:xfrm>
              <a:custGeom>
                <a:avLst/>
                <a:gdLst>
                  <a:gd name="connsiteX0" fmla="*/ 324 w 74605"/>
                  <a:gd name="connsiteY0" fmla="*/ 87052 h 99529"/>
                  <a:gd name="connsiteX1" fmla="*/ 324 w 74605"/>
                  <a:gd name="connsiteY1" fmla="*/ 82766 h 99529"/>
                  <a:gd name="connsiteX2" fmla="*/ 324 w 74605"/>
                  <a:gd name="connsiteY2" fmla="*/ 76734 h 99529"/>
                  <a:gd name="connsiteX3" fmla="*/ -152 w 74605"/>
                  <a:gd name="connsiteY3" fmla="*/ 63797 h 99529"/>
                  <a:gd name="connsiteX4" fmla="*/ 721 w 74605"/>
                  <a:gd name="connsiteY4" fmla="*/ 50702 h 99529"/>
                  <a:gd name="connsiteX5" fmla="*/ 721 w 74605"/>
                  <a:gd name="connsiteY5" fmla="*/ 48083 h 99529"/>
                  <a:gd name="connsiteX6" fmla="*/ 721 w 74605"/>
                  <a:gd name="connsiteY6" fmla="*/ 44670 h 99529"/>
                  <a:gd name="connsiteX7" fmla="*/ 721 w 74605"/>
                  <a:gd name="connsiteY7" fmla="*/ 38479 h 99529"/>
                  <a:gd name="connsiteX8" fmla="*/ 721 w 74605"/>
                  <a:gd name="connsiteY8" fmla="*/ 36892 h 99529"/>
                  <a:gd name="connsiteX9" fmla="*/ 721 w 74605"/>
                  <a:gd name="connsiteY9" fmla="*/ 35066 h 99529"/>
                  <a:gd name="connsiteX10" fmla="*/ 721 w 74605"/>
                  <a:gd name="connsiteY10" fmla="*/ 28320 h 99529"/>
                  <a:gd name="connsiteX11" fmla="*/ 721 w 74605"/>
                  <a:gd name="connsiteY11" fmla="*/ 17447 h 99529"/>
                  <a:gd name="connsiteX12" fmla="*/ 721 w 74605"/>
                  <a:gd name="connsiteY12" fmla="*/ 14352 h 99529"/>
                  <a:gd name="connsiteX13" fmla="*/ 721 w 74605"/>
                  <a:gd name="connsiteY13" fmla="*/ 11256 h 99529"/>
                  <a:gd name="connsiteX14" fmla="*/ 721 w 74605"/>
                  <a:gd name="connsiteY14" fmla="*/ 6574 h 99529"/>
                  <a:gd name="connsiteX15" fmla="*/ 7070 w 74605"/>
                  <a:gd name="connsiteY15" fmla="*/ -93 h 99529"/>
                  <a:gd name="connsiteX16" fmla="*/ 11356 w 74605"/>
                  <a:gd name="connsiteY16" fmla="*/ -93 h 99529"/>
                  <a:gd name="connsiteX17" fmla="*/ 18658 w 74605"/>
                  <a:gd name="connsiteY17" fmla="*/ -93 h 99529"/>
                  <a:gd name="connsiteX18" fmla="*/ 21198 w 74605"/>
                  <a:gd name="connsiteY18" fmla="*/ -93 h 99529"/>
                  <a:gd name="connsiteX19" fmla="*/ 24134 w 74605"/>
                  <a:gd name="connsiteY19" fmla="*/ -93 h 99529"/>
                  <a:gd name="connsiteX20" fmla="*/ 29690 w 74605"/>
                  <a:gd name="connsiteY20" fmla="*/ -93 h 99529"/>
                  <a:gd name="connsiteX21" fmla="*/ 30880 w 74605"/>
                  <a:gd name="connsiteY21" fmla="*/ -93 h 99529"/>
                  <a:gd name="connsiteX22" fmla="*/ 34531 w 74605"/>
                  <a:gd name="connsiteY22" fmla="*/ -93 h 99529"/>
                  <a:gd name="connsiteX23" fmla="*/ 36515 w 74605"/>
                  <a:gd name="connsiteY23" fmla="*/ -93 h 99529"/>
                  <a:gd name="connsiteX24" fmla="*/ 50643 w 74605"/>
                  <a:gd name="connsiteY24" fmla="*/ 1256 h 99529"/>
                  <a:gd name="connsiteX25" fmla="*/ 68818 w 74605"/>
                  <a:gd name="connsiteY25" fmla="*/ 13558 h 99529"/>
                  <a:gd name="connsiteX26" fmla="*/ 72945 w 74605"/>
                  <a:gd name="connsiteY26" fmla="*/ 26812 h 99529"/>
                  <a:gd name="connsiteX27" fmla="*/ 70326 w 74605"/>
                  <a:gd name="connsiteY27" fmla="*/ 40146 h 99529"/>
                  <a:gd name="connsiteX28" fmla="*/ 62945 w 74605"/>
                  <a:gd name="connsiteY28" fmla="*/ 48083 h 99529"/>
                  <a:gd name="connsiteX29" fmla="*/ 62072 w 74605"/>
                  <a:gd name="connsiteY29" fmla="*/ 49194 h 99529"/>
                  <a:gd name="connsiteX30" fmla="*/ 65564 w 74605"/>
                  <a:gd name="connsiteY30" fmla="*/ 51416 h 99529"/>
                  <a:gd name="connsiteX31" fmla="*/ 72945 w 74605"/>
                  <a:gd name="connsiteY31" fmla="*/ 62290 h 99529"/>
                  <a:gd name="connsiteX32" fmla="*/ 73818 w 74605"/>
                  <a:gd name="connsiteY32" fmla="*/ 66893 h 99529"/>
                  <a:gd name="connsiteX33" fmla="*/ 74453 w 74605"/>
                  <a:gd name="connsiteY33" fmla="*/ 72052 h 99529"/>
                  <a:gd name="connsiteX34" fmla="*/ 70723 w 74605"/>
                  <a:gd name="connsiteY34" fmla="*/ 87925 h 99529"/>
                  <a:gd name="connsiteX35" fmla="*/ 64453 w 74605"/>
                  <a:gd name="connsiteY35" fmla="*/ 94513 h 99529"/>
                  <a:gd name="connsiteX36" fmla="*/ 29293 w 74605"/>
                  <a:gd name="connsiteY36" fmla="*/ 99195 h 99529"/>
                  <a:gd name="connsiteX37" fmla="*/ 21357 w 74605"/>
                  <a:gd name="connsiteY37" fmla="*/ 99195 h 99529"/>
                  <a:gd name="connsiteX38" fmla="*/ 2625 w 74605"/>
                  <a:gd name="connsiteY38" fmla="*/ 97290 h 99529"/>
                  <a:gd name="connsiteX39" fmla="*/ 324 w 74605"/>
                  <a:gd name="connsiteY39" fmla="*/ 87052 h 99529"/>
                  <a:gd name="connsiteX40" fmla="*/ 29611 w 74605"/>
                  <a:gd name="connsiteY40" fmla="*/ 79115 h 99529"/>
                  <a:gd name="connsiteX41" fmla="*/ 30642 w 74605"/>
                  <a:gd name="connsiteY41" fmla="*/ 79115 h 99529"/>
                  <a:gd name="connsiteX42" fmla="*/ 33738 w 74605"/>
                  <a:gd name="connsiteY42" fmla="*/ 79115 h 99529"/>
                  <a:gd name="connsiteX43" fmla="*/ 37071 w 74605"/>
                  <a:gd name="connsiteY43" fmla="*/ 79115 h 99529"/>
                  <a:gd name="connsiteX44" fmla="*/ 46754 w 74605"/>
                  <a:gd name="connsiteY44" fmla="*/ 77607 h 99529"/>
                  <a:gd name="connsiteX45" fmla="*/ 51199 w 74605"/>
                  <a:gd name="connsiteY45" fmla="*/ 69671 h 99529"/>
                  <a:gd name="connsiteX46" fmla="*/ 46357 w 74605"/>
                  <a:gd name="connsiteY46" fmla="*/ 60544 h 99529"/>
                  <a:gd name="connsiteX47" fmla="*/ 33262 w 74605"/>
                  <a:gd name="connsiteY47" fmla="*/ 58639 h 99529"/>
                  <a:gd name="connsiteX48" fmla="*/ 26595 w 74605"/>
                  <a:gd name="connsiteY48" fmla="*/ 59512 h 99529"/>
                  <a:gd name="connsiteX49" fmla="*/ 22943 w 74605"/>
                  <a:gd name="connsiteY49" fmla="*/ 68163 h 99529"/>
                  <a:gd name="connsiteX50" fmla="*/ 22943 w 74605"/>
                  <a:gd name="connsiteY50" fmla="*/ 71734 h 99529"/>
                  <a:gd name="connsiteX51" fmla="*/ 22943 w 74605"/>
                  <a:gd name="connsiteY51" fmla="*/ 75782 h 99529"/>
                  <a:gd name="connsiteX52" fmla="*/ 29611 w 74605"/>
                  <a:gd name="connsiteY52" fmla="*/ 78957 h 99529"/>
                  <a:gd name="connsiteX53" fmla="*/ 33182 w 74605"/>
                  <a:gd name="connsiteY53" fmla="*/ 36574 h 99529"/>
                  <a:gd name="connsiteX54" fmla="*/ 34928 w 74605"/>
                  <a:gd name="connsiteY54" fmla="*/ 36574 h 99529"/>
                  <a:gd name="connsiteX55" fmla="*/ 38182 w 74605"/>
                  <a:gd name="connsiteY55" fmla="*/ 36574 h 99529"/>
                  <a:gd name="connsiteX56" fmla="*/ 49532 w 74605"/>
                  <a:gd name="connsiteY56" fmla="*/ 28638 h 99529"/>
                  <a:gd name="connsiteX57" fmla="*/ 31833 w 74605"/>
                  <a:gd name="connsiteY57" fmla="*/ 19193 h 99529"/>
                  <a:gd name="connsiteX58" fmla="*/ 24373 w 74605"/>
                  <a:gd name="connsiteY58" fmla="*/ 26415 h 99529"/>
                  <a:gd name="connsiteX59" fmla="*/ 25245 w 74605"/>
                  <a:gd name="connsiteY59" fmla="*/ 33320 h 99529"/>
                  <a:gd name="connsiteX60" fmla="*/ 33182 w 74605"/>
                  <a:gd name="connsiteY60" fmla="*/ 36416 h 9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4605" h="99529">
                    <a:moveTo>
                      <a:pt x="324" y="87052"/>
                    </a:moveTo>
                    <a:cubicBezTo>
                      <a:pt x="253" y="85623"/>
                      <a:pt x="253" y="84195"/>
                      <a:pt x="324" y="82766"/>
                    </a:cubicBezTo>
                    <a:cubicBezTo>
                      <a:pt x="324" y="79354"/>
                      <a:pt x="324" y="77369"/>
                      <a:pt x="324" y="76734"/>
                    </a:cubicBezTo>
                    <a:lnTo>
                      <a:pt x="-152" y="63797"/>
                    </a:lnTo>
                    <a:cubicBezTo>
                      <a:pt x="641" y="54670"/>
                      <a:pt x="721" y="51575"/>
                      <a:pt x="721" y="50702"/>
                    </a:cubicBezTo>
                    <a:cubicBezTo>
                      <a:pt x="721" y="49829"/>
                      <a:pt x="721" y="49115"/>
                      <a:pt x="721" y="48083"/>
                    </a:cubicBezTo>
                    <a:cubicBezTo>
                      <a:pt x="721" y="47051"/>
                      <a:pt x="721" y="44987"/>
                      <a:pt x="721" y="44670"/>
                    </a:cubicBezTo>
                    <a:cubicBezTo>
                      <a:pt x="721" y="44352"/>
                      <a:pt x="721" y="41733"/>
                      <a:pt x="721" y="38479"/>
                    </a:cubicBezTo>
                    <a:cubicBezTo>
                      <a:pt x="753" y="37947"/>
                      <a:pt x="753" y="37424"/>
                      <a:pt x="721" y="36892"/>
                    </a:cubicBezTo>
                    <a:lnTo>
                      <a:pt x="721" y="35066"/>
                    </a:lnTo>
                    <a:cubicBezTo>
                      <a:pt x="721" y="32447"/>
                      <a:pt x="721" y="30225"/>
                      <a:pt x="721" y="28320"/>
                    </a:cubicBezTo>
                    <a:cubicBezTo>
                      <a:pt x="721" y="26415"/>
                      <a:pt x="721" y="26098"/>
                      <a:pt x="721" y="17447"/>
                    </a:cubicBezTo>
                    <a:cubicBezTo>
                      <a:pt x="792" y="16415"/>
                      <a:pt x="792" y="15383"/>
                      <a:pt x="721" y="14352"/>
                    </a:cubicBezTo>
                    <a:lnTo>
                      <a:pt x="721" y="11256"/>
                    </a:lnTo>
                    <a:cubicBezTo>
                      <a:pt x="721" y="9510"/>
                      <a:pt x="721" y="8002"/>
                      <a:pt x="721" y="6574"/>
                    </a:cubicBezTo>
                    <a:cubicBezTo>
                      <a:pt x="721" y="1097"/>
                      <a:pt x="1753" y="-93"/>
                      <a:pt x="7070" y="-93"/>
                    </a:cubicBezTo>
                    <a:lnTo>
                      <a:pt x="11356" y="-93"/>
                    </a:lnTo>
                    <a:lnTo>
                      <a:pt x="18658" y="-93"/>
                    </a:lnTo>
                    <a:lnTo>
                      <a:pt x="21198" y="-93"/>
                    </a:lnTo>
                    <a:cubicBezTo>
                      <a:pt x="22174" y="-157"/>
                      <a:pt x="23158" y="-157"/>
                      <a:pt x="24134" y="-93"/>
                    </a:cubicBezTo>
                    <a:cubicBezTo>
                      <a:pt x="25984" y="34"/>
                      <a:pt x="27840" y="34"/>
                      <a:pt x="29690" y="-93"/>
                    </a:cubicBezTo>
                    <a:lnTo>
                      <a:pt x="30880" y="-93"/>
                    </a:lnTo>
                    <a:cubicBezTo>
                      <a:pt x="32095" y="-30"/>
                      <a:pt x="33317" y="-30"/>
                      <a:pt x="34531" y="-93"/>
                    </a:cubicBezTo>
                    <a:cubicBezTo>
                      <a:pt x="35190" y="-149"/>
                      <a:pt x="35857" y="-149"/>
                      <a:pt x="36515" y="-93"/>
                    </a:cubicBezTo>
                    <a:cubicBezTo>
                      <a:pt x="41246" y="58"/>
                      <a:pt x="45968" y="510"/>
                      <a:pt x="50643" y="1256"/>
                    </a:cubicBezTo>
                    <a:cubicBezTo>
                      <a:pt x="58072" y="2827"/>
                      <a:pt x="64596" y="7248"/>
                      <a:pt x="68818" y="13558"/>
                    </a:cubicBezTo>
                    <a:cubicBezTo>
                      <a:pt x="71152" y="17613"/>
                      <a:pt x="72564" y="22145"/>
                      <a:pt x="72945" y="26812"/>
                    </a:cubicBezTo>
                    <a:cubicBezTo>
                      <a:pt x="72866" y="31376"/>
                      <a:pt x="71977" y="35892"/>
                      <a:pt x="70326" y="40146"/>
                    </a:cubicBezTo>
                    <a:cubicBezTo>
                      <a:pt x="68818" y="43543"/>
                      <a:pt x="66223" y="46337"/>
                      <a:pt x="62945" y="48083"/>
                    </a:cubicBezTo>
                    <a:cubicBezTo>
                      <a:pt x="62540" y="48345"/>
                      <a:pt x="62230" y="48734"/>
                      <a:pt x="62072" y="49194"/>
                    </a:cubicBezTo>
                    <a:cubicBezTo>
                      <a:pt x="62072" y="49670"/>
                      <a:pt x="63262" y="50226"/>
                      <a:pt x="65564" y="51416"/>
                    </a:cubicBezTo>
                    <a:cubicBezTo>
                      <a:pt x="69405" y="53884"/>
                      <a:pt x="72072" y="57813"/>
                      <a:pt x="72945" y="62290"/>
                    </a:cubicBezTo>
                    <a:cubicBezTo>
                      <a:pt x="72945" y="62924"/>
                      <a:pt x="73422" y="64353"/>
                      <a:pt x="73818" y="66893"/>
                    </a:cubicBezTo>
                    <a:cubicBezTo>
                      <a:pt x="74247" y="68575"/>
                      <a:pt x="74461" y="70314"/>
                      <a:pt x="74453" y="72052"/>
                    </a:cubicBezTo>
                    <a:cubicBezTo>
                      <a:pt x="74128" y="77520"/>
                      <a:pt x="72866" y="82885"/>
                      <a:pt x="70723" y="87925"/>
                    </a:cubicBezTo>
                    <a:cubicBezTo>
                      <a:pt x="69056" y="90489"/>
                      <a:pt x="66937" y="92727"/>
                      <a:pt x="64453" y="94513"/>
                    </a:cubicBezTo>
                    <a:cubicBezTo>
                      <a:pt x="58262" y="98322"/>
                      <a:pt x="51516" y="99989"/>
                      <a:pt x="29293" y="99195"/>
                    </a:cubicBezTo>
                    <a:lnTo>
                      <a:pt x="21357" y="99195"/>
                    </a:lnTo>
                    <a:cubicBezTo>
                      <a:pt x="4133" y="98560"/>
                      <a:pt x="4133" y="99195"/>
                      <a:pt x="2625" y="97290"/>
                    </a:cubicBezTo>
                    <a:cubicBezTo>
                      <a:pt x="887" y="94172"/>
                      <a:pt x="94" y="90616"/>
                      <a:pt x="324" y="87052"/>
                    </a:cubicBezTo>
                    <a:close/>
                    <a:moveTo>
                      <a:pt x="29611" y="79115"/>
                    </a:moveTo>
                    <a:lnTo>
                      <a:pt x="30642" y="79115"/>
                    </a:lnTo>
                    <a:lnTo>
                      <a:pt x="33738" y="79115"/>
                    </a:lnTo>
                    <a:lnTo>
                      <a:pt x="37071" y="79115"/>
                    </a:lnTo>
                    <a:cubicBezTo>
                      <a:pt x="40373" y="79528"/>
                      <a:pt x="43730" y="79004"/>
                      <a:pt x="46754" y="77607"/>
                    </a:cubicBezTo>
                    <a:cubicBezTo>
                      <a:pt x="49754" y="76155"/>
                      <a:pt x="51532" y="72988"/>
                      <a:pt x="51199" y="69671"/>
                    </a:cubicBezTo>
                    <a:cubicBezTo>
                      <a:pt x="51349" y="65980"/>
                      <a:pt x="49500" y="62488"/>
                      <a:pt x="46357" y="60544"/>
                    </a:cubicBezTo>
                    <a:cubicBezTo>
                      <a:pt x="43420" y="58877"/>
                      <a:pt x="41357" y="58639"/>
                      <a:pt x="33262" y="58639"/>
                    </a:cubicBezTo>
                    <a:cubicBezTo>
                      <a:pt x="29134" y="58639"/>
                      <a:pt x="27944" y="58639"/>
                      <a:pt x="26595" y="59512"/>
                    </a:cubicBezTo>
                    <a:cubicBezTo>
                      <a:pt x="23912" y="61536"/>
                      <a:pt x="22523" y="64837"/>
                      <a:pt x="22943" y="68163"/>
                    </a:cubicBezTo>
                    <a:cubicBezTo>
                      <a:pt x="22833" y="69353"/>
                      <a:pt x="22833" y="70544"/>
                      <a:pt x="22943" y="71734"/>
                    </a:cubicBezTo>
                    <a:cubicBezTo>
                      <a:pt x="22943" y="72607"/>
                      <a:pt x="22943" y="72607"/>
                      <a:pt x="22943" y="75782"/>
                    </a:cubicBezTo>
                    <a:cubicBezTo>
                      <a:pt x="22943" y="78957"/>
                      <a:pt x="25642" y="79512"/>
                      <a:pt x="29611" y="78957"/>
                    </a:cubicBezTo>
                    <a:close/>
                    <a:moveTo>
                      <a:pt x="33182" y="36574"/>
                    </a:moveTo>
                    <a:lnTo>
                      <a:pt x="34928" y="36574"/>
                    </a:lnTo>
                    <a:cubicBezTo>
                      <a:pt x="36016" y="36646"/>
                      <a:pt x="37095" y="36646"/>
                      <a:pt x="38182" y="36574"/>
                    </a:cubicBezTo>
                    <a:cubicBezTo>
                      <a:pt x="45643" y="36574"/>
                      <a:pt x="49532" y="33876"/>
                      <a:pt x="49532" y="28638"/>
                    </a:cubicBezTo>
                    <a:cubicBezTo>
                      <a:pt x="49532" y="22129"/>
                      <a:pt x="44055" y="19193"/>
                      <a:pt x="31833" y="19193"/>
                    </a:cubicBezTo>
                    <a:cubicBezTo>
                      <a:pt x="26118" y="19193"/>
                      <a:pt x="24373" y="20939"/>
                      <a:pt x="24373" y="26415"/>
                    </a:cubicBezTo>
                    <a:cubicBezTo>
                      <a:pt x="24436" y="28741"/>
                      <a:pt x="24730" y="31051"/>
                      <a:pt x="25245" y="33320"/>
                    </a:cubicBezTo>
                    <a:cubicBezTo>
                      <a:pt x="25801" y="35701"/>
                      <a:pt x="26674" y="35860"/>
                      <a:pt x="33182" y="364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0" name="Freeform: Shape 189">
                <a:extLst>
                  <a:ext uri="{FF2B5EF4-FFF2-40B4-BE49-F238E27FC236}">
                    <a16:creationId xmlns:a16="http://schemas.microsoft.com/office/drawing/2014/main" id="{8E8F2765-604C-4B43-ACCD-A167B7909F98}"/>
                  </a:ext>
                </a:extLst>
              </p:cNvPr>
              <p:cNvSpPr/>
              <p:nvPr/>
            </p:nvSpPr>
            <p:spPr>
              <a:xfrm>
                <a:off x="6096893" y="3282686"/>
                <a:ext cx="87401" cy="107973"/>
              </a:xfrm>
              <a:custGeom>
                <a:avLst/>
                <a:gdLst>
                  <a:gd name="connsiteX0" fmla="*/ -89 w 79880"/>
                  <a:gd name="connsiteY0" fmla="*/ 92957 h 98681"/>
                  <a:gd name="connsiteX1" fmla="*/ -89 w 79880"/>
                  <a:gd name="connsiteY1" fmla="*/ 91529 h 98681"/>
                  <a:gd name="connsiteX2" fmla="*/ 943 w 79880"/>
                  <a:gd name="connsiteY2" fmla="*/ 87799 h 98681"/>
                  <a:gd name="connsiteX3" fmla="*/ 2133 w 79880"/>
                  <a:gd name="connsiteY3" fmla="*/ 79862 h 98681"/>
                  <a:gd name="connsiteX4" fmla="*/ 2768 w 79880"/>
                  <a:gd name="connsiteY4" fmla="*/ 77719 h 98681"/>
                  <a:gd name="connsiteX5" fmla="*/ 3482 w 79880"/>
                  <a:gd name="connsiteY5" fmla="*/ 72084 h 98681"/>
                  <a:gd name="connsiteX6" fmla="*/ 5228 w 79880"/>
                  <a:gd name="connsiteY6" fmla="*/ 64623 h 98681"/>
                  <a:gd name="connsiteX7" fmla="*/ 6816 w 79880"/>
                  <a:gd name="connsiteY7" fmla="*/ 57083 h 98681"/>
                  <a:gd name="connsiteX8" fmla="*/ 8165 w 79880"/>
                  <a:gd name="connsiteY8" fmla="*/ 51051 h 98681"/>
                  <a:gd name="connsiteX9" fmla="*/ 9356 w 79880"/>
                  <a:gd name="connsiteY9" fmla="*/ 45734 h 98681"/>
                  <a:gd name="connsiteX10" fmla="*/ 11260 w 79880"/>
                  <a:gd name="connsiteY10" fmla="*/ 38432 h 98681"/>
                  <a:gd name="connsiteX11" fmla="*/ 12450 w 79880"/>
                  <a:gd name="connsiteY11" fmla="*/ 33987 h 98681"/>
                  <a:gd name="connsiteX12" fmla="*/ 13800 w 79880"/>
                  <a:gd name="connsiteY12" fmla="*/ 27083 h 98681"/>
                  <a:gd name="connsiteX13" fmla="*/ 15943 w 79880"/>
                  <a:gd name="connsiteY13" fmla="*/ 19146 h 98681"/>
                  <a:gd name="connsiteX14" fmla="*/ 16974 w 79880"/>
                  <a:gd name="connsiteY14" fmla="*/ 13352 h 98681"/>
                  <a:gd name="connsiteX15" fmla="*/ 27134 w 79880"/>
                  <a:gd name="connsiteY15" fmla="*/ -140 h 98681"/>
                  <a:gd name="connsiteX16" fmla="*/ 43007 w 79880"/>
                  <a:gd name="connsiteY16" fmla="*/ -140 h 98681"/>
                  <a:gd name="connsiteX17" fmla="*/ 46420 w 79880"/>
                  <a:gd name="connsiteY17" fmla="*/ -140 h 98681"/>
                  <a:gd name="connsiteX18" fmla="*/ 50071 w 79880"/>
                  <a:gd name="connsiteY18" fmla="*/ -140 h 98681"/>
                  <a:gd name="connsiteX19" fmla="*/ 57452 w 79880"/>
                  <a:gd name="connsiteY19" fmla="*/ 2240 h 98681"/>
                  <a:gd name="connsiteX20" fmla="*/ 61421 w 79880"/>
                  <a:gd name="connsiteY20" fmla="*/ 12082 h 98681"/>
                  <a:gd name="connsiteX21" fmla="*/ 63801 w 79880"/>
                  <a:gd name="connsiteY21" fmla="*/ 20019 h 98681"/>
                  <a:gd name="connsiteX22" fmla="*/ 65389 w 79880"/>
                  <a:gd name="connsiteY22" fmla="*/ 27083 h 98681"/>
                  <a:gd name="connsiteX23" fmla="*/ 67452 w 79880"/>
                  <a:gd name="connsiteY23" fmla="*/ 34146 h 98681"/>
                  <a:gd name="connsiteX24" fmla="*/ 68643 w 79880"/>
                  <a:gd name="connsiteY24" fmla="*/ 40178 h 98681"/>
                  <a:gd name="connsiteX25" fmla="*/ 69516 w 79880"/>
                  <a:gd name="connsiteY25" fmla="*/ 44623 h 98681"/>
                  <a:gd name="connsiteX26" fmla="*/ 70865 w 79880"/>
                  <a:gd name="connsiteY26" fmla="*/ 53036 h 98681"/>
                  <a:gd name="connsiteX27" fmla="*/ 71976 w 79880"/>
                  <a:gd name="connsiteY27" fmla="*/ 56845 h 98681"/>
                  <a:gd name="connsiteX28" fmla="*/ 73881 w 79880"/>
                  <a:gd name="connsiteY28" fmla="*/ 64782 h 98681"/>
                  <a:gd name="connsiteX29" fmla="*/ 75230 w 79880"/>
                  <a:gd name="connsiteY29" fmla="*/ 70814 h 98681"/>
                  <a:gd name="connsiteX30" fmla="*/ 75944 w 79880"/>
                  <a:gd name="connsiteY30" fmla="*/ 74624 h 98681"/>
                  <a:gd name="connsiteX31" fmla="*/ 77611 w 79880"/>
                  <a:gd name="connsiteY31" fmla="*/ 81370 h 98681"/>
                  <a:gd name="connsiteX32" fmla="*/ 78643 w 79880"/>
                  <a:gd name="connsiteY32" fmla="*/ 86688 h 98681"/>
                  <a:gd name="connsiteX33" fmla="*/ 79675 w 79880"/>
                  <a:gd name="connsiteY33" fmla="*/ 90497 h 98681"/>
                  <a:gd name="connsiteX34" fmla="*/ 79675 w 79880"/>
                  <a:gd name="connsiteY34" fmla="*/ 92561 h 98681"/>
                  <a:gd name="connsiteX35" fmla="*/ 76024 w 79880"/>
                  <a:gd name="connsiteY35" fmla="*/ 98434 h 98681"/>
                  <a:gd name="connsiteX36" fmla="*/ 67690 w 79880"/>
                  <a:gd name="connsiteY36" fmla="*/ 98434 h 98681"/>
                  <a:gd name="connsiteX37" fmla="*/ 59754 w 79880"/>
                  <a:gd name="connsiteY37" fmla="*/ 97958 h 98681"/>
                  <a:gd name="connsiteX38" fmla="*/ 56897 w 79880"/>
                  <a:gd name="connsiteY38" fmla="*/ 95497 h 98681"/>
                  <a:gd name="connsiteX39" fmla="*/ 53642 w 79880"/>
                  <a:gd name="connsiteY39" fmla="*/ 85735 h 98681"/>
                  <a:gd name="connsiteX40" fmla="*/ 41340 w 79880"/>
                  <a:gd name="connsiteY40" fmla="*/ 82402 h 98681"/>
                  <a:gd name="connsiteX41" fmla="*/ 23642 w 79880"/>
                  <a:gd name="connsiteY41" fmla="*/ 90338 h 98681"/>
                  <a:gd name="connsiteX42" fmla="*/ 19435 w 79880"/>
                  <a:gd name="connsiteY42" fmla="*/ 98275 h 98681"/>
                  <a:gd name="connsiteX43" fmla="*/ 11498 w 79880"/>
                  <a:gd name="connsiteY43" fmla="*/ 98275 h 98681"/>
                  <a:gd name="connsiteX44" fmla="*/ 6657 w 79880"/>
                  <a:gd name="connsiteY44" fmla="*/ 98275 h 98681"/>
                  <a:gd name="connsiteX45" fmla="*/ 466 w 79880"/>
                  <a:gd name="connsiteY45" fmla="*/ 96688 h 98681"/>
                  <a:gd name="connsiteX46" fmla="*/ -89 w 79880"/>
                  <a:gd name="connsiteY46" fmla="*/ 92957 h 98681"/>
                  <a:gd name="connsiteX47" fmla="*/ 38880 w 79880"/>
                  <a:gd name="connsiteY47" fmla="*/ 60417 h 98681"/>
                  <a:gd name="connsiteX48" fmla="*/ 49039 w 79880"/>
                  <a:gd name="connsiteY48" fmla="*/ 55337 h 98681"/>
                  <a:gd name="connsiteX49" fmla="*/ 47531 w 79880"/>
                  <a:gd name="connsiteY49" fmla="*/ 45893 h 98681"/>
                  <a:gd name="connsiteX50" fmla="*/ 46261 w 79880"/>
                  <a:gd name="connsiteY50" fmla="*/ 40258 h 98681"/>
                  <a:gd name="connsiteX51" fmla="*/ 42689 w 79880"/>
                  <a:gd name="connsiteY51" fmla="*/ 28829 h 98681"/>
                  <a:gd name="connsiteX52" fmla="*/ 40071 w 79880"/>
                  <a:gd name="connsiteY52" fmla="*/ 26606 h 98681"/>
                  <a:gd name="connsiteX53" fmla="*/ 34594 w 79880"/>
                  <a:gd name="connsiteY53" fmla="*/ 36924 h 98681"/>
                  <a:gd name="connsiteX54" fmla="*/ 33404 w 79880"/>
                  <a:gd name="connsiteY54" fmla="*/ 43670 h 98681"/>
                  <a:gd name="connsiteX55" fmla="*/ 31816 w 79880"/>
                  <a:gd name="connsiteY55" fmla="*/ 50893 h 98681"/>
                  <a:gd name="connsiteX56" fmla="*/ 31816 w 79880"/>
                  <a:gd name="connsiteY56" fmla="*/ 54385 h 98681"/>
                  <a:gd name="connsiteX57" fmla="*/ 38880 w 79880"/>
                  <a:gd name="connsiteY57" fmla="*/ 60338 h 9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880" h="98681">
                    <a:moveTo>
                      <a:pt x="-89" y="92957"/>
                    </a:moveTo>
                    <a:cubicBezTo>
                      <a:pt x="-153" y="92481"/>
                      <a:pt x="-153" y="92005"/>
                      <a:pt x="-89" y="91529"/>
                    </a:cubicBezTo>
                    <a:cubicBezTo>
                      <a:pt x="347" y="90315"/>
                      <a:pt x="688" y="89069"/>
                      <a:pt x="943" y="87799"/>
                    </a:cubicBezTo>
                    <a:cubicBezTo>
                      <a:pt x="1180" y="85132"/>
                      <a:pt x="1577" y="82481"/>
                      <a:pt x="2133" y="79862"/>
                    </a:cubicBezTo>
                    <a:lnTo>
                      <a:pt x="2768" y="77719"/>
                    </a:lnTo>
                    <a:cubicBezTo>
                      <a:pt x="2768" y="76925"/>
                      <a:pt x="2768" y="75021"/>
                      <a:pt x="3482" y="72084"/>
                    </a:cubicBezTo>
                    <a:cubicBezTo>
                      <a:pt x="3593" y="69512"/>
                      <a:pt x="4189" y="66981"/>
                      <a:pt x="5228" y="64623"/>
                    </a:cubicBezTo>
                    <a:cubicBezTo>
                      <a:pt x="5942" y="62155"/>
                      <a:pt x="6474" y="59631"/>
                      <a:pt x="6816" y="57083"/>
                    </a:cubicBezTo>
                    <a:cubicBezTo>
                      <a:pt x="6816" y="55337"/>
                      <a:pt x="7292" y="54861"/>
                      <a:pt x="8165" y="51051"/>
                    </a:cubicBezTo>
                    <a:cubicBezTo>
                      <a:pt x="8165" y="50575"/>
                      <a:pt x="8720" y="48591"/>
                      <a:pt x="9356" y="45734"/>
                    </a:cubicBezTo>
                    <a:cubicBezTo>
                      <a:pt x="9990" y="42877"/>
                      <a:pt x="10705" y="40019"/>
                      <a:pt x="11260" y="38432"/>
                    </a:cubicBezTo>
                    <a:cubicBezTo>
                      <a:pt x="11816" y="36845"/>
                      <a:pt x="12450" y="34146"/>
                      <a:pt x="12450" y="33987"/>
                    </a:cubicBezTo>
                    <a:lnTo>
                      <a:pt x="13800" y="27083"/>
                    </a:lnTo>
                    <a:lnTo>
                      <a:pt x="15943" y="19146"/>
                    </a:lnTo>
                    <a:cubicBezTo>
                      <a:pt x="16443" y="17249"/>
                      <a:pt x="16792" y="15312"/>
                      <a:pt x="16974" y="13352"/>
                    </a:cubicBezTo>
                    <a:cubicBezTo>
                      <a:pt x="18641" y="2796"/>
                      <a:pt x="20546" y="177"/>
                      <a:pt x="27134" y="-140"/>
                    </a:cubicBezTo>
                    <a:cubicBezTo>
                      <a:pt x="30070" y="-140"/>
                      <a:pt x="36579" y="-140"/>
                      <a:pt x="43007" y="-140"/>
                    </a:cubicBezTo>
                    <a:lnTo>
                      <a:pt x="46420" y="-140"/>
                    </a:lnTo>
                    <a:lnTo>
                      <a:pt x="50071" y="-140"/>
                    </a:lnTo>
                    <a:cubicBezTo>
                      <a:pt x="52722" y="-164"/>
                      <a:pt x="55309" y="669"/>
                      <a:pt x="57452" y="2240"/>
                    </a:cubicBezTo>
                    <a:cubicBezTo>
                      <a:pt x="59198" y="4145"/>
                      <a:pt x="59833" y="5892"/>
                      <a:pt x="61421" y="12082"/>
                    </a:cubicBezTo>
                    <a:cubicBezTo>
                      <a:pt x="61421" y="12796"/>
                      <a:pt x="61421" y="12796"/>
                      <a:pt x="63801" y="20019"/>
                    </a:cubicBezTo>
                    <a:cubicBezTo>
                      <a:pt x="64468" y="22344"/>
                      <a:pt x="65000" y="24702"/>
                      <a:pt x="65389" y="27083"/>
                    </a:cubicBezTo>
                    <a:cubicBezTo>
                      <a:pt x="65389" y="27956"/>
                      <a:pt x="66262" y="30337"/>
                      <a:pt x="67452" y="34146"/>
                    </a:cubicBezTo>
                    <a:cubicBezTo>
                      <a:pt x="68047" y="36115"/>
                      <a:pt x="68444" y="38130"/>
                      <a:pt x="68643" y="40178"/>
                    </a:cubicBezTo>
                    <a:cubicBezTo>
                      <a:pt x="68802" y="41686"/>
                      <a:pt x="69095" y="43170"/>
                      <a:pt x="69516" y="44623"/>
                    </a:cubicBezTo>
                    <a:cubicBezTo>
                      <a:pt x="69516" y="46686"/>
                      <a:pt x="69516" y="46686"/>
                      <a:pt x="70865" y="53036"/>
                    </a:cubicBezTo>
                    <a:cubicBezTo>
                      <a:pt x="71159" y="54330"/>
                      <a:pt x="71532" y="55599"/>
                      <a:pt x="71976" y="56845"/>
                    </a:cubicBezTo>
                    <a:cubicBezTo>
                      <a:pt x="72841" y="59433"/>
                      <a:pt x="73484" y="62084"/>
                      <a:pt x="73881" y="64782"/>
                    </a:cubicBezTo>
                    <a:lnTo>
                      <a:pt x="75230" y="70814"/>
                    </a:lnTo>
                    <a:cubicBezTo>
                      <a:pt x="75556" y="72068"/>
                      <a:pt x="75794" y="73338"/>
                      <a:pt x="75944" y="74624"/>
                    </a:cubicBezTo>
                    <a:cubicBezTo>
                      <a:pt x="76286" y="76917"/>
                      <a:pt x="76842" y="79179"/>
                      <a:pt x="77611" y="81370"/>
                    </a:cubicBezTo>
                    <a:cubicBezTo>
                      <a:pt x="77611" y="82878"/>
                      <a:pt x="77611" y="82878"/>
                      <a:pt x="78643" y="86688"/>
                    </a:cubicBezTo>
                    <a:cubicBezTo>
                      <a:pt x="79056" y="87934"/>
                      <a:pt x="79405" y="89211"/>
                      <a:pt x="79675" y="90497"/>
                    </a:cubicBezTo>
                    <a:cubicBezTo>
                      <a:pt x="79746" y="91180"/>
                      <a:pt x="79746" y="91878"/>
                      <a:pt x="79675" y="92561"/>
                    </a:cubicBezTo>
                    <a:cubicBezTo>
                      <a:pt x="79746" y="95077"/>
                      <a:pt x="78310" y="97386"/>
                      <a:pt x="76024" y="98434"/>
                    </a:cubicBezTo>
                    <a:cubicBezTo>
                      <a:pt x="73246" y="98577"/>
                      <a:pt x="70468" y="98577"/>
                      <a:pt x="67690" y="98434"/>
                    </a:cubicBezTo>
                    <a:cubicBezTo>
                      <a:pt x="65031" y="98585"/>
                      <a:pt x="62373" y="98426"/>
                      <a:pt x="59754" y="97958"/>
                    </a:cubicBezTo>
                    <a:cubicBezTo>
                      <a:pt x="58547" y="97489"/>
                      <a:pt x="57539" y="96624"/>
                      <a:pt x="56897" y="95497"/>
                    </a:cubicBezTo>
                    <a:cubicBezTo>
                      <a:pt x="56897" y="95497"/>
                      <a:pt x="56897" y="95497"/>
                      <a:pt x="53642" y="85735"/>
                    </a:cubicBezTo>
                    <a:cubicBezTo>
                      <a:pt x="52690" y="82798"/>
                      <a:pt x="50865" y="82402"/>
                      <a:pt x="41340" y="82402"/>
                    </a:cubicBezTo>
                    <a:cubicBezTo>
                      <a:pt x="28959" y="82402"/>
                      <a:pt x="24832" y="84148"/>
                      <a:pt x="23642" y="90338"/>
                    </a:cubicBezTo>
                    <a:cubicBezTo>
                      <a:pt x="22451" y="96529"/>
                      <a:pt x="21498" y="98275"/>
                      <a:pt x="19435" y="98275"/>
                    </a:cubicBezTo>
                    <a:cubicBezTo>
                      <a:pt x="17371" y="98275"/>
                      <a:pt x="14990" y="98275"/>
                      <a:pt x="11498" y="98275"/>
                    </a:cubicBezTo>
                    <a:lnTo>
                      <a:pt x="6657" y="98275"/>
                    </a:lnTo>
                    <a:cubicBezTo>
                      <a:pt x="2530" y="98275"/>
                      <a:pt x="1974" y="98275"/>
                      <a:pt x="466" y="96688"/>
                    </a:cubicBezTo>
                    <a:cubicBezTo>
                      <a:pt x="-74" y="95521"/>
                      <a:pt x="-264" y="94227"/>
                      <a:pt x="-89" y="92957"/>
                    </a:cubicBezTo>
                    <a:close/>
                    <a:moveTo>
                      <a:pt x="38880" y="60417"/>
                    </a:moveTo>
                    <a:cubicBezTo>
                      <a:pt x="46817" y="60417"/>
                      <a:pt x="49039" y="59306"/>
                      <a:pt x="49039" y="55337"/>
                    </a:cubicBezTo>
                    <a:cubicBezTo>
                      <a:pt x="48991" y="52131"/>
                      <a:pt x="48484" y="48948"/>
                      <a:pt x="47531" y="45893"/>
                    </a:cubicBezTo>
                    <a:cubicBezTo>
                      <a:pt x="47531" y="44147"/>
                      <a:pt x="46658" y="42242"/>
                      <a:pt x="46261" y="40258"/>
                    </a:cubicBezTo>
                    <a:cubicBezTo>
                      <a:pt x="45309" y="36376"/>
                      <a:pt x="44110" y="32559"/>
                      <a:pt x="42689" y="28829"/>
                    </a:cubicBezTo>
                    <a:cubicBezTo>
                      <a:pt x="41975" y="27321"/>
                      <a:pt x="41261" y="26606"/>
                      <a:pt x="40071" y="26606"/>
                    </a:cubicBezTo>
                    <a:cubicBezTo>
                      <a:pt x="37689" y="26606"/>
                      <a:pt x="35626" y="30575"/>
                      <a:pt x="34594" y="36924"/>
                    </a:cubicBezTo>
                    <a:lnTo>
                      <a:pt x="33404" y="43670"/>
                    </a:lnTo>
                    <a:lnTo>
                      <a:pt x="31816" y="50893"/>
                    </a:lnTo>
                    <a:cubicBezTo>
                      <a:pt x="31729" y="52052"/>
                      <a:pt x="31729" y="53226"/>
                      <a:pt x="31816" y="54385"/>
                    </a:cubicBezTo>
                    <a:cubicBezTo>
                      <a:pt x="31499" y="58353"/>
                      <a:pt x="34118" y="60338"/>
                      <a:pt x="38880" y="6033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1" name="Freeform: Shape 190">
                <a:extLst>
                  <a:ext uri="{FF2B5EF4-FFF2-40B4-BE49-F238E27FC236}">
                    <a16:creationId xmlns:a16="http://schemas.microsoft.com/office/drawing/2014/main" id="{B66318AE-1812-42C9-B571-C3DA7769ADFC}"/>
                  </a:ext>
                </a:extLst>
              </p:cNvPr>
              <p:cNvSpPr/>
              <p:nvPr/>
            </p:nvSpPr>
            <p:spPr>
              <a:xfrm>
                <a:off x="6192255" y="3281992"/>
                <a:ext cx="65536" cy="108897"/>
              </a:xfrm>
              <a:custGeom>
                <a:avLst/>
                <a:gdLst>
                  <a:gd name="connsiteX0" fmla="*/ 298 w 59896"/>
                  <a:gd name="connsiteY0" fmla="*/ 89783 h 99526"/>
                  <a:gd name="connsiteX1" fmla="*/ 298 w 59896"/>
                  <a:gd name="connsiteY1" fmla="*/ 84624 h 99526"/>
                  <a:gd name="connsiteX2" fmla="*/ 298 w 59896"/>
                  <a:gd name="connsiteY2" fmla="*/ 78036 h 99526"/>
                  <a:gd name="connsiteX3" fmla="*/ 298 w 59896"/>
                  <a:gd name="connsiteY3" fmla="*/ 71845 h 99526"/>
                  <a:gd name="connsiteX4" fmla="*/ -98 w 59896"/>
                  <a:gd name="connsiteY4" fmla="*/ 57718 h 99526"/>
                  <a:gd name="connsiteX5" fmla="*/ 298 w 59896"/>
                  <a:gd name="connsiteY5" fmla="*/ 50178 h 99526"/>
                  <a:gd name="connsiteX6" fmla="*/ 298 w 59896"/>
                  <a:gd name="connsiteY6" fmla="*/ 47400 h 99526"/>
                  <a:gd name="connsiteX7" fmla="*/ -98 w 59896"/>
                  <a:gd name="connsiteY7" fmla="*/ 41210 h 99526"/>
                  <a:gd name="connsiteX8" fmla="*/ -98 w 59896"/>
                  <a:gd name="connsiteY8" fmla="*/ 37718 h 99526"/>
                  <a:gd name="connsiteX9" fmla="*/ -98 w 59896"/>
                  <a:gd name="connsiteY9" fmla="*/ 35813 h 99526"/>
                  <a:gd name="connsiteX10" fmla="*/ -98 w 59896"/>
                  <a:gd name="connsiteY10" fmla="*/ 33987 h 99526"/>
                  <a:gd name="connsiteX11" fmla="*/ -98 w 59896"/>
                  <a:gd name="connsiteY11" fmla="*/ 30654 h 99526"/>
                  <a:gd name="connsiteX12" fmla="*/ -98 w 59896"/>
                  <a:gd name="connsiteY12" fmla="*/ 18114 h 99526"/>
                  <a:gd name="connsiteX13" fmla="*/ -98 w 59896"/>
                  <a:gd name="connsiteY13" fmla="*/ 14860 h 99526"/>
                  <a:gd name="connsiteX14" fmla="*/ -98 w 59896"/>
                  <a:gd name="connsiteY14" fmla="*/ 12796 h 99526"/>
                  <a:gd name="connsiteX15" fmla="*/ -98 w 59896"/>
                  <a:gd name="connsiteY15" fmla="*/ 11209 h 99526"/>
                  <a:gd name="connsiteX16" fmla="*/ -98 w 59896"/>
                  <a:gd name="connsiteY16" fmla="*/ 9859 h 99526"/>
                  <a:gd name="connsiteX17" fmla="*/ -98 w 59896"/>
                  <a:gd name="connsiteY17" fmla="*/ 8748 h 99526"/>
                  <a:gd name="connsiteX18" fmla="*/ -98 w 59896"/>
                  <a:gd name="connsiteY18" fmla="*/ 6685 h 99526"/>
                  <a:gd name="connsiteX19" fmla="*/ 4584 w 59896"/>
                  <a:gd name="connsiteY19" fmla="*/ -141 h 99526"/>
                  <a:gd name="connsiteX20" fmla="*/ 11410 w 59896"/>
                  <a:gd name="connsiteY20" fmla="*/ -141 h 99526"/>
                  <a:gd name="connsiteX21" fmla="*/ 20537 w 59896"/>
                  <a:gd name="connsiteY21" fmla="*/ -141 h 99526"/>
                  <a:gd name="connsiteX22" fmla="*/ 24347 w 59896"/>
                  <a:gd name="connsiteY22" fmla="*/ 3986 h 99526"/>
                  <a:gd name="connsiteX23" fmla="*/ 24347 w 59896"/>
                  <a:gd name="connsiteY23" fmla="*/ 10177 h 99526"/>
                  <a:gd name="connsiteX24" fmla="*/ 24347 w 59896"/>
                  <a:gd name="connsiteY24" fmla="*/ 18114 h 99526"/>
                  <a:gd name="connsiteX25" fmla="*/ 24347 w 59896"/>
                  <a:gd name="connsiteY25" fmla="*/ 21447 h 99526"/>
                  <a:gd name="connsiteX26" fmla="*/ 24347 w 59896"/>
                  <a:gd name="connsiteY26" fmla="*/ 25574 h 99526"/>
                  <a:gd name="connsiteX27" fmla="*/ 24981 w 59896"/>
                  <a:gd name="connsiteY27" fmla="*/ 42638 h 99526"/>
                  <a:gd name="connsiteX28" fmla="*/ 24267 w 59896"/>
                  <a:gd name="connsiteY28" fmla="*/ 54543 h 99526"/>
                  <a:gd name="connsiteX29" fmla="*/ 24267 w 59896"/>
                  <a:gd name="connsiteY29" fmla="*/ 57797 h 99526"/>
                  <a:gd name="connsiteX30" fmla="*/ 26013 w 59896"/>
                  <a:gd name="connsiteY30" fmla="*/ 73671 h 99526"/>
                  <a:gd name="connsiteX31" fmla="*/ 29664 w 59896"/>
                  <a:gd name="connsiteY31" fmla="*/ 75417 h 99526"/>
                  <a:gd name="connsiteX32" fmla="*/ 50617 w 59896"/>
                  <a:gd name="connsiteY32" fmla="*/ 75417 h 99526"/>
                  <a:gd name="connsiteX33" fmla="*/ 53236 w 59896"/>
                  <a:gd name="connsiteY33" fmla="*/ 75417 h 99526"/>
                  <a:gd name="connsiteX34" fmla="*/ 55618 w 59896"/>
                  <a:gd name="connsiteY34" fmla="*/ 75417 h 99526"/>
                  <a:gd name="connsiteX35" fmla="*/ 59744 w 59896"/>
                  <a:gd name="connsiteY35" fmla="*/ 81290 h 99526"/>
                  <a:gd name="connsiteX36" fmla="*/ 59744 w 59896"/>
                  <a:gd name="connsiteY36" fmla="*/ 85894 h 99526"/>
                  <a:gd name="connsiteX37" fmla="*/ 59744 w 59896"/>
                  <a:gd name="connsiteY37" fmla="*/ 88989 h 99526"/>
                  <a:gd name="connsiteX38" fmla="*/ 59744 w 59896"/>
                  <a:gd name="connsiteY38" fmla="*/ 95735 h 99526"/>
                  <a:gd name="connsiteX39" fmla="*/ 55459 w 59896"/>
                  <a:gd name="connsiteY39" fmla="*/ 99227 h 99526"/>
                  <a:gd name="connsiteX40" fmla="*/ 52681 w 59896"/>
                  <a:gd name="connsiteY40" fmla="*/ 99227 h 99526"/>
                  <a:gd name="connsiteX41" fmla="*/ 49586 w 59896"/>
                  <a:gd name="connsiteY41" fmla="*/ 99227 h 99526"/>
                  <a:gd name="connsiteX42" fmla="*/ 38553 w 59896"/>
                  <a:gd name="connsiteY42" fmla="*/ 99227 h 99526"/>
                  <a:gd name="connsiteX43" fmla="*/ 33394 w 59896"/>
                  <a:gd name="connsiteY43" fmla="*/ 98592 h 99526"/>
                  <a:gd name="connsiteX44" fmla="*/ 29585 w 59896"/>
                  <a:gd name="connsiteY44" fmla="*/ 98592 h 99526"/>
                  <a:gd name="connsiteX45" fmla="*/ 23791 w 59896"/>
                  <a:gd name="connsiteY45" fmla="*/ 99386 h 99526"/>
                  <a:gd name="connsiteX46" fmla="*/ 11330 w 59896"/>
                  <a:gd name="connsiteY46" fmla="*/ 98592 h 99526"/>
                  <a:gd name="connsiteX47" fmla="*/ 9267 w 59896"/>
                  <a:gd name="connsiteY47" fmla="*/ 99068 h 99526"/>
                  <a:gd name="connsiteX48" fmla="*/ 6489 w 59896"/>
                  <a:gd name="connsiteY48" fmla="*/ 99068 h 99526"/>
                  <a:gd name="connsiteX49" fmla="*/ 139 w 59896"/>
                  <a:gd name="connsiteY49" fmla="*/ 92402 h 99526"/>
                  <a:gd name="connsiteX50" fmla="*/ 298 w 59896"/>
                  <a:gd name="connsiteY50" fmla="*/ 89783 h 9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96" h="99526">
                    <a:moveTo>
                      <a:pt x="298" y="89783"/>
                    </a:moveTo>
                    <a:cubicBezTo>
                      <a:pt x="425" y="88068"/>
                      <a:pt x="425" y="86338"/>
                      <a:pt x="298" y="84624"/>
                    </a:cubicBezTo>
                    <a:lnTo>
                      <a:pt x="298" y="78036"/>
                    </a:lnTo>
                    <a:cubicBezTo>
                      <a:pt x="298" y="74306"/>
                      <a:pt x="298" y="72242"/>
                      <a:pt x="298" y="71845"/>
                    </a:cubicBezTo>
                    <a:lnTo>
                      <a:pt x="-98" y="57718"/>
                    </a:lnTo>
                    <a:cubicBezTo>
                      <a:pt x="-98" y="57718"/>
                      <a:pt x="-98" y="51051"/>
                      <a:pt x="298" y="50178"/>
                    </a:cubicBezTo>
                    <a:lnTo>
                      <a:pt x="298" y="47400"/>
                    </a:lnTo>
                    <a:cubicBezTo>
                      <a:pt x="298" y="44146"/>
                      <a:pt x="-98" y="41924"/>
                      <a:pt x="-98" y="41210"/>
                    </a:cubicBezTo>
                    <a:cubicBezTo>
                      <a:pt x="-98" y="40495"/>
                      <a:pt x="-98" y="39305"/>
                      <a:pt x="-98" y="37718"/>
                    </a:cubicBezTo>
                    <a:cubicBezTo>
                      <a:pt x="-98" y="36130"/>
                      <a:pt x="-98" y="36210"/>
                      <a:pt x="-98" y="35813"/>
                    </a:cubicBezTo>
                    <a:cubicBezTo>
                      <a:pt x="-67" y="35201"/>
                      <a:pt x="-67" y="34598"/>
                      <a:pt x="-98" y="33987"/>
                    </a:cubicBezTo>
                    <a:cubicBezTo>
                      <a:pt x="-98" y="32241"/>
                      <a:pt x="-98" y="31209"/>
                      <a:pt x="-98" y="30654"/>
                    </a:cubicBezTo>
                    <a:lnTo>
                      <a:pt x="-98" y="18114"/>
                    </a:lnTo>
                    <a:cubicBezTo>
                      <a:pt x="-43" y="17026"/>
                      <a:pt x="-43" y="15947"/>
                      <a:pt x="-98" y="14860"/>
                    </a:cubicBezTo>
                    <a:cubicBezTo>
                      <a:pt x="-170" y="14177"/>
                      <a:pt x="-170" y="13479"/>
                      <a:pt x="-98" y="12796"/>
                    </a:cubicBezTo>
                    <a:cubicBezTo>
                      <a:pt x="-162" y="12272"/>
                      <a:pt x="-162" y="11732"/>
                      <a:pt x="-98" y="11209"/>
                    </a:cubicBezTo>
                    <a:cubicBezTo>
                      <a:pt x="-43" y="10764"/>
                      <a:pt x="-43" y="10304"/>
                      <a:pt x="-98" y="9859"/>
                    </a:cubicBezTo>
                    <a:cubicBezTo>
                      <a:pt x="-35" y="9494"/>
                      <a:pt x="-35" y="9113"/>
                      <a:pt x="-98" y="8748"/>
                    </a:cubicBezTo>
                    <a:cubicBezTo>
                      <a:pt x="-162" y="8058"/>
                      <a:pt x="-162" y="7367"/>
                      <a:pt x="-98" y="6685"/>
                    </a:cubicBezTo>
                    <a:cubicBezTo>
                      <a:pt x="-98" y="2796"/>
                      <a:pt x="1965" y="-141"/>
                      <a:pt x="4584" y="-141"/>
                    </a:cubicBezTo>
                    <a:lnTo>
                      <a:pt x="11410" y="-141"/>
                    </a:lnTo>
                    <a:lnTo>
                      <a:pt x="20537" y="-141"/>
                    </a:lnTo>
                    <a:cubicBezTo>
                      <a:pt x="22656" y="97"/>
                      <a:pt x="24283" y="1851"/>
                      <a:pt x="24347" y="3986"/>
                    </a:cubicBezTo>
                    <a:lnTo>
                      <a:pt x="24347" y="10177"/>
                    </a:lnTo>
                    <a:lnTo>
                      <a:pt x="24347" y="18114"/>
                    </a:lnTo>
                    <a:cubicBezTo>
                      <a:pt x="24347" y="18114"/>
                      <a:pt x="24347" y="19542"/>
                      <a:pt x="24347" y="21447"/>
                    </a:cubicBezTo>
                    <a:cubicBezTo>
                      <a:pt x="24347" y="23352"/>
                      <a:pt x="24347" y="24145"/>
                      <a:pt x="24347" y="25574"/>
                    </a:cubicBezTo>
                    <a:lnTo>
                      <a:pt x="24981" y="42638"/>
                    </a:lnTo>
                    <a:cubicBezTo>
                      <a:pt x="24981" y="44305"/>
                      <a:pt x="24981" y="50019"/>
                      <a:pt x="24267" y="54543"/>
                    </a:cubicBezTo>
                    <a:cubicBezTo>
                      <a:pt x="24212" y="55631"/>
                      <a:pt x="24212" y="56710"/>
                      <a:pt x="24267" y="57797"/>
                    </a:cubicBezTo>
                    <a:cubicBezTo>
                      <a:pt x="24267" y="63139"/>
                      <a:pt x="24855" y="68456"/>
                      <a:pt x="26013" y="73671"/>
                    </a:cubicBezTo>
                    <a:cubicBezTo>
                      <a:pt x="26926" y="74750"/>
                      <a:pt x="28252" y="75385"/>
                      <a:pt x="29664" y="75417"/>
                    </a:cubicBezTo>
                    <a:lnTo>
                      <a:pt x="50617" y="75417"/>
                    </a:lnTo>
                    <a:lnTo>
                      <a:pt x="53236" y="75417"/>
                    </a:lnTo>
                    <a:cubicBezTo>
                      <a:pt x="54030" y="75354"/>
                      <a:pt x="54824" y="75354"/>
                      <a:pt x="55618" y="75417"/>
                    </a:cubicBezTo>
                    <a:cubicBezTo>
                      <a:pt x="58713" y="75417"/>
                      <a:pt x="59744" y="77084"/>
                      <a:pt x="59744" y="81290"/>
                    </a:cubicBezTo>
                    <a:lnTo>
                      <a:pt x="59744" y="85894"/>
                    </a:lnTo>
                    <a:cubicBezTo>
                      <a:pt x="59744" y="87639"/>
                      <a:pt x="59744" y="88830"/>
                      <a:pt x="59744" y="88989"/>
                    </a:cubicBezTo>
                    <a:lnTo>
                      <a:pt x="59744" y="95735"/>
                    </a:lnTo>
                    <a:cubicBezTo>
                      <a:pt x="59459" y="97846"/>
                      <a:pt x="57586" y="99370"/>
                      <a:pt x="55459" y="99227"/>
                    </a:cubicBezTo>
                    <a:lnTo>
                      <a:pt x="52681" y="99227"/>
                    </a:lnTo>
                    <a:cubicBezTo>
                      <a:pt x="51649" y="99156"/>
                      <a:pt x="50617" y="99156"/>
                      <a:pt x="49586" y="99227"/>
                    </a:cubicBezTo>
                    <a:lnTo>
                      <a:pt x="38553" y="99227"/>
                    </a:lnTo>
                    <a:cubicBezTo>
                      <a:pt x="36815" y="99172"/>
                      <a:pt x="35093" y="98965"/>
                      <a:pt x="33394" y="98592"/>
                    </a:cubicBezTo>
                    <a:lnTo>
                      <a:pt x="29585" y="98592"/>
                    </a:lnTo>
                    <a:lnTo>
                      <a:pt x="23791" y="99386"/>
                    </a:lnTo>
                    <a:lnTo>
                      <a:pt x="11330" y="98592"/>
                    </a:lnTo>
                    <a:lnTo>
                      <a:pt x="9267" y="99068"/>
                    </a:lnTo>
                    <a:cubicBezTo>
                      <a:pt x="8338" y="99132"/>
                      <a:pt x="7418" y="99132"/>
                      <a:pt x="6489" y="99068"/>
                    </a:cubicBezTo>
                    <a:cubicBezTo>
                      <a:pt x="2981" y="98791"/>
                      <a:pt x="251" y="95918"/>
                      <a:pt x="139" y="92402"/>
                    </a:cubicBezTo>
                    <a:cubicBezTo>
                      <a:pt x="139" y="91529"/>
                      <a:pt x="195" y="90655"/>
                      <a:pt x="298" y="8978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83" name="Freeform: Shape 182">
              <a:extLst>
                <a:ext uri="{FF2B5EF4-FFF2-40B4-BE49-F238E27FC236}">
                  <a16:creationId xmlns:a16="http://schemas.microsoft.com/office/drawing/2014/main" id="{70C5E1CF-0539-4822-8DDB-02C54743003B}"/>
                </a:ext>
              </a:extLst>
            </p:cNvPr>
            <p:cNvSpPr/>
            <p:nvPr/>
          </p:nvSpPr>
          <p:spPr>
            <a:xfrm>
              <a:off x="5641196" y="2845039"/>
              <a:ext cx="569104" cy="590136"/>
            </a:xfrm>
            <a:custGeom>
              <a:avLst/>
              <a:gdLst>
                <a:gd name="connsiteX0" fmla="*/ 394496 w 414620"/>
                <a:gd name="connsiteY0" fmla="*/ 117411 h 429944"/>
                <a:gd name="connsiteX1" fmla="*/ 382670 w 414620"/>
                <a:gd name="connsiteY1" fmla="*/ 95426 h 429944"/>
                <a:gd name="connsiteX2" fmla="*/ 376638 w 414620"/>
                <a:gd name="connsiteY2" fmla="*/ 98204 h 429944"/>
                <a:gd name="connsiteX3" fmla="*/ 364892 w 414620"/>
                <a:gd name="connsiteY3" fmla="*/ 89633 h 429944"/>
                <a:gd name="connsiteX4" fmla="*/ 353463 w 414620"/>
                <a:gd name="connsiteY4" fmla="*/ 89633 h 429944"/>
                <a:gd name="connsiteX5" fmla="*/ 349891 w 414620"/>
                <a:gd name="connsiteY5" fmla="*/ 95268 h 429944"/>
                <a:gd name="connsiteX6" fmla="*/ 351558 w 414620"/>
                <a:gd name="connsiteY6" fmla="*/ 112728 h 429944"/>
                <a:gd name="connsiteX7" fmla="*/ 342510 w 414620"/>
                <a:gd name="connsiteY7" fmla="*/ 117491 h 429944"/>
                <a:gd name="connsiteX8" fmla="*/ 335209 w 414620"/>
                <a:gd name="connsiteY8" fmla="*/ 120665 h 429944"/>
                <a:gd name="connsiteX9" fmla="*/ 330288 w 414620"/>
                <a:gd name="connsiteY9" fmla="*/ 108760 h 429944"/>
                <a:gd name="connsiteX10" fmla="*/ 326478 w 414620"/>
                <a:gd name="connsiteY10" fmla="*/ 99474 h 429944"/>
                <a:gd name="connsiteX11" fmla="*/ 332669 w 414620"/>
                <a:gd name="connsiteY11" fmla="*/ 85982 h 429944"/>
                <a:gd name="connsiteX12" fmla="*/ 324732 w 414620"/>
                <a:gd name="connsiteY12" fmla="*/ 81458 h 429944"/>
                <a:gd name="connsiteX13" fmla="*/ 329653 w 414620"/>
                <a:gd name="connsiteY13" fmla="*/ 71933 h 429944"/>
                <a:gd name="connsiteX14" fmla="*/ 329653 w 414620"/>
                <a:gd name="connsiteY14" fmla="*/ 71219 h 429944"/>
                <a:gd name="connsiteX15" fmla="*/ 329653 w 414620"/>
                <a:gd name="connsiteY15" fmla="*/ 67092 h 429944"/>
                <a:gd name="connsiteX16" fmla="*/ 334415 w 414620"/>
                <a:gd name="connsiteY16" fmla="*/ 51695 h 429944"/>
                <a:gd name="connsiteX17" fmla="*/ 315684 w 414620"/>
                <a:gd name="connsiteY17" fmla="*/ 49235 h 429944"/>
                <a:gd name="connsiteX18" fmla="*/ 307747 w 414620"/>
                <a:gd name="connsiteY18" fmla="*/ 44393 h 429944"/>
                <a:gd name="connsiteX19" fmla="*/ 288461 w 414620"/>
                <a:gd name="connsiteY19" fmla="*/ 18440 h 429944"/>
                <a:gd name="connsiteX20" fmla="*/ 288461 w 414620"/>
                <a:gd name="connsiteY20" fmla="*/ 17964 h 429944"/>
                <a:gd name="connsiteX21" fmla="*/ 366162 w 414620"/>
                <a:gd name="connsiteY21" fmla="*/ 82013 h 429944"/>
                <a:gd name="connsiteX22" fmla="*/ 355923 w 414620"/>
                <a:gd name="connsiteY22" fmla="*/ 79870 h 429944"/>
                <a:gd name="connsiteX23" fmla="*/ 379734 w 414620"/>
                <a:gd name="connsiteY23" fmla="*/ 92093 h 429944"/>
                <a:gd name="connsiteX24" fmla="*/ 381559 w 414620"/>
                <a:gd name="connsiteY24" fmla="*/ 93045 h 429944"/>
                <a:gd name="connsiteX25" fmla="*/ 377035 w 414620"/>
                <a:gd name="connsiteY25" fmla="*/ 86220 h 429944"/>
                <a:gd name="connsiteX26" fmla="*/ 375686 w 414620"/>
                <a:gd name="connsiteY26" fmla="*/ 85664 h 429944"/>
                <a:gd name="connsiteX27" fmla="*/ 295525 w 414620"/>
                <a:gd name="connsiteY27" fmla="*/ 17884 h 429944"/>
                <a:gd name="connsiteX28" fmla="*/ 295525 w 414620"/>
                <a:gd name="connsiteY28" fmla="*/ 17884 h 429944"/>
                <a:gd name="connsiteX29" fmla="*/ 295525 w 414620"/>
                <a:gd name="connsiteY29" fmla="*/ 17884 h 429944"/>
                <a:gd name="connsiteX30" fmla="*/ 295525 w 414620"/>
                <a:gd name="connsiteY30" fmla="*/ 17884 h 429944"/>
                <a:gd name="connsiteX31" fmla="*/ 293937 w 414620"/>
                <a:gd name="connsiteY31" fmla="*/ 17170 h 429944"/>
                <a:gd name="connsiteX32" fmla="*/ 293143 w 414620"/>
                <a:gd name="connsiteY32" fmla="*/ 17170 h 429944"/>
                <a:gd name="connsiteX33" fmla="*/ 293143 w 414620"/>
                <a:gd name="connsiteY33" fmla="*/ 17170 h 429944"/>
                <a:gd name="connsiteX34" fmla="*/ 236396 w 414620"/>
                <a:gd name="connsiteY34" fmla="*/ 1297 h 429944"/>
                <a:gd name="connsiteX35" fmla="*/ 214887 w 414620"/>
                <a:gd name="connsiteY35" fmla="*/ -132 h 429944"/>
                <a:gd name="connsiteX36" fmla="*/ 137187 w 414620"/>
                <a:gd name="connsiteY36" fmla="*/ 14233 h 429944"/>
                <a:gd name="connsiteX37" fmla="*/ 136710 w 414620"/>
                <a:gd name="connsiteY37" fmla="*/ 14233 h 429944"/>
                <a:gd name="connsiteX38" fmla="*/ 136155 w 414620"/>
                <a:gd name="connsiteY38" fmla="*/ 14233 h 429944"/>
                <a:gd name="connsiteX39" fmla="*/ 112980 w 414620"/>
                <a:gd name="connsiteY39" fmla="*/ 24472 h 429944"/>
                <a:gd name="connsiteX40" fmla="*/ 112503 w 414620"/>
                <a:gd name="connsiteY40" fmla="*/ 24472 h 429944"/>
                <a:gd name="connsiteX41" fmla="*/ 107979 w 414620"/>
                <a:gd name="connsiteY41" fmla="*/ 27011 h 429944"/>
                <a:gd name="connsiteX42" fmla="*/ 106709 w 414620"/>
                <a:gd name="connsiteY42" fmla="*/ 27805 h 429944"/>
                <a:gd name="connsiteX43" fmla="*/ 80042 w 414620"/>
                <a:gd name="connsiteY43" fmla="*/ 47171 h 429944"/>
                <a:gd name="connsiteX44" fmla="*/ 79486 w 414620"/>
                <a:gd name="connsiteY44" fmla="*/ 47727 h 429944"/>
                <a:gd name="connsiteX45" fmla="*/ 79486 w 414620"/>
                <a:gd name="connsiteY45" fmla="*/ 47727 h 429944"/>
                <a:gd name="connsiteX46" fmla="*/ 2183 w 414620"/>
                <a:gd name="connsiteY46" fmla="*/ 187731 h 429944"/>
                <a:gd name="connsiteX47" fmla="*/ 113773 w 414620"/>
                <a:gd name="connsiteY47" fmla="*/ 407261 h 429944"/>
                <a:gd name="connsiteX48" fmla="*/ 116630 w 414620"/>
                <a:gd name="connsiteY48" fmla="*/ 408690 h 429944"/>
                <a:gd name="connsiteX49" fmla="*/ 132504 w 414620"/>
                <a:gd name="connsiteY49" fmla="*/ 415595 h 429944"/>
                <a:gd name="connsiteX50" fmla="*/ 140440 w 414620"/>
                <a:gd name="connsiteY50" fmla="*/ 418373 h 429944"/>
                <a:gd name="connsiteX51" fmla="*/ 141631 w 414620"/>
                <a:gd name="connsiteY51" fmla="*/ 418769 h 429944"/>
                <a:gd name="connsiteX52" fmla="*/ 149568 w 414620"/>
                <a:gd name="connsiteY52" fmla="*/ 421309 h 429944"/>
                <a:gd name="connsiteX53" fmla="*/ 151711 w 414620"/>
                <a:gd name="connsiteY53" fmla="*/ 421865 h 429944"/>
                <a:gd name="connsiteX54" fmla="*/ 209729 w 414620"/>
                <a:gd name="connsiteY54" fmla="*/ 429801 h 429944"/>
                <a:gd name="connsiteX55" fmla="*/ 304970 w 414620"/>
                <a:gd name="connsiteY55" fmla="*/ 401785 h 429944"/>
                <a:gd name="connsiteX56" fmla="*/ 306080 w 414620"/>
                <a:gd name="connsiteY56" fmla="*/ 401150 h 429944"/>
                <a:gd name="connsiteX57" fmla="*/ 411639 w 414620"/>
                <a:gd name="connsiteY57" fmla="*/ 245034 h 429944"/>
                <a:gd name="connsiteX58" fmla="*/ 412433 w 414620"/>
                <a:gd name="connsiteY58" fmla="*/ 239558 h 429944"/>
                <a:gd name="connsiteX59" fmla="*/ 414020 w 414620"/>
                <a:gd name="connsiteY59" fmla="*/ 223049 h 429944"/>
                <a:gd name="connsiteX60" fmla="*/ 414020 w 414620"/>
                <a:gd name="connsiteY60" fmla="*/ 223049 h 429944"/>
                <a:gd name="connsiteX61" fmla="*/ 394496 w 414620"/>
                <a:gd name="connsiteY61" fmla="*/ 117411 h 429944"/>
                <a:gd name="connsiteX62" fmla="*/ 218300 w 414620"/>
                <a:gd name="connsiteY62" fmla="*/ 15106 h 429944"/>
                <a:gd name="connsiteX63" fmla="*/ 229173 w 414620"/>
                <a:gd name="connsiteY63" fmla="*/ 11853 h 429944"/>
                <a:gd name="connsiteX64" fmla="*/ 234491 w 414620"/>
                <a:gd name="connsiteY64" fmla="*/ 15106 h 429944"/>
                <a:gd name="connsiteX65" fmla="*/ 247904 w 414620"/>
                <a:gd name="connsiteY65" fmla="*/ 32567 h 429944"/>
                <a:gd name="connsiteX66" fmla="*/ 245920 w 414620"/>
                <a:gd name="connsiteY66" fmla="*/ 39869 h 429944"/>
                <a:gd name="connsiteX67" fmla="*/ 230681 w 414620"/>
                <a:gd name="connsiteY67" fmla="*/ 58838 h 429944"/>
                <a:gd name="connsiteX68" fmla="*/ 230047 w 414620"/>
                <a:gd name="connsiteY68" fmla="*/ 62806 h 429944"/>
                <a:gd name="connsiteX69" fmla="*/ 223776 w 414620"/>
                <a:gd name="connsiteY69" fmla="*/ 61695 h 429944"/>
                <a:gd name="connsiteX70" fmla="*/ 212347 w 414620"/>
                <a:gd name="connsiteY70" fmla="*/ 40107 h 429944"/>
                <a:gd name="connsiteX71" fmla="*/ 199410 w 414620"/>
                <a:gd name="connsiteY71" fmla="*/ 24234 h 429944"/>
                <a:gd name="connsiteX72" fmla="*/ 204728 w 414620"/>
                <a:gd name="connsiteY72" fmla="*/ 18996 h 429944"/>
                <a:gd name="connsiteX73" fmla="*/ 218300 w 414620"/>
                <a:gd name="connsiteY73" fmla="*/ 15186 h 429944"/>
                <a:gd name="connsiteX74" fmla="*/ 177982 w 414620"/>
                <a:gd name="connsiteY74" fmla="*/ 30107 h 429944"/>
                <a:gd name="connsiteX75" fmla="*/ 181156 w 414620"/>
                <a:gd name="connsiteY75" fmla="*/ 30107 h 429944"/>
                <a:gd name="connsiteX76" fmla="*/ 181156 w 414620"/>
                <a:gd name="connsiteY76" fmla="*/ 30107 h 429944"/>
                <a:gd name="connsiteX77" fmla="*/ 187426 w 414620"/>
                <a:gd name="connsiteY77" fmla="*/ 33520 h 429944"/>
                <a:gd name="connsiteX78" fmla="*/ 191395 w 414620"/>
                <a:gd name="connsiteY78" fmla="*/ 40901 h 429944"/>
                <a:gd name="connsiteX79" fmla="*/ 196950 w 414620"/>
                <a:gd name="connsiteY79" fmla="*/ 46219 h 429944"/>
                <a:gd name="connsiteX80" fmla="*/ 190998 w 414620"/>
                <a:gd name="connsiteY80" fmla="*/ 48758 h 429944"/>
                <a:gd name="connsiteX81" fmla="*/ 188537 w 414620"/>
                <a:gd name="connsiteY81" fmla="*/ 56219 h 429944"/>
                <a:gd name="connsiteX82" fmla="*/ 179251 w 414620"/>
                <a:gd name="connsiteY82" fmla="*/ 50663 h 429944"/>
                <a:gd name="connsiteX83" fmla="*/ 181871 w 414620"/>
                <a:gd name="connsiteY83" fmla="*/ 39155 h 429944"/>
                <a:gd name="connsiteX84" fmla="*/ 169727 w 414620"/>
                <a:gd name="connsiteY84" fmla="*/ 33202 h 429944"/>
                <a:gd name="connsiteX85" fmla="*/ 178299 w 414620"/>
                <a:gd name="connsiteY85" fmla="*/ 29631 h 429944"/>
                <a:gd name="connsiteX86" fmla="*/ 142028 w 414620"/>
                <a:gd name="connsiteY86" fmla="*/ 29631 h 429944"/>
                <a:gd name="connsiteX87" fmla="*/ 146631 w 414620"/>
                <a:gd name="connsiteY87" fmla="*/ 21694 h 429944"/>
                <a:gd name="connsiteX88" fmla="*/ 151608 w 414620"/>
                <a:gd name="connsiteY88" fmla="*/ 19940 h 429944"/>
                <a:gd name="connsiteX89" fmla="*/ 152266 w 414620"/>
                <a:gd name="connsiteY89" fmla="*/ 20345 h 429944"/>
                <a:gd name="connsiteX90" fmla="*/ 153060 w 414620"/>
                <a:gd name="connsiteY90" fmla="*/ 21694 h 429944"/>
                <a:gd name="connsiteX91" fmla="*/ 155282 w 414620"/>
                <a:gd name="connsiteY91" fmla="*/ 25107 h 429944"/>
                <a:gd name="connsiteX92" fmla="*/ 157346 w 414620"/>
                <a:gd name="connsiteY92" fmla="*/ 24631 h 429944"/>
                <a:gd name="connsiteX93" fmla="*/ 159330 w 414620"/>
                <a:gd name="connsiteY93" fmla="*/ 25266 h 429944"/>
                <a:gd name="connsiteX94" fmla="*/ 158854 w 414620"/>
                <a:gd name="connsiteY94" fmla="*/ 26853 h 429944"/>
                <a:gd name="connsiteX95" fmla="*/ 149568 w 414620"/>
                <a:gd name="connsiteY95" fmla="*/ 32329 h 429944"/>
                <a:gd name="connsiteX96" fmla="*/ 148853 w 414620"/>
                <a:gd name="connsiteY96" fmla="*/ 32329 h 429944"/>
                <a:gd name="connsiteX97" fmla="*/ 143774 w 414620"/>
                <a:gd name="connsiteY97" fmla="*/ 32329 h 429944"/>
                <a:gd name="connsiteX98" fmla="*/ 142821 w 414620"/>
                <a:gd name="connsiteY98" fmla="*/ 32329 h 429944"/>
                <a:gd name="connsiteX99" fmla="*/ 142028 w 414620"/>
                <a:gd name="connsiteY99" fmla="*/ 30107 h 429944"/>
                <a:gd name="connsiteX100" fmla="*/ 281556 w 414620"/>
                <a:gd name="connsiteY100" fmla="*/ 305036 h 429944"/>
                <a:gd name="connsiteX101" fmla="*/ 269572 w 414620"/>
                <a:gd name="connsiteY101" fmla="*/ 331386 h 429944"/>
                <a:gd name="connsiteX102" fmla="*/ 240682 w 414620"/>
                <a:gd name="connsiteY102" fmla="*/ 353609 h 429944"/>
                <a:gd name="connsiteX103" fmla="*/ 216871 w 414620"/>
                <a:gd name="connsiteY103" fmla="*/ 383292 h 429944"/>
                <a:gd name="connsiteX104" fmla="*/ 187982 w 414620"/>
                <a:gd name="connsiteY104" fmla="*/ 399166 h 429944"/>
                <a:gd name="connsiteX105" fmla="*/ 190760 w 414620"/>
                <a:gd name="connsiteY105" fmla="*/ 420277 h 429944"/>
                <a:gd name="connsiteX106" fmla="*/ 190760 w 414620"/>
                <a:gd name="connsiteY106" fmla="*/ 420912 h 429944"/>
                <a:gd name="connsiteX107" fmla="*/ 167505 w 414620"/>
                <a:gd name="connsiteY107" fmla="*/ 411864 h 429944"/>
                <a:gd name="connsiteX108" fmla="*/ 158298 w 414620"/>
                <a:gd name="connsiteY108" fmla="*/ 354244 h 429944"/>
                <a:gd name="connsiteX109" fmla="*/ 134488 w 414620"/>
                <a:gd name="connsiteY109" fmla="*/ 324084 h 429944"/>
                <a:gd name="connsiteX110" fmla="*/ 123615 w 414620"/>
                <a:gd name="connsiteY110" fmla="*/ 305036 h 429944"/>
                <a:gd name="connsiteX111" fmla="*/ 117583 w 414620"/>
                <a:gd name="connsiteY111" fmla="*/ 264241 h 429944"/>
                <a:gd name="connsiteX112" fmla="*/ 121678 w 414620"/>
                <a:gd name="connsiteY112" fmla="*/ 241145 h 429944"/>
                <a:gd name="connsiteX113" fmla="*/ 121154 w 414620"/>
                <a:gd name="connsiteY113" fmla="*/ 240431 h 429944"/>
                <a:gd name="connsiteX114" fmla="*/ 121154 w 414620"/>
                <a:gd name="connsiteY114" fmla="*/ 240431 h 429944"/>
                <a:gd name="connsiteX115" fmla="*/ 120043 w 414620"/>
                <a:gd name="connsiteY115" fmla="*/ 239002 h 429944"/>
                <a:gd name="connsiteX116" fmla="*/ 120043 w 414620"/>
                <a:gd name="connsiteY116" fmla="*/ 239002 h 429944"/>
                <a:gd name="connsiteX117" fmla="*/ 116710 w 414620"/>
                <a:gd name="connsiteY117" fmla="*/ 240589 h 429944"/>
                <a:gd name="connsiteX118" fmla="*/ 116710 w 414620"/>
                <a:gd name="connsiteY118" fmla="*/ 241224 h 429944"/>
                <a:gd name="connsiteX119" fmla="*/ 109884 w 414620"/>
                <a:gd name="connsiteY119" fmla="*/ 238843 h 429944"/>
                <a:gd name="connsiteX120" fmla="*/ 101471 w 414620"/>
                <a:gd name="connsiteY120" fmla="*/ 231859 h 429944"/>
                <a:gd name="connsiteX121" fmla="*/ 101471 w 414620"/>
                <a:gd name="connsiteY121" fmla="*/ 231859 h 429944"/>
                <a:gd name="connsiteX122" fmla="*/ 94011 w 414620"/>
                <a:gd name="connsiteY122" fmla="*/ 224716 h 429944"/>
                <a:gd name="connsiteX123" fmla="*/ 49803 w 414620"/>
                <a:gd name="connsiteY123" fmla="*/ 185032 h 429944"/>
                <a:gd name="connsiteX124" fmla="*/ 57025 w 414620"/>
                <a:gd name="connsiteY124" fmla="*/ 91379 h 429944"/>
                <a:gd name="connsiteX125" fmla="*/ 59248 w 414620"/>
                <a:gd name="connsiteY125" fmla="*/ 85744 h 429944"/>
                <a:gd name="connsiteX126" fmla="*/ 59724 w 414620"/>
                <a:gd name="connsiteY126" fmla="*/ 84791 h 429944"/>
                <a:gd name="connsiteX127" fmla="*/ 59724 w 414620"/>
                <a:gd name="connsiteY127" fmla="*/ 83918 h 429944"/>
                <a:gd name="connsiteX128" fmla="*/ 60200 w 414620"/>
                <a:gd name="connsiteY128" fmla="*/ 82966 h 429944"/>
                <a:gd name="connsiteX129" fmla="*/ 62264 w 414620"/>
                <a:gd name="connsiteY129" fmla="*/ 78759 h 429944"/>
                <a:gd name="connsiteX130" fmla="*/ 137663 w 414620"/>
                <a:gd name="connsiteY130" fmla="*/ 17488 h 429944"/>
                <a:gd name="connsiteX131" fmla="*/ 138932 w 414620"/>
                <a:gd name="connsiteY131" fmla="*/ 33361 h 429944"/>
                <a:gd name="connsiteX132" fmla="*/ 151076 w 414620"/>
                <a:gd name="connsiteY132" fmla="*/ 41298 h 429944"/>
                <a:gd name="connsiteX133" fmla="*/ 155362 w 414620"/>
                <a:gd name="connsiteY133" fmla="*/ 40822 h 429944"/>
                <a:gd name="connsiteX134" fmla="*/ 158060 w 414620"/>
                <a:gd name="connsiteY134" fmla="*/ 38996 h 429944"/>
                <a:gd name="connsiteX135" fmla="*/ 162505 w 414620"/>
                <a:gd name="connsiteY135" fmla="*/ 38996 h 429944"/>
                <a:gd name="connsiteX136" fmla="*/ 163854 w 414620"/>
                <a:gd name="connsiteY136" fmla="*/ 44234 h 429944"/>
                <a:gd name="connsiteX137" fmla="*/ 151473 w 414620"/>
                <a:gd name="connsiteY137" fmla="*/ 49076 h 429944"/>
                <a:gd name="connsiteX138" fmla="*/ 137504 w 414620"/>
                <a:gd name="connsiteY138" fmla="*/ 58282 h 429944"/>
                <a:gd name="connsiteX139" fmla="*/ 138774 w 414620"/>
                <a:gd name="connsiteY139" fmla="*/ 66219 h 429944"/>
                <a:gd name="connsiteX140" fmla="*/ 149727 w 414620"/>
                <a:gd name="connsiteY140" fmla="*/ 73521 h 429944"/>
                <a:gd name="connsiteX141" fmla="*/ 147504 w 414620"/>
                <a:gd name="connsiteY141" fmla="*/ 82093 h 429944"/>
                <a:gd name="connsiteX142" fmla="*/ 148457 w 414620"/>
                <a:gd name="connsiteY142" fmla="*/ 82093 h 429944"/>
                <a:gd name="connsiteX143" fmla="*/ 151393 w 414620"/>
                <a:gd name="connsiteY143" fmla="*/ 82093 h 429944"/>
                <a:gd name="connsiteX144" fmla="*/ 156949 w 414620"/>
                <a:gd name="connsiteY144" fmla="*/ 78600 h 429944"/>
                <a:gd name="connsiteX145" fmla="*/ 163298 w 414620"/>
                <a:gd name="connsiteY145" fmla="*/ 70664 h 429944"/>
                <a:gd name="connsiteX146" fmla="*/ 163298 w 414620"/>
                <a:gd name="connsiteY146" fmla="*/ 70664 h 429944"/>
                <a:gd name="connsiteX147" fmla="*/ 163775 w 414620"/>
                <a:gd name="connsiteY147" fmla="*/ 69949 h 429944"/>
                <a:gd name="connsiteX148" fmla="*/ 163219 w 414620"/>
                <a:gd name="connsiteY148" fmla="*/ 66457 h 429944"/>
                <a:gd name="connsiteX149" fmla="*/ 165283 w 414620"/>
                <a:gd name="connsiteY149" fmla="*/ 61854 h 429944"/>
                <a:gd name="connsiteX150" fmla="*/ 169886 w 414620"/>
                <a:gd name="connsiteY150" fmla="*/ 56457 h 429944"/>
                <a:gd name="connsiteX151" fmla="*/ 174331 w 414620"/>
                <a:gd name="connsiteY151" fmla="*/ 56457 h 429944"/>
                <a:gd name="connsiteX152" fmla="*/ 177505 w 414620"/>
                <a:gd name="connsiteY152" fmla="*/ 58917 h 429944"/>
                <a:gd name="connsiteX153" fmla="*/ 181474 w 414620"/>
                <a:gd name="connsiteY153" fmla="*/ 62013 h 429944"/>
                <a:gd name="connsiteX154" fmla="*/ 181871 w 414620"/>
                <a:gd name="connsiteY154" fmla="*/ 62013 h 429944"/>
                <a:gd name="connsiteX155" fmla="*/ 204887 w 414620"/>
                <a:gd name="connsiteY155" fmla="*/ 85823 h 429944"/>
                <a:gd name="connsiteX156" fmla="*/ 209729 w 414620"/>
                <a:gd name="connsiteY156" fmla="*/ 101220 h 429944"/>
                <a:gd name="connsiteX157" fmla="*/ 209014 w 414620"/>
                <a:gd name="connsiteY157" fmla="*/ 101220 h 429944"/>
                <a:gd name="connsiteX158" fmla="*/ 201554 w 414620"/>
                <a:gd name="connsiteY158" fmla="*/ 88760 h 429944"/>
                <a:gd name="connsiteX159" fmla="*/ 199808 w 414620"/>
                <a:gd name="connsiteY159" fmla="*/ 87172 h 429944"/>
                <a:gd name="connsiteX160" fmla="*/ 183934 w 414620"/>
                <a:gd name="connsiteY160" fmla="*/ 94633 h 429944"/>
                <a:gd name="connsiteX161" fmla="*/ 185124 w 414620"/>
                <a:gd name="connsiteY161" fmla="*/ 105188 h 429944"/>
                <a:gd name="connsiteX162" fmla="*/ 180680 w 414620"/>
                <a:gd name="connsiteY162" fmla="*/ 105188 h 429944"/>
                <a:gd name="connsiteX163" fmla="*/ 180680 w 414620"/>
                <a:gd name="connsiteY163" fmla="*/ 105188 h 429944"/>
                <a:gd name="connsiteX164" fmla="*/ 147663 w 414620"/>
                <a:gd name="connsiteY164" fmla="*/ 125824 h 429944"/>
                <a:gd name="connsiteX165" fmla="*/ 126948 w 414620"/>
                <a:gd name="connsiteY165" fmla="*/ 146460 h 429944"/>
                <a:gd name="connsiteX166" fmla="*/ 122424 w 414620"/>
                <a:gd name="connsiteY166" fmla="*/ 170270 h 429944"/>
                <a:gd name="connsiteX167" fmla="*/ 119805 w 414620"/>
                <a:gd name="connsiteY167" fmla="*/ 171143 h 429944"/>
                <a:gd name="connsiteX168" fmla="*/ 101868 w 414620"/>
                <a:gd name="connsiteY168" fmla="*/ 147888 h 429944"/>
                <a:gd name="connsiteX169" fmla="*/ 96392 w 414620"/>
                <a:gd name="connsiteY169" fmla="*/ 146063 h 429944"/>
                <a:gd name="connsiteX170" fmla="*/ 71867 w 414620"/>
                <a:gd name="connsiteY170" fmla="*/ 164794 h 429944"/>
                <a:gd name="connsiteX171" fmla="*/ 76312 w 414620"/>
                <a:gd name="connsiteY171" fmla="*/ 193366 h 429944"/>
                <a:gd name="connsiteX172" fmla="*/ 80201 w 414620"/>
                <a:gd name="connsiteY172" fmla="*/ 192969 h 429944"/>
                <a:gd name="connsiteX173" fmla="*/ 98614 w 414620"/>
                <a:gd name="connsiteY173" fmla="*/ 184001 h 429944"/>
                <a:gd name="connsiteX174" fmla="*/ 100201 w 414620"/>
                <a:gd name="connsiteY174" fmla="*/ 185429 h 429944"/>
                <a:gd name="connsiteX175" fmla="*/ 87740 w 414620"/>
                <a:gd name="connsiteY175" fmla="*/ 202890 h 429944"/>
                <a:gd name="connsiteX176" fmla="*/ 88534 w 414620"/>
                <a:gd name="connsiteY176" fmla="*/ 202890 h 429944"/>
                <a:gd name="connsiteX177" fmla="*/ 94328 w 414620"/>
                <a:gd name="connsiteY177" fmla="*/ 202890 h 429944"/>
                <a:gd name="connsiteX178" fmla="*/ 105233 w 414620"/>
                <a:gd name="connsiteY178" fmla="*/ 217581 h 429944"/>
                <a:gd name="connsiteX179" fmla="*/ 104567 w 414620"/>
                <a:gd name="connsiteY179" fmla="*/ 220192 h 429944"/>
                <a:gd name="connsiteX180" fmla="*/ 113535 w 414620"/>
                <a:gd name="connsiteY180" fmla="*/ 229557 h 429944"/>
                <a:gd name="connsiteX181" fmla="*/ 117186 w 414620"/>
                <a:gd name="connsiteY181" fmla="*/ 228605 h 429944"/>
                <a:gd name="connsiteX182" fmla="*/ 120837 w 414620"/>
                <a:gd name="connsiteY182" fmla="*/ 228605 h 429944"/>
                <a:gd name="connsiteX183" fmla="*/ 128774 w 414620"/>
                <a:gd name="connsiteY183" fmla="*/ 235113 h 429944"/>
                <a:gd name="connsiteX184" fmla="*/ 133059 w 414620"/>
                <a:gd name="connsiteY184" fmla="*/ 230510 h 429944"/>
                <a:gd name="connsiteX185" fmla="*/ 147345 w 414620"/>
                <a:gd name="connsiteY185" fmla="*/ 224240 h 429944"/>
                <a:gd name="connsiteX186" fmla="*/ 176711 w 414620"/>
                <a:gd name="connsiteY186" fmla="*/ 232653 h 429944"/>
                <a:gd name="connsiteX187" fmla="*/ 199093 w 414620"/>
                <a:gd name="connsiteY187" fmla="*/ 249637 h 429944"/>
                <a:gd name="connsiteX188" fmla="*/ 203934 w 414620"/>
                <a:gd name="connsiteY188" fmla="*/ 249637 h 429944"/>
                <a:gd name="connsiteX189" fmla="*/ 226237 w 414620"/>
                <a:gd name="connsiteY189" fmla="*/ 264876 h 429944"/>
                <a:gd name="connsiteX190" fmla="*/ 274254 w 414620"/>
                <a:gd name="connsiteY190" fmla="*/ 283924 h 429944"/>
                <a:gd name="connsiteX191" fmla="*/ 285326 w 414620"/>
                <a:gd name="connsiteY191" fmla="*/ 297194 h 429944"/>
                <a:gd name="connsiteX192" fmla="*/ 281318 w 414620"/>
                <a:gd name="connsiteY192" fmla="*/ 305195 h 429944"/>
                <a:gd name="connsiteX193" fmla="*/ 157505 w 414620"/>
                <a:gd name="connsiteY193" fmla="*/ 200668 h 429944"/>
                <a:gd name="connsiteX194" fmla="*/ 154013 w 414620"/>
                <a:gd name="connsiteY194" fmla="*/ 201858 h 429944"/>
                <a:gd name="connsiteX195" fmla="*/ 143615 w 414620"/>
                <a:gd name="connsiteY195" fmla="*/ 199715 h 429944"/>
                <a:gd name="connsiteX196" fmla="*/ 149250 w 414620"/>
                <a:gd name="connsiteY196" fmla="*/ 196620 h 429944"/>
                <a:gd name="connsiteX197" fmla="*/ 149250 w 414620"/>
                <a:gd name="connsiteY197" fmla="*/ 196620 h 429944"/>
                <a:gd name="connsiteX198" fmla="*/ 157187 w 414620"/>
                <a:gd name="connsiteY198" fmla="*/ 200588 h 429944"/>
                <a:gd name="connsiteX199" fmla="*/ 137742 w 414620"/>
                <a:gd name="connsiteY199" fmla="*/ 194874 h 429944"/>
                <a:gd name="connsiteX200" fmla="*/ 137742 w 414620"/>
                <a:gd name="connsiteY200" fmla="*/ 194874 h 429944"/>
                <a:gd name="connsiteX201" fmla="*/ 127662 w 414620"/>
                <a:gd name="connsiteY201" fmla="*/ 192652 h 429944"/>
                <a:gd name="connsiteX202" fmla="*/ 120202 w 414620"/>
                <a:gd name="connsiteY202" fmla="*/ 189159 h 429944"/>
                <a:gd name="connsiteX203" fmla="*/ 117583 w 414620"/>
                <a:gd name="connsiteY203" fmla="*/ 188604 h 429944"/>
                <a:gd name="connsiteX204" fmla="*/ 115837 w 414620"/>
                <a:gd name="connsiteY204" fmla="*/ 189159 h 429944"/>
                <a:gd name="connsiteX205" fmla="*/ 108456 w 414620"/>
                <a:gd name="connsiteY205" fmla="*/ 183127 h 429944"/>
                <a:gd name="connsiteX206" fmla="*/ 113535 w 414620"/>
                <a:gd name="connsiteY206" fmla="*/ 182175 h 429944"/>
                <a:gd name="connsiteX207" fmla="*/ 113535 w 414620"/>
                <a:gd name="connsiteY207" fmla="*/ 182175 h 429944"/>
                <a:gd name="connsiteX208" fmla="*/ 114249 w 414620"/>
                <a:gd name="connsiteY208" fmla="*/ 182175 h 429944"/>
                <a:gd name="connsiteX209" fmla="*/ 119487 w 414620"/>
                <a:gd name="connsiteY209" fmla="*/ 182175 h 429944"/>
                <a:gd name="connsiteX210" fmla="*/ 134250 w 414620"/>
                <a:gd name="connsiteY210" fmla="*/ 189556 h 429944"/>
                <a:gd name="connsiteX211" fmla="*/ 137583 w 414620"/>
                <a:gd name="connsiteY211" fmla="*/ 195271 h 429944"/>
                <a:gd name="connsiteX212" fmla="*/ 304255 w 414620"/>
                <a:gd name="connsiteY212" fmla="*/ 76696 h 429944"/>
                <a:gd name="connsiteX213" fmla="*/ 299731 w 414620"/>
                <a:gd name="connsiteY213" fmla="*/ 76696 h 429944"/>
                <a:gd name="connsiteX214" fmla="*/ 294493 w 414620"/>
                <a:gd name="connsiteY214" fmla="*/ 71616 h 429944"/>
                <a:gd name="connsiteX215" fmla="*/ 299731 w 414620"/>
                <a:gd name="connsiteY215" fmla="*/ 66298 h 429944"/>
                <a:gd name="connsiteX216" fmla="*/ 302112 w 414620"/>
                <a:gd name="connsiteY216" fmla="*/ 66854 h 429944"/>
                <a:gd name="connsiteX217" fmla="*/ 305446 w 414620"/>
                <a:gd name="connsiteY217" fmla="*/ 74791 h 429944"/>
                <a:gd name="connsiteX218" fmla="*/ 304255 w 414620"/>
                <a:gd name="connsiteY218" fmla="*/ 76775 h 429944"/>
                <a:gd name="connsiteX219" fmla="*/ 322351 w 414620"/>
                <a:gd name="connsiteY219" fmla="*/ 75664 h 429944"/>
                <a:gd name="connsiteX220" fmla="*/ 316875 w 414620"/>
                <a:gd name="connsiteY220" fmla="*/ 74791 h 429944"/>
                <a:gd name="connsiteX221" fmla="*/ 297826 w 414620"/>
                <a:gd name="connsiteY221" fmla="*/ 57965 h 429944"/>
                <a:gd name="connsiteX222" fmla="*/ 303064 w 414620"/>
                <a:gd name="connsiteY222" fmla="*/ 56298 h 429944"/>
                <a:gd name="connsiteX223" fmla="*/ 303064 w 414620"/>
                <a:gd name="connsiteY223" fmla="*/ 56298 h 429944"/>
                <a:gd name="connsiteX224" fmla="*/ 305366 w 414620"/>
                <a:gd name="connsiteY224" fmla="*/ 57965 h 429944"/>
                <a:gd name="connsiteX225" fmla="*/ 321240 w 414620"/>
                <a:gd name="connsiteY225" fmla="*/ 67013 h 429944"/>
                <a:gd name="connsiteX226" fmla="*/ 323065 w 414620"/>
                <a:gd name="connsiteY226" fmla="*/ 74950 h 429944"/>
                <a:gd name="connsiteX227" fmla="*/ 322509 w 414620"/>
                <a:gd name="connsiteY227" fmla="*/ 75823 h 429944"/>
                <a:gd name="connsiteX228" fmla="*/ 389178 w 414620"/>
                <a:gd name="connsiteY228" fmla="*/ 225748 h 429944"/>
                <a:gd name="connsiteX229" fmla="*/ 354892 w 414620"/>
                <a:gd name="connsiteY229" fmla="*/ 228446 h 429944"/>
                <a:gd name="connsiteX230" fmla="*/ 344018 w 414620"/>
                <a:gd name="connsiteY230" fmla="*/ 215668 h 429944"/>
                <a:gd name="connsiteX231" fmla="*/ 339653 w 414620"/>
                <a:gd name="connsiteY231" fmla="*/ 199795 h 429944"/>
                <a:gd name="connsiteX232" fmla="*/ 332351 w 414620"/>
                <a:gd name="connsiteY232" fmla="*/ 180667 h 429944"/>
                <a:gd name="connsiteX233" fmla="*/ 349415 w 414620"/>
                <a:gd name="connsiteY233" fmla="*/ 144396 h 429944"/>
                <a:gd name="connsiteX234" fmla="*/ 359495 w 414620"/>
                <a:gd name="connsiteY234" fmla="*/ 120586 h 429944"/>
                <a:gd name="connsiteX235" fmla="*/ 371241 w 414620"/>
                <a:gd name="connsiteY235" fmla="*/ 107173 h 429944"/>
                <a:gd name="connsiteX236" fmla="*/ 386321 w 414620"/>
                <a:gd name="connsiteY236" fmla="*/ 119475 h 429944"/>
                <a:gd name="connsiteX237" fmla="*/ 405052 w 414620"/>
                <a:gd name="connsiteY237" fmla="*/ 216382 h 429944"/>
                <a:gd name="connsiteX238" fmla="*/ 405052 w 414620"/>
                <a:gd name="connsiteY238" fmla="*/ 217255 h 429944"/>
                <a:gd name="connsiteX239" fmla="*/ 405052 w 414620"/>
                <a:gd name="connsiteY239" fmla="*/ 217255 h 429944"/>
                <a:gd name="connsiteX240" fmla="*/ 401956 w 414620"/>
                <a:gd name="connsiteY240" fmla="*/ 222176 h 429944"/>
                <a:gd name="connsiteX241" fmla="*/ 401956 w 414620"/>
                <a:gd name="connsiteY241" fmla="*/ 222176 h 429944"/>
                <a:gd name="connsiteX242" fmla="*/ 389416 w 414620"/>
                <a:gd name="connsiteY242" fmla="*/ 225589 h 42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14620" h="429944">
                  <a:moveTo>
                    <a:pt x="394496" y="117411"/>
                  </a:moveTo>
                  <a:cubicBezTo>
                    <a:pt x="391059" y="109824"/>
                    <a:pt x="387107" y="102474"/>
                    <a:pt x="382670" y="95426"/>
                  </a:cubicBezTo>
                  <a:cubicBezTo>
                    <a:pt x="382670" y="98204"/>
                    <a:pt x="378543" y="100823"/>
                    <a:pt x="376638" y="98204"/>
                  </a:cubicBezTo>
                  <a:cubicBezTo>
                    <a:pt x="374733" y="95585"/>
                    <a:pt x="373067" y="90267"/>
                    <a:pt x="364892" y="89633"/>
                  </a:cubicBezTo>
                  <a:cubicBezTo>
                    <a:pt x="356717" y="88998"/>
                    <a:pt x="356479" y="85744"/>
                    <a:pt x="353463" y="89633"/>
                  </a:cubicBezTo>
                  <a:cubicBezTo>
                    <a:pt x="350447" y="93521"/>
                    <a:pt x="347748" y="89633"/>
                    <a:pt x="349891" y="95268"/>
                  </a:cubicBezTo>
                  <a:cubicBezTo>
                    <a:pt x="352518" y="100704"/>
                    <a:pt x="353106" y="106895"/>
                    <a:pt x="351558" y="112728"/>
                  </a:cubicBezTo>
                  <a:cubicBezTo>
                    <a:pt x="349891" y="121141"/>
                    <a:pt x="345050" y="115109"/>
                    <a:pt x="342510" y="117491"/>
                  </a:cubicBezTo>
                  <a:cubicBezTo>
                    <a:pt x="339970" y="119872"/>
                    <a:pt x="333621" y="123602"/>
                    <a:pt x="335209" y="120665"/>
                  </a:cubicBezTo>
                  <a:cubicBezTo>
                    <a:pt x="336796" y="117729"/>
                    <a:pt x="335209" y="116379"/>
                    <a:pt x="330288" y="108760"/>
                  </a:cubicBezTo>
                  <a:cubicBezTo>
                    <a:pt x="325367" y="101141"/>
                    <a:pt x="326478" y="99474"/>
                    <a:pt x="326478" y="99474"/>
                  </a:cubicBezTo>
                  <a:cubicBezTo>
                    <a:pt x="345526" y="95268"/>
                    <a:pt x="338225" y="91537"/>
                    <a:pt x="332669" y="85982"/>
                  </a:cubicBezTo>
                  <a:cubicBezTo>
                    <a:pt x="327113" y="80426"/>
                    <a:pt x="322430" y="82807"/>
                    <a:pt x="324732" y="81458"/>
                  </a:cubicBezTo>
                  <a:cubicBezTo>
                    <a:pt x="327033" y="80108"/>
                    <a:pt x="331637" y="77251"/>
                    <a:pt x="329653" y="71933"/>
                  </a:cubicBezTo>
                  <a:cubicBezTo>
                    <a:pt x="329621" y="71695"/>
                    <a:pt x="329621" y="71457"/>
                    <a:pt x="329653" y="71219"/>
                  </a:cubicBezTo>
                  <a:cubicBezTo>
                    <a:pt x="331161" y="69473"/>
                    <a:pt x="332510" y="68679"/>
                    <a:pt x="329653" y="67092"/>
                  </a:cubicBezTo>
                  <a:cubicBezTo>
                    <a:pt x="330883" y="61854"/>
                    <a:pt x="332478" y="56711"/>
                    <a:pt x="334415" y="51695"/>
                  </a:cubicBezTo>
                  <a:cubicBezTo>
                    <a:pt x="336796" y="43758"/>
                    <a:pt x="323224" y="51060"/>
                    <a:pt x="315684" y="49235"/>
                  </a:cubicBezTo>
                  <a:cubicBezTo>
                    <a:pt x="308144" y="47409"/>
                    <a:pt x="303938" y="49235"/>
                    <a:pt x="307747" y="44393"/>
                  </a:cubicBezTo>
                  <a:cubicBezTo>
                    <a:pt x="311557" y="39552"/>
                    <a:pt x="285683" y="22964"/>
                    <a:pt x="288461" y="18440"/>
                  </a:cubicBezTo>
                  <a:cubicBezTo>
                    <a:pt x="288421" y="18281"/>
                    <a:pt x="288421" y="18122"/>
                    <a:pt x="288461" y="17964"/>
                  </a:cubicBezTo>
                  <a:cubicBezTo>
                    <a:pt x="319010" y="32948"/>
                    <a:pt x="345621" y="54886"/>
                    <a:pt x="366162" y="82013"/>
                  </a:cubicBezTo>
                  <a:cubicBezTo>
                    <a:pt x="363090" y="80164"/>
                    <a:pt x="359479" y="79410"/>
                    <a:pt x="355923" y="79870"/>
                  </a:cubicBezTo>
                  <a:cubicBezTo>
                    <a:pt x="351320" y="81775"/>
                    <a:pt x="371797" y="88998"/>
                    <a:pt x="379734" y="92093"/>
                  </a:cubicBezTo>
                  <a:cubicBezTo>
                    <a:pt x="380376" y="92347"/>
                    <a:pt x="380988" y="92664"/>
                    <a:pt x="381559" y="93045"/>
                  </a:cubicBezTo>
                  <a:cubicBezTo>
                    <a:pt x="380130" y="90744"/>
                    <a:pt x="378622" y="88442"/>
                    <a:pt x="377035" y="86220"/>
                  </a:cubicBezTo>
                  <a:lnTo>
                    <a:pt x="375686" y="85664"/>
                  </a:lnTo>
                  <a:cubicBezTo>
                    <a:pt x="354884" y="56885"/>
                    <a:pt x="327367" y="33615"/>
                    <a:pt x="295525" y="17884"/>
                  </a:cubicBezTo>
                  <a:lnTo>
                    <a:pt x="295525" y="17884"/>
                  </a:lnTo>
                  <a:cubicBezTo>
                    <a:pt x="295525" y="17884"/>
                    <a:pt x="295525" y="17884"/>
                    <a:pt x="295525" y="17884"/>
                  </a:cubicBezTo>
                  <a:lnTo>
                    <a:pt x="295525" y="17884"/>
                  </a:lnTo>
                  <a:cubicBezTo>
                    <a:pt x="295024" y="17583"/>
                    <a:pt x="294493" y="17345"/>
                    <a:pt x="293937" y="17170"/>
                  </a:cubicBezTo>
                  <a:lnTo>
                    <a:pt x="293143" y="17170"/>
                  </a:lnTo>
                  <a:lnTo>
                    <a:pt x="293143" y="17170"/>
                  </a:lnTo>
                  <a:cubicBezTo>
                    <a:pt x="275167" y="8963"/>
                    <a:pt x="256023" y="3614"/>
                    <a:pt x="236396" y="1297"/>
                  </a:cubicBezTo>
                  <a:cubicBezTo>
                    <a:pt x="229253" y="424"/>
                    <a:pt x="222030" y="27"/>
                    <a:pt x="214887" y="-132"/>
                  </a:cubicBezTo>
                  <a:cubicBezTo>
                    <a:pt x="188307" y="-378"/>
                    <a:pt x="161926" y="4495"/>
                    <a:pt x="137187" y="14233"/>
                  </a:cubicBezTo>
                  <a:lnTo>
                    <a:pt x="136710" y="14233"/>
                  </a:lnTo>
                  <a:lnTo>
                    <a:pt x="136155" y="14233"/>
                  </a:lnTo>
                  <a:cubicBezTo>
                    <a:pt x="128155" y="16995"/>
                    <a:pt x="120408" y="20416"/>
                    <a:pt x="112980" y="24472"/>
                  </a:cubicBezTo>
                  <a:lnTo>
                    <a:pt x="112503" y="24472"/>
                  </a:lnTo>
                  <a:cubicBezTo>
                    <a:pt x="110916" y="25266"/>
                    <a:pt x="109408" y="26139"/>
                    <a:pt x="107979" y="27011"/>
                  </a:cubicBezTo>
                  <a:lnTo>
                    <a:pt x="106709" y="27805"/>
                  </a:lnTo>
                  <a:cubicBezTo>
                    <a:pt x="97217" y="33385"/>
                    <a:pt x="88281" y="39869"/>
                    <a:pt x="80042" y="47171"/>
                  </a:cubicBezTo>
                  <a:lnTo>
                    <a:pt x="79486" y="47727"/>
                  </a:lnTo>
                  <a:lnTo>
                    <a:pt x="79486" y="47727"/>
                  </a:lnTo>
                  <a:cubicBezTo>
                    <a:pt x="37009" y="82997"/>
                    <a:pt x="9397" y="132991"/>
                    <a:pt x="2183" y="187731"/>
                  </a:cubicBezTo>
                  <a:cubicBezTo>
                    <a:pt x="-11167" y="277202"/>
                    <a:pt x="33620" y="365315"/>
                    <a:pt x="113773" y="407261"/>
                  </a:cubicBezTo>
                  <a:lnTo>
                    <a:pt x="116630" y="408690"/>
                  </a:lnTo>
                  <a:cubicBezTo>
                    <a:pt x="121805" y="411261"/>
                    <a:pt x="127099" y="413563"/>
                    <a:pt x="132504" y="415595"/>
                  </a:cubicBezTo>
                  <a:cubicBezTo>
                    <a:pt x="135044" y="416627"/>
                    <a:pt x="137663" y="417500"/>
                    <a:pt x="140440" y="418373"/>
                  </a:cubicBezTo>
                  <a:cubicBezTo>
                    <a:pt x="140813" y="418579"/>
                    <a:pt x="141210" y="418714"/>
                    <a:pt x="141631" y="418769"/>
                  </a:cubicBezTo>
                  <a:cubicBezTo>
                    <a:pt x="144250" y="419642"/>
                    <a:pt x="147028" y="420516"/>
                    <a:pt x="149568" y="421309"/>
                  </a:cubicBezTo>
                  <a:lnTo>
                    <a:pt x="151711" y="421865"/>
                  </a:lnTo>
                  <a:cubicBezTo>
                    <a:pt x="170576" y="427230"/>
                    <a:pt x="190109" y="429897"/>
                    <a:pt x="209729" y="429801"/>
                  </a:cubicBezTo>
                  <a:cubicBezTo>
                    <a:pt x="243444" y="429389"/>
                    <a:pt x="276397" y="419690"/>
                    <a:pt x="304970" y="401785"/>
                  </a:cubicBezTo>
                  <a:lnTo>
                    <a:pt x="306080" y="401150"/>
                  </a:lnTo>
                  <a:cubicBezTo>
                    <a:pt x="362685" y="367347"/>
                    <a:pt x="401353" y="310155"/>
                    <a:pt x="411639" y="245034"/>
                  </a:cubicBezTo>
                  <a:cubicBezTo>
                    <a:pt x="411639" y="243288"/>
                    <a:pt x="412195" y="241463"/>
                    <a:pt x="412433" y="239558"/>
                  </a:cubicBezTo>
                  <a:cubicBezTo>
                    <a:pt x="413147" y="234081"/>
                    <a:pt x="413703" y="228446"/>
                    <a:pt x="414020" y="223049"/>
                  </a:cubicBezTo>
                  <a:lnTo>
                    <a:pt x="414020" y="223049"/>
                  </a:lnTo>
                  <a:cubicBezTo>
                    <a:pt x="416338" y="186762"/>
                    <a:pt x="409631" y="150468"/>
                    <a:pt x="394496" y="117411"/>
                  </a:cubicBezTo>
                  <a:moveTo>
                    <a:pt x="218300" y="15106"/>
                  </a:moveTo>
                  <a:cubicBezTo>
                    <a:pt x="221261" y="12456"/>
                    <a:pt x="225245" y="11265"/>
                    <a:pt x="229173" y="11853"/>
                  </a:cubicBezTo>
                  <a:cubicBezTo>
                    <a:pt x="231221" y="12408"/>
                    <a:pt x="233063" y="13535"/>
                    <a:pt x="234491" y="15106"/>
                  </a:cubicBezTo>
                  <a:cubicBezTo>
                    <a:pt x="241158" y="21853"/>
                    <a:pt x="243539" y="29313"/>
                    <a:pt x="247904" y="32567"/>
                  </a:cubicBezTo>
                  <a:cubicBezTo>
                    <a:pt x="252269" y="35821"/>
                    <a:pt x="250603" y="37964"/>
                    <a:pt x="245920" y="39869"/>
                  </a:cubicBezTo>
                  <a:cubicBezTo>
                    <a:pt x="241237" y="41774"/>
                    <a:pt x="230047" y="53759"/>
                    <a:pt x="230681" y="58838"/>
                  </a:cubicBezTo>
                  <a:cubicBezTo>
                    <a:pt x="231047" y="60187"/>
                    <a:pt x="230816" y="61632"/>
                    <a:pt x="230047" y="62806"/>
                  </a:cubicBezTo>
                  <a:cubicBezTo>
                    <a:pt x="228856" y="64076"/>
                    <a:pt x="226475" y="63679"/>
                    <a:pt x="223776" y="61695"/>
                  </a:cubicBezTo>
                  <a:cubicBezTo>
                    <a:pt x="219491" y="58520"/>
                    <a:pt x="206713" y="49314"/>
                    <a:pt x="212347" y="40107"/>
                  </a:cubicBezTo>
                  <a:cubicBezTo>
                    <a:pt x="217983" y="30901"/>
                    <a:pt x="199410" y="33202"/>
                    <a:pt x="199410" y="24234"/>
                  </a:cubicBezTo>
                  <a:cubicBezTo>
                    <a:pt x="199410" y="24234"/>
                    <a:pt x="198300" y="19948"/>
                    <a:pt x="204728" y="18996"/>
                  </a:cubicBezTo>
                  <a:cubicBezTo>
                    <a:pt x="209490" y="18805"/>
                    <a:pt x="214133" y="17496"/>
                    <a:pt x="218300" y="15186"/>
                  </a:cubicBezTo>
                  <a:moveTo>
                    <a:pt x="177982" y="30107"/>
                  </a:moveTo>
                  <a:cubicBezTo>
                    <a:pt x="179021" y="29845"/>
                    <a:pt x="180116" y="29845"/>
                    <a:pt x="181156" y="30107"/>
                  </a:cubicBezTo>
                  <a:lnTo>
                    <a:pt x="181156" y="30107"/>
                  </a:lnTo>
                  <a:cubicBezTo>
                    <a:pt x="182902" y="30742"/>
                    <a:pt x="183379" y="32488"/>
                    <a:pt x="187426" y="33520"/>
                  </a:cubicBezTo>
                  <a:cubicBezTo>
                    <a:pt x="193141" y="34948"/>
                    <a:pt x="191871" y="37885"/>
                    <a:pt x="191395" y="40901"/>
                  </a:cubicBezTo>
                  <a:cubicBezTo>
                    <a:pt x="190918" y="43917"/>
                    <a:pt x="196712" y="44076"/>
                    <a:pt x="196950" y="46219"/>
                  </a:cubicBezTo>
                  <a:cubicBezTo>
                    <a:pt x="197188" y="48361"/>
                    <a:pt x="191791" y="46219"/>
                    <a:pt x="190998" y="48758"/>
                  </a:cubicBezTo>
                  <a:cubicBezTo>
                    <a:pt x="190204" y="51298"/>
                    <a:pt x="191633" y="54473"/>
                    <a:pt x="188537" y="56219"/>
                  </a:cubicBezTo>
                  <a:cubicBezTo>
                    <a:pt x="184887" y="57965"/>
                    <a:pt x="181156" y="53203"/>
                    <a:pt x="179251" y="50663"/>
                  </a:cubicBezTo>
                  <a:cubicBezTo>
                    <a:pt x="177347" y="48123"/>
                    <a:pt x="184251" y="42330"/>
                    <a:pt x="181871" y="39155"/>
                  </a:cubicBezTo>
                  <a:cubicBezTo>
                    <a:pt x="179490" y="35980"/>
                    <a:pt x="172981" y="35980"/>
                    <a:pt x="169727" y="33202"/>
                  </a:cubicBezTo>
                  <a:cubicBezTo>
                    <a:pt x="166473" y="30424"/>
                    <a:pt x="178299" y="29631"/>
                    <a:pt x="178299" y="29631"/>
                  </a:cubicBezTo>
                  <a:moveTo>
                    <a:pt x="142028" y="29631"/>
                  </a:moveTo>
                  <a:cubicBezTo>
                    <a:pt x="142028" y="27408"/>
                    <a:pt x="144647" y="25504"/>
                    <a:pt x="146631" y="21694"/>
                  </a:cubicBezTo>
                  <a:cubicBezTo>
                    <a:pt x="147520" y="19837"/>
                    <a:pt x="149751" y="19051"/>
                    <a:pt x="151608" y="19940"/>
                  </a:cubicBezTo>
                  <a:cubicBezTo>
                    <a:pt x="151838" y="20051"/>
                    <a:pt x="152060" y="20186"/>
                    <a:pt x="152266" y="20345"/>
                  </a:cubicBezTo>
                  <a:cubicBezTo>
                    <a:pt x="152822" y="20345"/>
                    <a:pt x="153219" y="21218"/>
                    <a:pt x="153060" y="21694"/>
                  </a:cubicBezTo>
                  <a:cubicBezTo>
                    <a:pt x="152901" y="22170"/>
                    <a:pt x="152108" y="26694"/>
                    <a:pt x="155282" y="25107"/>
                  </a:cubicBezTo>
                  <a:cubicBezTo>
                    <a:pt x="155933" y="24805"/>
                    <a:pt x="156632" y="24647"/>
                    <a:pt x="157346" y="24631"/>
                  </a:cubicBezTo>
                  <a:cubicBezTo>
                    <a:pt x="158068" y="24512"/>
                    <a:pt x="158806" y="24750"/>
                    <a:pt x="159330" y="25266"/>
                  </a:cubicBezTo>
                  <a:cubicBezTo>
                    <a:pt x="159886" y="25662"/>
                    <a:pt x="159886" y="26377"/>
                    <a:pt x="158854" y="26853"/>
                  </a:cubicBezTo>
                  <a:cubicBezTo>
                    <a:pt x="156393" y="27805"/>
                    <a:pt x="157505" y="31694"/>
                    <a:pt x="149568" y="32329"/>
                  </a:cubicBezTo>
                  <a:lnTo>
                    <a:pt x="148853" y="32329"/>
                  </a:lnTo>
                  <a:cubicBezTo>
                    <a:pt x="147171" y="32599"/>
                    <a:pt x="145457" y="32599"/>
                    <a:pt x="143774" y="32329"/>
                  </a:cubicBezTo>
                  <a:cubicBezTo>
                    <a:pt x="143456" y="32353"/>
                    <a:pt x="143139" y="32353"/>
                    <a:pt x="142821" y="32329"/>
                  </a:cubicBezTo>
                  <a:cubicBezTo>
                    <a:pt x="142020" y="31908"/>
                    <a:pt x="141679" y="30940"/>
                    <a:pt x="142028" y="30107"/>
                  </a:cubicBezTo>
                  <a:moveTo>
                    <a:pt x="281556" y="305036"/>
                  </a:moveTo>
                  <a:cubicBezTo>
                    <a:pt x="274048" y="311750"/>
                    <a:pt x="269698" y="321314"/>
                    <a:pt x="269572" y="331386"/>
                  </a:cubicBezTo>
                  <a:cubicBezTo>
                    <a:pt x="269572" y="344085"/>
                    <a:pt x="250999" y="350434"/>
                    <a:pt x="240682" y="353609"/>
                  </a:cubicBezTo>
                  <a:cubicBezTo>
                    <a:pt x="230364" y="356783"/>
                    <a:pt x="222745" y="374879"/>
                    <a:pt x="216871" y="383292"/>
                  </a:cubicBezTo>
                  <a:cubicBezTo>
                    <a:pt x="210998" y="391705"/>
                    <a:pt x="195045" y="394404"/>
                    <a:pt x="187982" y="399166"/>
                  </a:cubicBezTo>
                  <a:cubicBezTo>
                    <a:pt x="180918" y="403928"/>
                    <a:pt x="191236" y="415515"/>
                    <a:pt x="190760" y="420277"/>
                  </a:cubicBezTo>
                  <a:cubicBezTo>
                    <a:pt x="190839" y="420484"/>
                    <a:pt x="190839" y="420706"/>
                    <a:pt x="190760" y="420912"/>
                  </a:cubicBezTo>
                  <a:cubicBezTo>
                    <a:pt x="189490" y="424325"/>
                    <a:pt x="180521" y="416865"/>
                    <a:pt x="167505" y="411864"/>
                  </a:cubicBezTo>
                  <a:cubicBezTo>
                    <a:pt x="154489" y="406864"/>
                    <a:pt x="155521" y="382181"/>
                    <a:pt x="158298" y="354244"/>
                  </a:cubicBezTo>
                  <a:cubicBezTo>
                    <a:pt x="161076" y="326306"/>
                    <a:pt x="141869" y="327259"/>
                    <a:pt x="134488" y="324084"/>
                  </a:cubicBezTo>
                  <a:cubicBezTo>
                    <a:pt x="127107" y="320909"/>
                    <a:pt x="136710" y="315036"/>
                    <a:pt x="123615" y="305036"/>
                  </a:cubicBezTo>
                  <a:cubicBezTo>
                    <a:pt x="110519" y="295036"/>
                    <a:pt x="102900" y="278527"/>
                    <a:pt x="117583" y="264241"/>
                  </a:cubicBezTo>
                  <a:cubicBezTo>
                    <a:pt x="125091" y="258995"/>
                    <a:pt x="126924" y="248653"/>
                    <a:pt x="121678" y="241145"/>
                  </a:cubicBezTo>
                  <a:cubicBezTo>
                    <a:pt x="121511" y="240899"/>
                    <a:pt x="121337" y="240661"/>
                    <a:pt x="121154" y="240431"/>
                  </a:cubicBezTo>
                  <a:lnTo>
                    <a:pt x="121154" y="240431"/>
                  </a:lnTo>
                  <a:cubicBezTo>
                    <a:pt x="120868" y="239891"/>
                    <a:pt x="120495" y="239407"/>
                    <a:pt x="120043" y="239002"/>
                  </a:cubicBezTo>
                  <a:lnTo>
                    <a:pt x="120043" y="239002"/>
                  </a:lnTo>
                  <a:cubicBezTo>
                    <a:pt x="115996" y="236224"/>
                    <a:pt x="116392" y="239002"/>
                    <a:pt x="116710" y="240589"/>
                  </a:cubicBezTo>
                  <a:cubicBezTo>
                    <a:pt x="116789" y="240796"/>
                    <a:pt x="116789" y="241018"/>
                    <a:pt x="116710" y="241224"/>
                  </a:cubicBezTo>
                  <a:cubicBezTo>
                    <a:pt x="116075" y="242574"/>
                    <a:pt x="111710" y="242256"/>
                    <a:pt x="109884" y="238843"/>
                  </a:cubicBezTo>
                  <a:cubicBezTo>
                    <a:pt x="107701" y="235859"/>
                    <a:pt x="104812" y="233454"/>
                    <a:pt x="101471" y="231859"/>
                  </a:cubicBezTo>
                  <a:lnTo>
                    <a:pt x="101471" y="231859"/>
                  </a:lnTo>
                  <a:cubicBezTo>
                    <a:pt x="98059" y="230684"/>
                    <a:pt x="95328" y="228073"/>
                    <a:pt x="94011" y="224716"/>
                  </a:cubicBezTo>
                  <a:cubicBezTo>
                    <a:pt x="90756" y="214081"/>
                    <a:pt x="57978" y="192413"/>
                    <a:pt x="49803" y="185032"/>
                  </a:cubicBezTo>
                  <a:cubicBezTo>
                    <a:pt x="41628" y="177651"/>
                    <a:pt x="42263" y="129951"/>
                    <a:pt x="57025" y="91379"/>
                  </a:cubicBezTo>
                  <a:cubicBezTo>
                    <a:pt x="57660" y="89474"/>
                    <a:pt x="58454" y="87569"/>
                    <a:pt x="59248" y="85744"/>
                  </a:cubicBezTo>
                  <a:lnTo>
                    <a:pt x="59724" y="84791"/>
                  </a:lnTo>
                  <a:cubicBezTo>
                    <a:pt x="59700" y="84497"/>
                    <a:pt x="59700" y="84212"/>
                    <a:pt x="59724" y="83918"/>
                  </a:cubicBezTo>
                  <a:cubicBezTo>
                    <a:pt x="59851" y="83585"/>
                    <a:pt x="60010" y="83267"/>
                    <a:pt x="60200" y="82966"/>
                  </a:cubicBezTo>
                  <a:lnTo>
                    <a:pt x="62264" y="78759"/>
                  </a:lnTo>
                  <a:cubicBezTo>
                    <a:pt x="69645" y="65902"/>
                    <a:pt x="90042" y="37647"/>
                    <a:pt x="137663" y="17488"/>
                  </a:cubicBezTo>
                  <a:cubicBezTo>
                    <a:pt x="136869" y="21853"/>
                    <a:pt x="125599" y="28202"/>
                    <a:pt x="138932" y="33361"/>
                  </a:cubicBezTo>
                  <a:cubicBezTo>
                    <a:pt x="145996" y="35980"/>
                    <a:pt x="150520" y="38361"/>
                    <a:pt x="151076" y="41298"/>
                  </a:cubicBezTo>
                  <a:cubicBezTo>
                    <a:pt x="151869" y="42726"/>
                    <a:pt x="152901" y="42409"/>
                    <a:pt x="155362" y="40822"/>
                  </a:cubicBezTo>
                  <a:lnTo>
                    <a:pt x="158060" y="38996"/>
                  </a:lnTo>
                  <a:cubicBezTo>
                    <a:pt x="159322" y="37861"/>
                    <a:pt x="161243" y="37861"/>
                    <a:pt x="162505" y="38996"/>
                  </a:cubicBezTo>
                  <a:cubicBezTo>
                    <a:pt x="163925" y="40337"/>
                    <a:pt x="164449" y="42377"/>
                    <a:pt x="163854" y="44234"/>
                  </a:cubicBezTo>
                  <a:cubicBezTo>
                    <a:pt x="160584" y="47512"/>
                    <a:pt x="156100" y="49266"/>
                    <a:pt x="151473" y="49076"/>
                  </a:cubicBezTo>
                  <a:cubicBezTo>
                    <a:pt x="146949" y="49076"/>
                    <a:pt x="139329" y="56378"/>
                    <a:pt x="137504" y="58282"/>
                  </a:cubicBezTo>
                  <a:cubicBezTo>
                    <a:pt x="136345" y="60949"/>
                    <a:pt x="136837" y="64044"/>
                    <a:pt x="138774" y="66219"/>
                  </a:cubicBezTo>
                  <a:cubicBezTo>
                    <a:pt x="144329" y="72886"/>
                    <a:pt x="149885" y="70902"/>
                    <a:pt x="149727" y="73521"/>
                  </a:cubicBezTo>
                  <a:cubicBezTo>
                    <a:pt x="149568" y="76140"/>
                    <a:pt x="144964" y="81934"/>
                    <a:pt x="147504" y="82093"/>
                  </a:cubicBezTo>
                  <a:lnTo>
                    <a:pt x="148457" y="82093"/>
                  </a:lnTo>
                  <a:cubicBezTo>
                    <a:pt x="149433" y="82251"/>
                    <a:pt x="150417" y="82251"/>
                    <a:pt x="151393" y="82093"/>
                  </a:cubicBezTo>
                  <a:cubicBezTo>
                    <a:pt x="153520" y="81434"/>
                    <a:pt x="155433" y="80228"/>
                    <a:pt x="156949" y="78600"/>
                  </a:cubicBezTo>
                  <a:cubicBezTo>
                    <a:pt x="159362" y="76204"/>
                    <a:pt x="161489" y="73545"/>
                    <a:pt x="163298" y="70664"/>
                  </a:cubicBezTo>
                  <a:lnTo>
                    <a:pt x="163298" y="70664"/>
                  </a:lnTo>
                  <a:cubicBezTo>
                    <a:pt x="163513" y="70465"/>
                    <a:pt x="163671" y="70219"/>
                    <a:pt x="163775" y="69949"/>
                  </a:cubicBezTo>
                  <a:cubicBezTo>
                    <a:pt x="164727" y="68203"/>
                    <a:pt x="164806" y="66695"/>
                    <a:pt x="163219" y="66457"/>
                  </a:cubicBezTo>
                  <a:cubicBezTo>
                    <a:pt x="161632" y="66219"/>
                    <a:pt x="161473" y="63282"/>
                    <a:pt x="165283" y="61854"/>
                  </a:cubicBezTo>
                  <a:cubicBezTo>
                    <a:pt x="169092" y="60425"/>
                    <a:pt x="167743" y="58520"/>
                    <a:pt x="169886" y="56457"/>
                  </a:cubicBezTo>
                  <a:cubicBezTo>
                    <a:pt x="171259" y="55647"/>
                    <a:pt x="172957" y="55647"/>
                    <a:pt x="174331" y="56457"/>
                  </a:cubicBezTo>
                  <a:cubicBezTo>
                    <a:pt x="175624" y="56925"/>
                    <a:pt x="176735" y="57782"/>
                    <a:pt x="177505" y="58917"/>
                  </a:cubicBezTo>
                  <a:cubicBezTo>
                    <a:pt x="178426" y="60386"/>
                    <a:pt x="179831" y="61481"/>
                    <a:pt x="181474" y="62013"/>
                  </a:cubicBezTo>
                  <a:lnTo>
                    <a:pt x="181871" y="62013"/>
                  </a:lnTo>
                  <a:cubicBezTo>
                    <a:pt x="193045" y="65600"/>
                    <a:pt x="201680" y="74537"/>
                    <a:pt x="204887" y="85823"/>
                  </a:cubicBezTo>
                  <a:cubicBezTo>
                    <a:pt x="205442" y="90585"/>
                    <a:pt x="218538" y="97490"/>
                    <a:pt x="209729" y="101220"/>
                  </a:cubicBezTo>
                  <a:lnTo>
                    <a:pt x="209014" y="101220"/>
                  </a:lnTo>
                  <a:cubicBezTo>
                    <a:pt x="201077" y="104157"/>
                    <a:pt x="203141" y="94950"/>
                    <a:pt x="201554" y="88760"/>
                  </a:cubicBezTo>
                  <a:cubicBezTo>
                    <a:pt x="201339" y="87926"/>
                    <a:pt x="200657" y="87307"/>
                    <a:pt x="199808" y="87172"/>
                  </a:cubicBezTo>
                  <a:cubicBezTo>
                    <a:pt x="193776" y="85426"/>
                    <a:pt x="175997" y="94633"/>
                    <a:pt x="183934" y="94633"/>
                  </a:cubicBezTo>
                  <a:cubicBezTo>
                    <a:pt x="191871" y="94633"/>
                    <a:pt x="191871" y="103601"/>
                    <a:pt x="185124" y="105188"/>
                  </a:cubicBezTo>
                  <a:cubicBezTo>
                    <a:pt x="183656" y="105506"/>
                    <a:pt x="182148" y="105506"/>
                    <a:pt x="180680" y="105188"/>
                  </a:cubicBezTo>
                  <a:lnTo>
                    <a:pt x="180680" y="105188"/>
                  </a:lnTo>
                  <a:cubicBezTo>
                    <a:pt x="169648" y="103284"/>
                    <a:pt x="150361" y="117411"/>
                    <a:pt x="147663" y="125824"/>
                  </a:cubicBezTo>
                  <a:cubicBezTo>
                    <a:pt x="143250" y="134816"/>
                    <a:pt x="135956" y="142079"/>
                    <a:pt x="126948" y="146460"/>
                  </a:cubicBezTo>
                  <a:cubicBezTo>
                    <a:pt x="120122" y="150507"/>
                    <a:pt x="125123" y="166381"/>
                    <a:pt x="122424" y="170270"/>
                  </a:cubicBezTo>
                  <a:cubicBezTo>
                    <a:pt x="121861" y="171135"/>
                    <a:pt x="120774" y="171492"/>
                    <a:pt x="119805" y="171143"/>
                  </a:cubicBezTo>
                  <a:cubicBezTo>
                    <a:pt x="112265" y="169556"/>
                    <a:pt x="117662" y="155825"/>
                    <a:pt x="101868" y="147888"/>
                  </a:cubicBezTo>
                  <a:cubicBezTo>
                    <a:pt x="100138" y="147015"/>
                    <a:pt x="98296" y="146404"/>
                    <a:pt x="96392" y="146063"/>
                  </a:cubicBezTo>
                  <a:cubicBezTo>
                    <a:pt x="85122" y="143999"/>
                    <a:pt x="81471" y="157412"/>
                    <a:pt x="71867" y="164794"/>
                  </a:cubicBezTo>
                  <a:cubicBezTo>
                    <a:pt x="60994" y="173365"/>
                    <a:pt x="71391" y="190191"/>
                    <a:pt x="76312" y="193366"/>
                  </a:cubicBezTo>
                  <a:cubicBezTo>
                    <a:pt x="77589" y="193929"/>
                    <a:pt x="79066" y="193779"/>
                    <a:pt x="80201" y="192969"/>
                  </a:cubicBezTo>
                  <a:cubicBezTo>
                    <a:pt x="85756" y="190270"/>
                    <a:pt x="93931" y="181302"/>
                    <a:pt x="98614" y="184001"/>
                  </a:cubicBezTo>
                  <a:cubicBezTo>
                    <a:pt x="99265" y="184318"/>
                    <a:pt x="99813" y="184818"/>
                    <a:pt x="100201" y="185429"/>
                  </a:cubicBezTo>
                  <a:cubicBezTo>
                    <a:pt x="105678" y="193366"/>
                    <a:pt x="72978" y="206065"/>
                    <a:pt x="87740" y="202890"/>
                  </a:cubicBezTo>
                  <a:lnTo>
                    <a:pt x="88534" y="202890"/>
                  </a:lnTo>
                  <a:cubicBezTo>
                    <a:pt x="90447" y="202533"/>
                    <a:pt x="92416" y="202533"/>
                    <a:pt x="94328" y="202890"/>
                  </a:cubicBezTo>
                  <a:cubicBezTo>
                    <a:pt x="101400" y="203930"/>
                    <a:pt x="106281" y="210509"/>
                    <a:pt x="105233" y="217581"/>
                  </a:cubicBezTo>
                  <a:cubicBezTo>
                    <a:pt x="105106" y="218470"/>
                    <a:pt x="104884" y="219343"/>
                    <a:pt x="104567" y="220192"/>
                  </a:cubicBezTo>
                  <a:cubicBezTo>
                    <a:pt x="102185" y="226700"/>
                    <a:pt x="106075" y="230668"/>
                    <a:pt x="113535" y="229557"/>
                  </a:cubicBezTo>
                  <a:cubicBezTo>
                    <a:pt x="114773" y="229319"/>
                    <a:pt x="115996" y="229002"/>
                    <a:pt x="117186" y="228605"/>
                  </a:cubicBezTo>
                  <a:cubicBezTo>
                    <a:pt x="118337" y="228026"/>
                    <a:pt x="119686" y="228026"/>
                    <a:pt x="120837" y="228605"/>
                  </a:cubicBezTo>
                  <a:cubicBezTo>
                    <a:pt x="124409" y="230827"/>
                    <a:pt x="122821" y="239955"/>
                    <a:pt x="128774" y="235113"/>
                  </a:cubicBezTo>
                  <a:cubicBezTo>
                    <a:pt x="130345" y="233724"/>
                    <a:pt x="131781" y="232176"/>
                    <a:pt x="133059" y="230510"/>
                  </a:cubicBezTo>
                  <a:cubicBezTo>
                    <a:pt x="136250" y="225883"/>
                    <a:pt x="141782" y="223454"/>
                    <a:pt x="147345" y="224240"/>
                  </a:cubicBezTo>
                  <a:cubicBezTo>
                    <a:pt x="155917" y="225351"/>
                    <a:pt x="165203" y="232653"/>
                    <a:pt x="176711" y="232653"/>
                  </a:cubicBezTo>
                  <a:cubicBezTo>
                    <a:pt x="194649" y="232653"/>
                    <a:pt x="188140" y="250114"/>
                    <a:pt x="199093" y="249637"/>
                  </a:cubicBezTo>
                  <a:lnTo>
                    <a:pt x="203934" y="249637"/>
                  </a:lnTo>
                  <a:cubicBezTo>
                    <a:pt x="213975" y="249042"/>
                    <a:pt x="223142" y="255304"/>
                    <a:pt x="226237" y="264876"/>
                  </a:cubicBezTo>
                  <a:cubicBezTo>
                    <a:pt x="231157" y="278686"/>
                    <a:pt x="260603" y="282337"/>
                    <a:pt x="274254" y="283924"/>
                  </a:cubicBezTo>
                  <a:cubicBezTo>
                    <a:pt x="280977" y="284527"/>
                    <a:pt x="285937" y="290472"/>
                    <a:pt x="285326" y="297194"/>
                  </a:cubicBezTo>
                  <a:cubicBezTo>
                    <a:pt x="285048" y="300274"/>
                    <a:pt x="283620" y="303131"/>
                    <a:pt x="281318" y="305195"/>
                  </a:cubicBezTo>
                  <a:moveTo>
                    <a:pt x="157505" y="200668"/>
                  </a:moveTo>
                  <a:cubicBezTo>
                    <a:pt x="156497" y="201422"/>
                    <a:pt x="155274" y="201842"/>
                    <a:pt x="154013" y="201858"/>
                  </a:cubicBezTo>
                  <a:cubicBezTo>
                    <a:pt x="150401" y="202517"/>
                    <a:pt x="146671" y="201747"/>
                    <a:pt x="143615" y="199715"/>
                  </a:cubicBezTo>
                  <a:cubicBezTo>
                    <a:pt x="140837" y="196620"/>
                    <a:pt x="145996" y="195985"/>
                    <a:pt x="149250" y="196620"/>
                  </a:cubicBezTo>
                  <a:lnTo>
                    <a:pt x="149250" y="196620"/>
                  </a:lnTo>
                  <a:cubicBezTo>
                    <a:pt x="149250" y="196620"/>
                    <a:pt x="158140" y="199001"/>
                    <a:pt x="157187" y="200588"/>
                  </a:cubicBezTo>
                  <a:moveTo>
                    <a:pt x="137742" y="194874"/>
                  </a:moveTo>
                  <a:lnTo>
                    <a:pt x="137742" y="194874"/>
                  </a:lnTo>
                  <a:cubicBezTo>
                    <a:pt x="136790" y="195826"/>
                    <a:pt x="132583" y="195350"/>
                    <a:pt x="127662" y="192652"/>
                  </a:cubicBezTo>
                  <a:cubicBezTo>
                    <a:pt x="125250" y="191334"/>
                    <a:pt x="122758" y="190167"/>
                    <a:pt x="120202" y="189159"/>
                  </a:cubicBezTo>
                  <a:cubicBezTo>
                    <a:pt x="119353" y="188874"/>
                    <a:pt x="118472" y="188691"/>
                    <a:pt x="117583" y="188604"/>
                  </a:cubicBezTo>
                  <a:cubicBezTo>
                    <a:pt x="116948" y="188509"/>
                    <a:pt x="116297" y="188715"/>
                    <a:pt x="115837" y="189159"/>
                  </a:cubicBezTo>
                  <a:cubicBezTo>
                    <a:pt x="114408" y="190747"/>
                    <a:pt x="108932" y="185350"/>
                    <a:pt x="108456" y="183127"/>
                  </a:cubicBezTo>
                  <a:cubicBezTo>
                    <a:pt x="107979" y="180905"/>
                    <a:pt x="112186" y="181937"/>
                    <a:pt x="113535" y="182175"/>
                  </a:cubicBezTo>
                  <a:lnTo>
                    <a:pt x="113535" y="182175"/>
                  </a:lnTo>
                  <a:lnTo>
                    <a:pt x="114249" y="182175"/>
                  </a:lnTo>
                  <a:cubicBezTo>
                    <a:pt x="115964" y="181691"/>
                    <a:pt x="117773" y="181691"/>
                    <a:pt x="119487" y="182175"/>
                  </a:cubicBezTo>
                  <a:cubicBezTo>
                    <a:pt x="124837" y="183667"/>
                    <a:pt x="129845" y="186175"/>
                    <a:pt x="134250" y="189556"/>
                  </a:cubicBezTo>
                  <a:cubicBezTo>
                    <a:pt x="137901" y="190826"/>
                    <a:pt x="138456" y="194318"/>
                    <a:pt x="137583" y="195271"/>
                  </a:cubicBezTo>
                  <a:moveTo>
                    <a:pt x="304255" y="76696"/>
                  </a:moveTo>
                  <a:cubicBezTo>
                    <a:pt x="302771" y="77100"/>
                    <a:pt x="301215" y="77100"/>
                    <a:pt x="299731" y="76696"/>
                  </a:cubicBezTo>
                  <a:cubicBezTo>
                    <a:pt x="299731" y="76696"/>
                    <a:pt x="297271" y="74077"/>
                    <a:pt x="294493" y="71616"/>
                  </a:cubicBezTo>
                  <a:cubicBezTo>
                    <a:pt x="291715" y="69156"/>
                    <a:pt x="295842" y="67172"/>
                    <a:pt x="299731" y="66298"/>
                  </a:cubicBezTo>
                  <a:cubicBezTo>
                    <a:pt x="300564" y="66108"/>
                    <a:pt x="301445" y="66314"/>
                    <a:pt x="302112" y="66854"/>
                  </a:cubicBezTo>
                  <a:cubicBezTo>
                    <a:pt x="304192" y="68981"/>
                    <a:pt x="305390" y="71815"/>
                    <a:pt x="305446" y="74791"/>
                  </a:cubicBezTo>
                  <a:cubicBezTo>
                    <a:pt x="305541" y="75648"/>
                    <a:pt x="305057" y="76458"/>
                    <a:pt x="304255" y="76775"/>
                  </a:cubicBezTo>
                  <a:moveTo>
                    <a:pt x="322351" y="75664"/>
                  </a:moveTo>
                  <a:cubicBezTo>
                    <a:pt x="320287" y="78362"/>
                    <a:pt x="316875" y="74791"/>
                    <a:pt x="316875" y="74791"/>
                  </a:cubicBezTo>
                  <a:cubicBezTo>
                    <a:pt x="316875" y="69553"/>
                    <a:pt x="297985" y="61219"/>
                    <a:pt x="297826" y="57965"/>
                  </a:cubicBezTo>
                  <a:cubicBezTo>
                    <a:pt x="297667" y="54711"/>
                    <a:pt x="300683" y="55425"/>
                    <a:pt x="303064" y="56298"/>
                  </a:cubicBezTo>
                  <a:lnTo>
                    <a:pt x="303064" y="56298"/>
                  </a:lnTo>
                  <a:cubicBezTo>
                    <a:pt x="303985" y="56600"/>
                    <a:pt x="304795" y="57179"/>
                    <a:pt x="305366" y="57965"/>
                  </a:cubicBezTo>
                  <a:cubicBezTo>
                    <a:pt x="309747" y="62354"/>
                    <a:pt x="315232" y="65481"/>
                    <a:pt x="321240" y="67013"/>
                  </a:cubicBezTo>
                  <a:cubicBezTo>
                    <a:pt x="330049" y="70267"/>
                    <a:pt x="324890" y="70664"/>
                    <a:pt x="323065" y="74950"/>
                  </a:cubicBezTo>
                  <a:lnTo>
                    <a:pt x="322509" y="75823"/>
                  </a:lnTo>
                  <a:moveTo>
                    <a:pt x="389178" y="225748"/>
                  </a:moveTo>
                  <a:cubicBezTo>
                    <a:pt x="376718" y="235907"/>
                    <a:pt x="363066" y="241621"/>
                    <a:pt x="354892" y="228446"/>
                  </a:cubicBezTo>
                  <a:cubicBezTo>
                    <a:pt x="346716" y="215271"/>
                    <a:pt x="350526" y="216224"/>
                    <a:pt x="344018" y="215668"/>
                  </a:cubicBezTo>
                  <a:cubicBezTo>
                    <a:pt x="337510" y="215112"/>
                    <a:pt x="336081" y="208604"/>
                    <a:pt x="339653" y="199795"/>
                  </a:cubicBezTo>
                  <a:cubicBezTo>
                    <a:pt x="343224" y="190985"/>
                    <a:pt x="330922" y="191858"/>
                    <a:pt x="332351" y="180667"/>
                  </a:cubicBezTo>
                  <a:cubicBezTo>
                    <a:pt x="333780" y="169476"/>
                    <a:pt x="349415" y="158127"/>
                    <a:pt x="349415" y="144396"/>
                  </a:cubicBezTo>
                  <a:cubicBezTo>
                    <a:pt x="349415" y="130666"/>
                    <a:pt x="337510" y="131697"/>
                    <a:pt x="359495" y="120586"/>
                  </a:cubicBezTo>
                  <a:cubicBezTo>
                    <a:pt x="381479" y="109474"/>
                    <a:pt x="360924" y="107173"/>
                    <a:pt x="371241" y="107173"/>
                  </a:cubicBezTo>
                  <a:cubicBezTo>
                    <a:pt x="378146" y="107173"/>
                    <a:pt x="382353" y="115586"/>
                    <a:pt x="386321" y="119475"/>
                  </a:cubicBezTo>
                  <a:cubicBezTo>
                    <a:pt x="399893" y="149920"/>
                    <a:pt x="406298" y="183072"/>
                    <a:pt x="405052" y="216382"/>
                  </a:cubicBezTo>
                  <a:cubicBezTo>
                    <a:pt x="405052" y="216382"/>
                    <a:pt x="405052" y="216938"/>
                    <a:pt x="405052" y="217255"/>
                  </a:cubicBezTo>
                  <a:lnTo>
                    <a:pt x="405052" y="217255"/>
                  </a:lnTo>
                  <a:cubicBezTo>
                    <a:pt x="405052" y="222652"/>
                    <a:pt x="402671" y="222414"/>
                    <a:pt x="401956" y="222176"/>
                  </a:cubicBezTo>
                  <a:lnTo>
                    <a:pt x="401956" y="222176"/>
                  </a:lnTo>
                  <a:cubicBezTo>
                    <a:pt x="399258" y="220827"/>
                    <a:pt x="397036" y="219557"/>
                    <a:pt x="389416" y="225589"/>
                  </a:cubicBezTo>
                </a:path>
              </a:pathLst>
            </a:custGeom>
            <a:solidFill>
              <a:srgbClr val="CF9EB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92" name="Freeform: Shape 191">
            <a:extLst>
              <a:ext uri="{FF2B5EF4-FFF2-40B4-BE49-F238E27FC236}">
                <a16:creationId xmlns:a16="http://schemas.microsoft.com/office/drawing/2014/main" id="{B2A46EAA-F5DB-4612-A4EF-C58D068C81B6}"/>
              </a:ext>
            </a:extLst>
          </p:cNvPr>
          <p:cNvSpPr/>
          <p:nvPr/>
        </p:nvSpPr>
        <p:spPr>
          <a:xfrm>
            <a:off x="3639501" y="2511301"/>
            <a:ext cx="1824647" cy="1830228"/>
          </a:xfrm>
          <a:custGeom>
            <a:avLst/>
            <a:gdLst>
              <a:gd name="connsiteX0" fmla="*/ 1569673 w 1667626"/>
              <a:gd name="connsiteY0" fmla="*/ 467946 h 1672726"/>
              <a:gd name="connsiteX1" fmla="*/ 1543084 w 1667626"/>
              <a:gd name="connsiteY1" fmla="*/ 390722 h 1672726"/>
              <a:gd name="connsiteX2" fmla="*/ 1508322 w 1667626"/>
              <a:gd name="connsiteY2" fmla="*/ 331434 h 1672726"/>
              <a:gd name="connsiteX3" fmla="*/ 1399668 w 1667626"/>
              <a:gd name="connsiteY3" fmla="*/ 263893 h 1672726"/>
              <a:gd name="connsiteX4" fmla="*/ 1371968 w 1667626"/>
              <a:gd name="connsiteY4" fmla="*/ 247543 h 1672726"/>
              <a:gd name="connsiteX5" fmla="*/ 1287918 w 1667626"/>
              <a:gd name="connsiteY5" fmla="*/ 179446 h 1672726"/>
              <a:gd name="connsiteX6" fmla="*/ 1210138 w 1667626"/>
              <a:gd name="connsiteY6" fmla="*/ 131825 h 1672726"/>
              <a:gd name="connsiteX7" fmla="*/ 1165375 w 1667626"/>
              <a:gd name="connsiteY7" fmla="*/ 114364 h 1672726"/>
              <a:gd name="connsiteX8" fmla="*/ 1007672 w 1667626"/>
              <a:gd name="connsiteY8" fmla="*/ 53648 h 1672726"/>
              <a:gd name="connsiteX9" fmla="*/ 945051 w 1667626"/>
              <a:gd name="connsiteY9" fmla="*/ 33568 h 1672726"/>
              <a:gd name="connsiteX10" fmla="*/ 857032 w 1667626"/>
              <a:gd name="connsiteY10" fmla="*/ 5393 h 1672726"/>
              <a:gd name="connsiteX11" fmla="*/ 642740 w 1667626"/>
              <a:gd name="connsiteY11" fmla="*/ 12615 h 1672726"/>
              <a:gd name="connsiteX12" fmla="*/ 608215 w 1667626"/>
              <a:gd name="connsiteY12" fmla="*/ 18012 h 1672726"/>
              <a:gd name="connsiteX13" fmla="*/ 528848 w 1667626"/>
              <a:gd name="connsiteY13" fmla="*/ 50473 h 1672726"/>
              <a:gd name="connsiteX14" fmla="*/ 501307 w 1667626"/>
              <a:gd name="connsiteY14" fmla="*/ 57696 h 1672726"/>
              <a:gd name="connsiteX15" fmla="*/ 457973 w 1667626"/>
              <a:gd name="connsiteY15" fmla="*/ 66585 h 1672726"/>
              <a:gd name="connsiteX16" fmla="*/ 342255 w 1667626"/>
              <a:gd name="connsiteY16" fmla="*/ 134524 h 1672726"/>
              <a:gd name="connsiteX17" fmla="*/ 239077 w 1667626"/>
              <a:gd name="connsiteY17" fmla="*/ 228653 h 1672726"/>
              <a:gd name="connsiteX18" fmla="*/ 213362 w 1667626"/>
              <a:gd name="connsiteY18" fmla="*/ 257146 h 1672726"/>
              <a:gd name="connsiteX19" fmla="*/ 164869 w 1667626"/>
              <a:gd name="connsiteY19" fmla="*/ 311672 h 1672726"/>
              <a:gd name="connsiteX20" fmla="*/ 137646 w 1667626"/>
              <a:gd name="connsiteY20" fmla="*/ 355245 h 1672726"/>
              <a:gd name="connsiteX21" fmla="*/ 53595 w 1667626"/>
              <a:gd name="connsiteY21" fmla="*/ 523107 h 1672726"/>
              <a:gd name="connsiteX22" fmla="*/ 31928 w 1667626"/>
              <a:gd name="connsiteY22" fmla="*/ 590966 h 1672726"/>
              <a:gd name="connsiteX23" fmla="*/ 23991 w 1667626"/>
              <a:gd name="connsiteY23" fmla="*/ 654460 h 1672726"/>
              <a:gd name="connsiteX24" fmla="*/ 19467 w 1667626"/>
              <a:gd name="connsiteY24" fmla="*/ 686207 h 1672726"/>
              <a:gd name="connsiteX25" fmla="*/ 2562 w 1667626"/>
              <a:gd name="connsiteY25" fmla="*/ 760495 h 1672726"/>
              <a:gd name="connsiteX26" fmla="*/ 1054 w 1667626"/>
              <a:gd name="connsiteY26" fmla="*/ 801845 h 1672726"/>
              <a:gd name="connsiteX27" fmla="*/ 8515 w 1667626"/>
              <a:gd name="connsiteY27" fmla="*/ 895420 h 1672726"/>
              <a:gd name="connsiteX28" fmla="*/ 28039 w 1667626"/>
              <a:gd name="connsiteY28" fmla="*/ 1015582 h 1672726"/>
              <a:gd name="connsiteX29" fmla="*/ 65183 w 1667626"/>
              <a:gd name="connsiteY29" fmla="*/ 1125982 h 1672726"/>
              <a:gd name="connsiteX30" fmla="*/ 125344 w 1667626"/>
              <a:gd name="connsiteY30" fmla="*/ 1248367 h 1672726"/>
              <a:gd name="connsiteX31" fmla="*/ 163599 w 1667626"/>
              <a:gd name="connsiteY31" fmla="*/ 1298051 h 1672726"/>
              <a:gd name="connsiteX32" fmla="*/ 227093 w 1667626"/>
              <a:gd name="connsiteY32" fmla="*/ 1386546 h 1672726"/>
              <a:gd name="connsiteX33" fmla="*/ 304476 w 1667626"/>
              <a:gd name="connsiteY33" fmla="*/ 1456230 h 1672726"/>
              <a:gd name="connsiteX34" fmla="*/ 337413 w 1667626"/>
              <a:gd name="connsiteY34" fmla="*/ 1484009 h 1672726"/>
              <a:gd name="connsiteX35" fmla="*/ 385034 w 1667626"/>
              <a:gd name="connsiteY35" fmla="*/ 1520121 h 1672726"/>
              <a:gd name="connsiteX36" fmla="*/ 561230 w 1667626"/>
              <a:gd name="connsiteY36" fmla="*/ 1601870 h 1672726"/>
              <a:gd name="connsiteX37" fmla="*/ 623613 w 1667626"/>
              <a:gd name="connsiteY37" fmla="*/ 1620362 h 1672726"/>
              <a:gd name="connsiteX38" fmla="*/ 644248 w 1667626"/>
              <a:gd name="connsiteY38" fmla="*/ 1624330 h 1672726"/>
              <a:gd name="connsiteX39" fmla="*/ 739489 w 1667626"/>
              <a:gd name="connsiteY39" fmla="*/ 1642108 h 1672726"/>
              <a:gd name="connsiteX40" fmla="*/ 833857 w 1667626"/>
              <a:gd name="connsiteY40" fmla="*/ 1646236 h 1672726"/>
              <a:gd name="connsiteX41" fmla="*/ 844175 w 1667626"/>
              <a:gd name="connsiteY41" fmla="*/ 1644807 h 1672726"/>
              <a:gd name="connsiteX42" fmla="*/ 922272 w 1667626"/>
              <a:gd name="connsiteY42" fmla="*/ 1640124 h 1672726"/>
              <a:gd name="connsiteX43" fmla="*/ 975607 w 1667626"/>
              <a:gd name="connsiteY43" fmla="*/ 1672586 h 1672726"/>
              <a:gd name="connsiteX44" fmla="*/ 967671 w 1667626"/>
              <a:gd name="connsiteY44" fmla="*/ 1653458 h 1672726"/>
              <a:gd name="connsiteX45" fmla="*/ 970766 w 1667626"/>
              <a:gd name="connsiteY45" fmla="*/ 1641077 h 1672726"/>
              <a:gd name="connsiteX46" fmla="*/ 994576 w 1667626"/>
              <a:gd name="connsiteY46" fmla="*/ 1643299 h 1672726"/>
              <a:gd name="connsiteX47" fmla="*/ 1004180 w 1667626"/>
              <a:gd name="connsiteY47" fmla="*/ 1646077 h 1672726"/>
              <a:gd name="connsiteX48" fmla="*/ 1045609 w 1667626"/>
              <a:gd name="connsiteY48" fmla="*/ 1629410 h 1672726"/>
              <a:gd name="connsiteX49" fmla="*/ 1073150 w 1667626"/>
              <a:gd name="connsiteY49" fmla="*/ 1632505 h 1672726"/>
              <a:gd name="connsiteX50" fmla="*/ 1077039 w 1667626"/>
              <a:gd name="connsiteY50" fmla="*/ 1634013 h 1672726"/>
              <a:gd name="connsiteX51" fmla="*/ 1093944 w 1667626"/>
              <a:gd name="connsiteY51" fmla="*/ 1630918 h 1672726"/>
              <a:gd name="connsiteX52" fmla="*/ 1092436 w 1667626"/>
              <a:gd name="connsiteY52" fmla="*/ 1649887 h 1672726"/>
              <a:gd name="connsiteX53" fmla="*/ 1096167 w 1667626"/>
              <a:gd name="connsiteY53" fmla="*/ 1660840 h 1672726"/>
              <a:gd name="connsiteX54" fmla="*/ 1104103 w 1667626"/>
              <a:gd name="connsiteY54" fmla="*/ 1634410 h 1672726"/>
              <a:gd name="connsiteX55" fmla="*/ 1146327 w 1667626"/>
              <a:gd name="connsiteY55" fmla="*/ 1574488 h 1672726"/>
              <a:gd name="connsiteX56" fmla="*/ 1189582 w 1667626"/>
              <a:gd name="connsiteY56" fmla="*/ 1557582 h 1672726"/>
              <a:gd name="connsiteX57" fmla="*/ 1249505 w 1667626"/>
              <a:gd name="connsiteY57" fmla="*/ 1521549 h 1672726"/>
              <a:gd name="connsiteX58" fmla="*/ 1342920 w 1667626"/>
              <a:gd name="connsiteY58" fmla="*/ 1458055 h 1672726"/>
              <a:gd name="connsiteX59" fmla="*/ 1526100 w 1667626"/>
              <a:gd name="connsiteY59" fmla="*/ 1305670 h 1672726"/>
              <a:gd name="connsiteX60" fmla="*/ 1552529 w 1667626"/>
              <a:gd name="connsiteY60" fmla="*/ 1273526 h 1672726"/>
              <a:gd name="connsiteX61" fmla="*/ 1593404 w 1667626"/>
              <a:gd name="connsiteY61" fmla="*/ 1170348 h 1672726"/>
              <a:gd name="connsiteX62" fmla="*/ 1630786 w 1667626"/>
              <a:gd name="connsiteY62" fmla="*/ 1109553 h 1672726"/>
              <a:gd name="connsiteX63" fmla="*/ 1640151 w 1667626"/>
              <a:gd name="connsiteY63" fmla="*/ 1085743 h 1672726"/>
              <a:gd name="connsiteX64" fmla="*/ 1650548 w 1667626"/>
              <a:gd name="connsiteY64" fmla="*/ 1028677 h 1672726"/>
              <a:gd name="connsiteX65" fmla="*/ 1664834 w 1667626"/>
              <a:gd name="connsiteY65" fmla="*/ 960977 h 1672726"/>
              <a:gd name="connsiteX66" fmla="*/ 1665628 w 1667626"/>
              <a:gd name="connsiteY66" fmla="*/ 924785 h 1672726"/>
              <a:gd name="connsiteX67" fmla="*/ 1657691 w 1667626"/>
              <a:gd name="connsiteY67" fmla="*/ 807639 h 1672726"/>
              <a:gd name="connsiteX68" fmla="*/ 1654596 w 1667626"/>
              <a:gd name="connsiteY68" fmla="*/ 763669 h 1672726"/>
              <a:gd name="connsiteX69" fmla="*/ 1656025 w 1667626"/>
              <a:gd name="connsiteY69" fmla="*/ 730891 h 1672726"/>
              <a:gd name="connsiteX70" fmla="*/ 1638802 w 1667626"/>
              <a:gd name="connsiteY70" fmla="*/ 682873 h 1672726"/>
              <a:gd name="connsiteX71" fmla="*/ 1596023 w 1667626"/>
              <a:gd name="connsiteY71" fmla="*/ 529139 h 1672726"/>
              <a:gd name="connsiteX72" fmla="*/ 1569673 w 1667626"/>
              <a:gd name="connsiteY72" fmla="*/ 467946 h 1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67626" h="1672726">
                <a:moveTo>
                  <a:pt x="1569673" y="467946"/>
                </a:moveTo>
                <a:cubicBezTo>
                  <a:pt x="1563450" y="441374"/>
                  <a:pt x="1554538" y="415500"/>
                  <a:pt x="1543084" y="390722"/>
                </a:cubicBezTo>
                <a:cubicBezTo>
                  <a:pt x="1533402" y="370086"/>
                  <a:pt x="1527211" y="346356"/>
                  <a:pt x="1508322" y="331434"/>
                </a:cubicBezTo>
                <a:cubicBezTo>
                  <a:pt x="1474432" y="304846"/>
                  <a:pt x="1442129" y="275322"/>
                  <a:pt x="1399668" y="263893"/>
                </a:cubicBezTo>
                <a:cubicBezTo>
                  <a:pt x="1389223" y="260821"/>
                  <a:pt x="1379699" y="255202"/>
                  <a:pt x="1371968" y="247543"/>
                </a:cubicBezTo>
                <a:cubicBezTo>
                  <a:pt x="1345237" y="223296"/>
                  <a:pt x="1317181" y="200565"/>
                  <a:pt x="1287918" y="179446"/>
                </a:cubicBezTo>
                <a:cubicBezTo>
                  <a:pt x="1263473" y="161191"/>
                  <a:pt x="1240298" y="140476"/>
                  <a:pt x="1210138" y="131825"/>
                </a:cubicBezTo>
                <a:cubicBezTo>
                  <a:pt x="1194733" y="127333"/>
                  <a:pt x="1179748" y="121491"/>
                  <a:pt x="1165375" y="114364"/>
                </a:cubicBezTo>
                <a:cubicBezTo>
                  <a:pt x="1114262" y="89919"/>
                  <a:pt x="1062594" y="66744"/>
                  <a:pt x="1007672" y="53648"/>
                </a:cubicBezTo>
                <a:cubicBezTo>
                  <a:pt x="986298" y="48640"/>
                  <a:pt x="965353" y="41926"/>
                  <a:pt x="945051" y="33568"/>
                </a:cubicBezTo>
                <a:cubicBezTo>
                  <a:pt x="916399" y="21584"/>
                  <a:pt x="887192" y="9758"/>
                  <a:pt x="857032" y="5393"/>
                </a:cubicBezTo>
                <a:cubicBezTo>
                  <a:pt x="785689" y="-3909"/>
                  <a:pt x="713298" y="-1472"/>
                  <a:pt x="642740" y="12615"/>
                </a:cubicBezTo>
                <a:cubicBezTo>
                  <a:pt x="631311" y="14838"/>
                  <a:pt x="619486" y="15155"/>
                  <a:pt x="608215" y="18012"/>
                </a:cubicBezTo>
                <a:cubicBezTo>
                  <a:pt x="580278" y="24917"/>
                  <a:pt x="549960" y="25949"/>
                  <a:pt x="528848" y="50473"/>
                </a:cubicBezTo>
                <a:cubicBezTo>
                  <a:pt x="522070" y="58386"/>
                  <a:pt x="511093" y="61260"/>
                  <a:pt x="501307" y="57696"/>
                </a:cubicBezTo>
                <a:cubicBezTo>
                  <a:pt x="484878" y="52220"/>
                  <a:pt x="470672" y="58172"/>
                  <a:pt x="457973" y="66585"/>
                </a:cubicBezTo>
                <a:cubicBezTo>
                  <a:pt x="420591" y="91268"/>
                  <a:pt x="378605" y="107618"/>
                  <a:pt x="342255" y="134524"/>
                </a:cubicBezTo>
                <a:cubicBezTo>
                  <a:pt x="303801" y="161135"/>
                  <a:pt x="269102" y="192795"/>
                  <a:pt x="239077" y="228653"/>
                </a:cubicBezTo>
                <a:cubicBezTo>
                  <a:pt x="231141" y="238733"/>
                  <a:pt x="223759" y="250718"/>
                  <a:pt x="213362" y="257146"/>
                </a:cubicBezTo>
                <a:cubicBezTo>
                  <a:pt x="192949" y="271044"/>
                  <a:pt x="176290" y="289774"/>
                  <a:pt x="164869" y="311672"/>
                </a:cubicBezTo>
                <a:cubicBezTo>
                  <a:pt x="157234" y="327045"/>
                  <a:pt x="148122" y="341641"/>
                  <a:pt x="137646" y="355245"/>
                </a:cubicBezTo>
                <a:cubicBezTo>
                  <a:pt x="94311" y="402865"/>
                  <a:pt x="81295" y="466994"/>
                  <a:pt x="53595" y="523107"/>
                </a:cubicBezTo>
                <a:cubicBezTo>
                  <a:pt x="43040" y="544377"/>
                  <a:pt x="40738" y="569299"/>
                  <a:pt x="31928" y="590966"/>
                </a:cubicBezTo>
                <a:cubicBezTo>
                  <a:pt x="23285" y="610943"/>
                  <a:pt x="20531" y="632975"/>
                  <a:pt x="23991" y="654460"/>
                </a:cubicBezTo>
                <a:cubicBezTo>
                  <a:pt x="26277" y="665246"/>
                  <a:pt x="24674" y="676492"/>
                  <a:pt x="19467" y="686207"/>
                </a:cubicBezTo>
                <a:cubicBezTo>
                  <a:pt x="7007" y="709065"/>
                  <a:pt x="9070" y="735970"/>
                  <a:pt x="2562" y="760495"/>
                </a:cubicBezTo>
                <a:cubicBezTo>
                  <a:pt x="-446" y="774075"/>
                  <a:pt x="-962" y="788083"/>
                  <a:pt x="1054" y="801845"/>
                </a:cubicBezTo>
                <a:cubicBezTo>
                  <a:pt x="4784" y="833036"/>
                  <a:pt x="6610" y="864228"/>
                  <a:pt x="8515" y="895420"/>
                </a:cubicBezTo>
                <a:cubicBezTo>
                  <a:pt x="10975" y="936056"/>
                  <a:pt x="14388" y="977803"/>
                  <a:pt x="28039" y="1015582"/>
                </a:cubicBezTo>
                <a:cubicBezTo>
                  <a:pt x="41690" y="1053361"/>
                  <a:pt x="51056" y="1089791"/>
                  <a:pt x="65183" y="1125982"/>
                </a:cubicBezTo>
                <a:cubicBezTo>
                  <a:pt x="81699" y="1168428"/>
                  <a:pt x="101827" y="1209365"/>
                  <a:pt x="125344" y="1248367"/>
                </a:cubicBezTo>
                <a:cubicBezTo>
                  <a:pt x="136534" y="1266859"/>
                  <a:pt x="152884" y="1280828"/>
                  <a:pt x="163599" y="1298051"/>
                </a:cubicBezTo>
                <a:cubicBezTo>
                  <a:pt x="182076" y="1329385"/>
                  <a:pt x="203330" y="1359005"/>
                  <a:pt x="227093" y="1386546"/>
                </a:cubicBezTo>
                <a:cubicBezTo>
                  <a:pt x="251157" y="1411625"/>
                  <a:pt x="277023" y="1434912"/>
                  <a:pt x="304476" y="1456230"/>
                </a:cubicBezTo>
                <a:cubicBezTo>
                  <a:pt x="315429" y="1465437"/>
                  <a:pt x="327334" y="1473691"/>
                  <a:pt x="337413" y="1484009"/>
                </a:cubicBezTo>
                <a:cubicBezTo>
                  <a:pt x="351620" y="1498104"/>
                  <a:pt x="367629" y="1510248"/>
                  <a:pt x="385034" y="1520121"/>
                </a:cubicBezTo>
                <a:cubicBezTo>
                  <a:pt x="441464" y="1552979"/>
                  <a:pt x="501783" y="1576313"/>
                  <a:pt x="561230" y="1601870"/>
                </a:cubicBezTo>
                <a:cubicBezTo>
                  <a:pt x="581548" y="1610600"/>
                  <a:pt x="600914" y="1620045"/>
                  <a:pt x="623613" y="1620362"/>
                </a:cubicBezTo>
                <a:cubicBezTo>
                  <a:pt x="630716" y="1619965"/>
                  <a:pt x="637803" y="1621322"/>
                  <a:pt x="644248" y="1624330"/>
                </a:cubicBezTo>
                <a:cubicBezTo>
                  <a:pt x="674408" y="1641553"/>
                  <a:pt x="707742" y="1631711"/>
                  <a:pt x="739489" y="1642108"/>
                </a:cubicBezTo>
                <a:cubicBezTo>
                  <a:pt x="769728" y="1652029"/>
                  <a:pt x="802269" y="1637743"/>
                  <a:pt x="833857" y="1646236"/>
                </a:cubicBezTo>
                <a:cubicBezTo>
                  <a:pt x="837365" y="1646656"/>
                  <a:pt x="840913" y="1646164"/>
                  <a:pt x="844175" y="1644807"/>
                </a:cubicBezTo>
                <a:cubicBezTo>
                  <a:pt x="869652" y="1637585"/>
                  <a:pt x="896240" y="1642744"/>
                  <a:pt x="922272" y="1640124"/>
                </a:cubicBezTo>
                <a:cubicBezTo>
                  <a:pt x="944019" y="1637982"/>
                  <a:pt x="961956" y="1650919"/>
                  <a:pt x="975607" y="1672586"/>
                </a:cubicBezTo>
                <a:cubicBezTo>
                  <a:pt x="977353" y="1665165"/>
                  <a:pt x="974163" y="1657458"/>
                  <a:pt x="967671" y="1653458"/>
                </a:cubicBezTo>
                <a:cubicBezTo>
                  <a:pt x="959734" y="1646950"/>
                  <a:pt x="960528" y="1642664"/>
                  <a:pt x="970766" y="1641077"/>
                </a:cubicBezTo>
                <a:cubicBezTo>
                  <a:pt x="978711" y="1638942"/>
                  <a:pt x="987163" y="1639727"/>
                  <a:pt x="994576" y="1643299"/>
                </a:cubicBezTo>
                <a:cubicBezTo>
                  <a:pt x="997592" y="1645045"/>
                  <a:pt x="1001322" y="1648696"/>
                  <a:pt x="1004180" y="1646077"/>
                </a:cubicBezTo>
                <a:cubicBezTo>
                  <a:pt x="1016005" y="1635442"/>
                  <a:pt x="1033387" y="1639886"/>
                  <a:pt x="1045609" y="1629410"/>
                </a:cubicBezTo>
                <a:cubicBezTo>
                  <a:pt x="1053546" y="1622346"/>
                  <a:pt x="1065451" y="1612822"/>
                  <a:pt x="1073150" y="1632505"/>
                </a:cubicBezTo>
                <a:cubicBezTo>
                  <a:pt x="1073785" y="1634093"/>
                  <a:pt x="1074975" y="1635759"/>
                  <a:pt x="1077039" y="1634013"/>
                </a:cubicBezTo>
                <a:cubicBezTo>
                  <a:pt x="1082119" y="1629569"/>
                  <a:pt x="1089262" y="1626077"/>
                  <a:pt x="1093944" y="1630918"/>
                </a:cubicBezTo>
                <a:cubicBezTo>
                  <a:pt x="1098627" y="1635759"/>
                  <a:pt x="1092436" y="1643379"/>
                  <a:pt x="1092436" y="1649887"/>
                </a:cubicBezTo>
                <a:cubicBezTo>
                  <a:pt x="1092436" y="1653300"/>
                  <a:pt x="1091246" y="1657188"/>
                  <a:pt x="1096167" y="1660840"/>
                </a:cubicBezTo>
                <a:cubicBezTo>
                  <a:pt x="1102833" y="1652903"/>
                  <a:pt x="1101484" y="1642823"/>
                  <a:pt x="1104103" y="1634410"/>
                </a:cubicBezTo>
                <a:cubicBezTo>
                  <a:pt x="1111643" y="1609489"/>
                  <a:pt x="1120691" y="1587583"/>
                  <a:pt x="1146327" y="1574488"/>
                </a:cubicBezTo>
                <a:cubicBezTo>
                  <a:pt x="1160533" y="1567344"/>
                  <a:pt x="1175216" y="1563217"/>
                  <a:pt x="1189582" y="1557582"/>
                </a:cubicBezTo>
                <a:cubicBezTo>
                  <a:pt x="1211646" y="1548773"/>
                  <a:pt x="1228075" y="1530439"/>
                  <a:pt x="1249505" y="1521549"/>
                </a:cubicBezTo>
                <a:cubicBezTo>
                  <a:pt x="1285061" y="1506787"/>
                  <a:pt x="1313554" y="1483136"/>
                  <a:pt x="1342920" y="1458055"/>
                </a:cubicBezTo>
                <a:cubicBezTo>
                  <a:pt x="1403715" y="1407022"/>
                  <a:pt x="1461971" y="1352735"/>
                  <a:pt x="1526100" y="1305670"/>
                </a:cubicBezTo>
                <a:cubicBezTo>
                  <a:pt x="1537450" y="1297336"/>
                  <a:pt x="1548799" y="1288368"/>
                  <a:pt x="1552529" y="1273526"/>
                </a:cubicBezTo>
                <a:cubicBezTo>
                  <a:pt x="1561577" y="1237097"/>
                  <a:pt x="1580308" y="1205111"/>
                  <a:pt x="1593404" y="1170348"/>
                </a:cubicBezTo>
                <a:cubicBezTo>
                  <a:pt x="1601737" y="1148284"/>
                  <a:pt x="1609277" y="1123918"/>
                  <a:pt x="1630786" y="1109553"/>
                </a:cubicBezTo>
                <a:cubicBezTo>
                  <a:pt x="1638762" y="1104505"/>
                  <a:pt x="1642548" y="1094870"/>
                  <a:pt x="1640151" y="1085743"/>
                </a:cubicBezTo>
                <a:cubicBezTo>
                  <a:pt x="1635723" y="1066099"/>
                  <a:pt x="1639476" y="1045496"/>
                  <a:pt x="1650548" y="1028677"/>
                </a:cubicBezTo>
                <a:cubicBezTo>
                  <a:pt x="1661707" y="1007947"/>
                  <a:pt x="1666668" y="984446"/>
                  <a:pt x="1664834" y="960977"/>
                </a:cubicBezTo>
                <a:cubicBezTo>
                  <a:pt x="1664358" y="948754"/>
                  <a:pt x="1664834" y="937167"/>
                  <a:pt x="1665628" y="924785"/>
                </a:cubicBezTo>
                <a:cubicBezTo>
                  <a:pt x="1667850" y="885657"/>
                  <a:pt x="1670470" y="846608"/>
                  <a:pt x="1657691" y="807639"/>
                </a:cubicBezTo>
                <a:cubicBezTo>
                  <a:pt x="1653326" y="793988"/>
                  <a:pt x="1647136" y="777559"/>
                  <a:pt x="1654596" y="763669"/>
                </a:cubicBezTo>
                <a:cubicBezTo>
                  <a:pt x="1659961" y="753511"/>
                  <a:pt x="1660485" y="741479"/>
                  <a:pt x="1656025" y="730891"/>
                </a:cubicBezTo>
                <a:cubicBezTo>
                  <a:pt x="1650866" y="714620"/>
                  <a:pt x="1639754" y="700096"/>
                  <a:pt x="1638802" y="682873"/>
                </a:cubicBezTo>
                <a:cubicBezTo>
                  <a:pt x="1635865" y="628507"/>
                  <a:pt x="1611420" y="579696"/>
                  <a:pt x="1596023" y="529139"/>
                </a:cubicBezTo>
                <a:cubicBezTo>
                  <a:pt x="1589674" y="508106"/>
                  <a:pt x="1574594" y="488582"/>
                  <a:pt x="1569673" y="467946"/>
                </a:cubicBezTo>
                <a:close/>
              </a:path>
            </a:pathLst>
          </a:custGeom>
          <a:solidFill>
            <a:srgbClr val="66CBE1"/>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93" name="Group 192">
            <a:extLst>
              <a:ext uri="{FF2B5EF4-FFF2-40B4-BE49-F238E27FC236}">
                <a16:creationId xmlns:a16="http://schemas.microsoft.com/office/drawing/2014/main" id="{5CB0600B-09C1-462B-B749-E0BE4B634EBF}"/>
              </a:ext>
            </a:extLst>
          </p:cNvPr>
          <p:cNvGrpSpPr/>
          <p:nvPr/>
        </p:nvGrpSpPr>
        <p:grpSpPr>
          <a:xfrm>
            <a:off x="4137754" y="3006094"/>
            <a:ext cx="828140" cy="840645"/>
            <a:chOff x="4164617" y="3591383"/>
            <a:chExt cx="828140" cy="840645"/>
          </a:xfrm>
        </p:grpSpPr>
        <p:grpSp>
          <p:nvGrpSpPr>
            <p:cNvPr id="194" name="Group 193">
              <a:extLst>
                <a:ext uri="{FF2B5EF4-FFF2-40B4-BE49-F238E27FC236}">
                  <a16:creationId xmlns:a16="http://schemas.microsoft.com/office/drawing/2014/main" id="{EA95BB5E-CB2D-495A-A9D9-BB6BDD3E2C42}"/>
                </a:ext>
              </a:extLst>
            </p:cNvPr>
            <p:cNvGrpSpPr/>
            <p:nvPr/>
          </p:nvGrpSpPr>
          <p:grpSpPr>
            <a:xfrm>
              <a:off x="4164617" y="4316882"/>
              <a:ext cx="828140" cy="115146"/>
              <a:chOff x="4180216" y="4087376"/>
              <a:chExt cx="796942" cy="110809"/>
            </a:xfrm>
          </p:grpSpPr>
          <p:sp>
            <p:nvSpPr>
              <p:cNvPr id="196" name="Freeform: Shape 195">
                <a:extLst>
                  <a:ext uri="{FF2B5EF4-FFF2-40B4-BE49-F238E27FC236}">
                    <a16:creationId xmlns:a16="http://schemas.microsoft.com/office/drawing/2014/main" id="{5190555B-87C8-4C40-9001-CDEB32D9CC7A}"/>
                  </a:ext>
                </a:extLst>
              </p:cNvPr>
              <p:cNvSpPr/>
              <p:nvPr/>
            </p:nvSpPr>
            <p:spPr>
              <a:xfrm>
                <a:off x="4180216" y="4089935"/>
                <a:ext cx="91616" cy="108248"/>
              </a:xfrm>
              <a:custGeom>
                <a:avLst/>
                <a:gdLst>
                  <a:gd name="connsiteX0" fmla="*/ 324 w 83732"/>
                  <a:gd name="connsiteY0" fmla="*/ 84586 h 98933"/>
                  <a:gd name="connsiteX1" fmla="*/ 324 w 83732"/>
                  <a:gd name="connsiteY1" fmla="*/ 76649 h 98933"/>
                  <a:gd name="connsiteX2" fmla="*/ 324 w 83732"/>
                  <a:gd name="connsiteY2" fmla="*/ 65935 h 98933"/>
                  <a:gd name="connsiteX3" fmla="*/ 324 w 83732"/>
                  <a:gd name="connsiteY3" fmla="*/ 61094 h 98933"/>
                  <a:gd name="connsiteX4" fmla="*/ 324 w 83732"/>
                  <a:gd name="connsiteY4" fmla="*/ 56252 h 98933"/>
                  <a:gd name="connsiteX5" fmla="*/ 324 w 83732"/>
                  <a:gd name="connsiteY5" fmla="*/ 49585 h 98933"/>
                  <a:gd name="connsiteX6" fmla="*/ 324 w 83732"/>
                  <a:gd name="connsiteY6" fmla="*/ 47601 h 98933"/>
                  <a:gd name="connsiteX7" fmla="*/ 880 w 83732"/>
                  <a:gd name="connsiteY7" fmla="*/ 39664 h 98933"/>
                  <a:gd name="connsiteX8" fmla="*/ 880 w 83732"/>
                  <a:gd name="connsiteY8" fmla="*/ 37839 h 98933"/>
                  <a:gd name="connsiteX9" fmla="*/ 403 w 83732"/>
                  <a:gd name="connsiteY9" fmla="*/ 32759 h 98933"/>
                  <a:gd name="connsiteX10" fmla="*/ 403 w 83732"/>
                  <a:gd name="connsiteY10" fmla="*/ 30775 h 98933"/>
                  <a:gd name="connsiteX11" fmla="*/ 403 w 83732"/>
                  <a:gd name="connsiteY11" fmla="*/ 14902 h 98933"/>
                  <a:gd name="connsiteX12" fmla="*/ 403 w 83732"/>
                  <a:gd name="connsiteY12" fmla="*/ 7997 h 98933"/>
                  <a:gd name="connsiteX13" fmla="*/ 9293 w 83732"/>
                  <a:gd name="connsiteY13" fmla="*/ 60 h 98933"/>
                  <a:gd name="connsiteX14" fmla="*/ 12388 w 83732"/>
                  <a:gd name="connsiteY14" fmla="*/ 60 h 98933"/>
                  <a:gd name="connsiteX15" fmla="*/ 31357 w 83732"/>
                  <a:gd name="connsiteY15" fmla="*/ 60 h 98933"/>
                  <a:gd name="connsiteX16" fmla="*/ 49611 w 83732"/>
                  <a:gd name="connsiteY16" fmla="*/ 2441 h 98933"/>
                  <a:gd name="connsiteX17" fmla="*/ 67945 w 83732"/>
                  <a:gd name="connsiteY17" fmla="*/ 12441 h 98933"/>
                  <a:gd name="connsiteX18" fmla="*/ 79612 w 83732"/>
                  <a:gd name="connsiteY18" fmla="*/ 28791 h 98933"/>
                  <a:gd name="connsiteX19" fmla="*/ 83580 w 83732"/>
                  <a:gd name="connsiteY19" fmla="*/ 43950 h 98933"/>
                  <a:gd name="connsiteX20" fmla="*/ 83580 w 83732"/>
                  <a:gd name="connsiteY20" fmla="*/ 51410 h 98933"/>
                  <a:gd name="connsiteX21" fmla="*/ 83580 w 83732"/>
                  <a:gd name="connsiteY21" fmla="*/ 53950 h 98933"/>
                  <a:gd name="connsiteX22" fmla="*/ 74691 w 83732"/>
                  <a:gd name="connsiteY22" fmla="*/ 80300 h 98933"/>
                  <a:gd name="connsiteX23" fmla="*/ 52230 w 83732"/>
                  <a:gd name="connsiteY23" fmla="*/ 96174 h 98933"/>
                  <a:gd name="connsiteX24" fmla="*/ 34135 w 83732"/>
                  <a:gd name="connsiteY24" fmla="*/ 98793 h 98933"/>
                  <a:gd name="connsiteX25" fmla="*/ 8816 w 83732"/>
                  <a:gd name="connsiteY25" fmla="*/ 98793 h 98933"/>
                  <a:gd name="connsiteX26" fmla="*/ -152 w 83732"/>
                  <a:gd name="connsiteY26" fmla="*/ 89189 h 98933"/>
                  <a:gd name="connsiteX27" fmla="*/ 39452 w 83732"/>
                  <a:gd name="connsiteY27" fmla="*/ 75856 h 98933"/>
                  <a:gd name="connsiteX28" fmla="*/ 55326 w 83732"/>
                  <a:gd name="connsiteY28" fmla="*/ 69427 h 98933"/>
                  <a:gd name="connsiteX29" fmla="*/ 61675 w 83732"/>
                  <a:gd name="connsiteY29" fmla="*/ 50696 h 98933"/>
                  <a:gd name="connsiteX30" fmla="*/ 54294 w 83732"/>
                  <a:gd name="connsiteY30" fmla="*/ 30855 h 98933"/>
                  <a:gd name="connsiteX31" fmla="*/ 50325 w 83732"/>
                  <a:gd name="connsiteY31" fmla="*/ 27283 h 98933"/>
                  <a:gd name="connsiteX32" fmla="*/ 34928 w 83732"/>
                  <a:gd name="connsiteY32" fmla="*/ 23156 h 98933"/>
                  <a:gd name="connsiteX33" fmla="*/ 24293 w 83732"/>
                  <a:gd name="connsiteY33" fmla="*/ 36410 h 98933"/>
                  <a:gd name="connsiteX34" fmla="*/ 24293 w 83732"/>
                  <a:gd name="connsiteY34" fmla="*/ 40379 h 98933"/>
                  <a:gd name="connsiteX35" fmla="*/ 24293 w 83732"/>
                  <a:gd name="connsiteY35" fmla="*/ 41728 h 98933"/>
                  <a:gd name="connsiteX36" fmla="*/ 23896 w 83732"/>
                  <a:gd name="connsiteY36" fmla="*/ 46252 h 98933"/>
                  <a:gd name="connsiteX37" fmla="*/ 23896 w 83732"/>
                  <a:gd name="connsiteY37" fmla="*/ 48077 h 98933"/>
                  <a:gd name="connsiteX38" fmla="*/ 23896 w 83732"/>
                  <a:gd name="connsiteY38" fmla="*/ 51887 h 98933"/>
                  <a:gd name="connsiteX39" fmla="*/ 24293 w 83732"/>
                  <a:gd name="connsiteY39" fmla="*/ 65855 h 98933"/>
                  <a:gd name="connsiteX40" fmla="*/ 28023 w 83732"/>
                  <a:gd name="connsiteY40" fmla="*/ 74427 h 98933"/>
                  <a:gd name="connsiteX41" fmla="*/ 39452 w 83732"/>
                  <a:gd name="connsiteY41" fmla="*/ 75856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732" h="98933">
                    <a:moveTo>
                      <a:pt x="324" y="84586"/>
                    </a:moveTo>
                    <a:cubicBezTo>
                      <a:pt x="324" y="80459"/>
                      <a:pt x="324" y="78554"/>
                      <a:pt x="324" y="76649"/>
                    </a:cubicBezTo>
                    <a:lnTo>
                      <a:pt x="324" y="65935"/>
                    </a:lnTo>
                    <a:cubicBezTo>
                      <a:pt x="324" y="64030"/>
                      <a:pt x="324" y="62998"/>
                      <a:pt x="324" y="61094"/>
                    </a:cubicBezTo>
                    <a:cubicBezTo>
                      <a:pt x="324" y="59189"/>
                      <a:pt x="324" y="56331"/>
                      <a:pt x="324" y="56252"/>
                    </a:cubicBezTo>
                    <a:cubicBezTo>
                      <a:pt x="324" y="56173"/>
                      <a:pt x="324" y="53157"/>
                      <a:pt x="324" y="49585"/>
                    </a:cubicBezTo>
                    <a:lnTo>
                      <a:pt x="324" y="47601"/>
                    </a:lnTo>
                    <a:cubicBezTo>
                      <a:pt x="792" y="44982"/>
                      <a:pt x="975" y="42323"/>
                      <a:pt x="880" y="39664"/>
                    </a:cubicBezTo>
                    <a:lnTo>
                      <a:pt x="880" y="37839"/>
                    </a:lnTo>
                    <a:cubicBezTo>
                      <a:pt x="816" y="36141"/>
                      <a:pt x="657" y="34442"/>
                      <a:pt x="403" y="32759"/>
                    </a:cubicBezTo>
                    <a:lnTo>
                      <a:pt x="403" y="30775"/>
                    </a:lnTo>
                    <a:lnTo>
                      <a:pt x="403" y="14902"/>
                    </a:lnTo>
                    <a:cubicBezTo>
                      <a:pt x="665" y="12608"/>
                      <a:pt x="665" y="10290"/>
                      <a:pt x="403" y="7997"/>
                    </a:cubicBezTo>
                    <a:cubicBezTo>
                      <a:pt x="403" y="1488"/>
                      <a:pt x="2388" y="60"/>
                      <a:pt x="9293" y="60"/>
                    </a:cubicBezTo>
                    <a:lnTo>
                      <a:pt x="12388" y="60"/>
                    </a:lnTo>
                    <a:lnTo>
                      <a:pt x="31357" y="60"/>
                    </a:lnTo>
                    <a:cubicBezTo>
                      <a:pt x="37547" y="-559"/>
                      <a:pt x="43786" y="258"/>
                      <a:pt x="49611" y="2441"/>
                    </a:cubicBezTo>
                    <a:cubicBezTo>
                      <a:pt x="56595" y="3838"/>
                      <a:pt x="62984" y="7330"/>
                      <a:pt x="67945" y="12441"/>
                    </a:cubicBezTo>
                    <a:cubicBezTo>
                      <a:pt x="73112" y="16854"/>
                      <a:pt x="77120" y="22473"/>
                      <a:pt x="79612" y="28791"/>
                    </a:cubicBezTo>
                    <a:cubicBezTo>
                      <a:pt x="81898" y="33545"/>
                      <a:pt x="83247" y="38688"/>
                      <a:pt x="83580" y="43950"/>
                    </a:cubicBezTo>
                    <a:cubicBezTo>
                      <a:pt x="83580" y="49665"/>
                      <a:pt x="83580" y="49665"/>
                      <a:pt x="83580" y="51410"/>
                    </a:cubicBezTo>
                    <a:cubicBezTo>
                      <a:pt x="83580" y="53157"/>
                      <a:pt x="83580" y="53474"/>
                      <a:pt x="83580" y="53950"/>
                    </a:cubicBezTo>
                    <a:cubicBezTo>
                      <a:pt x="83199" y="63403"/>
                      <a:pt x="80112" y="72546"/>
                      <a:pt x="74691" y="80300"/>
                    </a:cubicBezTo>
                    <a:cubicBezTo>
                      <a:pt x="69302" y="88070"/>
                      <a:pt x="61350" y="93690"/>
                      <a:pt x="52230" y="96174"/>
                    </a:cubicBezTo>
                    <a:cubicBezTo>
                      <a:pt x="46302" y="97666"/>
                      <a:pt x="40238" y="98547"/>
                      <a:pt x="34135" y="98793"/>
                    </a:cubicBezTo>
                    <a:lnTo>
                      <a:pt x="8816" y="98793"/>
                    </a:lnTo>
                    <a:cubicBezTo>
                      <a:pt x="880" y="98793"/>
                      <a:pt x="-152" y="97444"/>
                      <a:pt x="-152" y="89189"/>
                    </a:cubicBezTo>
                    <a:close/>
                    <a:moveTo>
                      <a:pt x="39452" y="75856"/>
                    </a:moveTo>
                    <a:cubicBezTo>
                      <a:pt x="45389" y="75927"/>
                      <a:pt x="51111" y="73609"/>
                      <a:pt x="55326" y="69427"/>
                    </a:cubicBezTo>
                    <a:cubicBezTo>
                      <a:pt x="59302" y="63974"/>
                      <a:pt x="61516" y="57442"/>
                      <a:pt x="61675" y="50696"/>
                    </a:cubicBezTo>
                    <a:cubicBezTo>
                      <a:pt x="62358" y="43307"/>
                      <a:pt x="59635" y="36005"/>
                      <a:pt x="54294" y="30855"/>
                    </a:cubicBezTo>
                    <a:cubicBezTo>
                      <a:pt x="53048" y="29577"/>
                      <a:pt x="51722" y="28386"/>
                      <a:pt x="50325" y="27283"/>
                    </a:cubicBezTo>
                    <a:cubicBezTo>
                      <a:pt x="45682" y="24481"/>
                      <a:pt x="40349" y="23052"/>
                      <a:pt x="34928" y="23156"/>
                    </a:cubicBezTo>
                    <a:cubicBezTo>
                      <a:pt x="26198" y="23156"/>
                      <a:pt x="24293" y="25695"/>
                      <a:pt x="24293" y="36410"/>
                    </a:cubicBezTo>
                    <a:lnTo>
                      <a:pt x="24293" y="40379"/>
                    </a:lnTo>
                    <a:lnTo>
                      <a:pt x="24293" y="41728"/>
                    </a:lnTo>
                    <a:lnTo>
                      <a:pt x="23896" y="46252"/>
                    </a:lnTo>
                    <a:lnTo>
                      <a:pt x="23896" y="48077"/>
                    </a:lnTo>
                    <a:cubicBezTo>
                      <a:pt x="23896" y="49109"/>
                      <a:pt x="23896" y="49109"/>
                      <a:pt x="23896" y="51887"/>
                    </a:cubicBezTo>
                    <a:cubicBezTo>
                      <a:pt x="23896" y="52363"/>
                      <a:pt x="23896" y="52363"/>
                      <a:pt x="24293" y="65855"/>
                    </a:cubicBezTo>
                    <a:cubicBezTo>
                      <a:pt x="24293" y="71491"/>
                      <a:pt x="25325" y="73792"/>
                      <a:pt x="28023" y="74427"/>
                    </a:cubicBezTo>
                    <a:cubicBezTo>
                      <a:pt x="31738" y="75467"/>
                      <a:pt x="35595" y="75951"/>
                      <a:pt x="39452" y="7585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7" name="Freeform: Shape 196">
                <a:extLst>
                  <a:ext uri="{FF2B5EF4-FFF2-40B4-BE49-F238E27FC236}">
                    <a16:creationId xmlns:a16="http://schemas.microsoft.com/office/drawing/2014/main" id="{2AD5C2D3-4D63-4E6F-A31E-1B2990F173E8}"/>
                  </a:ext>
                </a:extLst>
              </p:cNvPr>
              <p:cNvSpPr/>
              <p:nvPr/>
            </p:nvSpPr>
            <p:spPr>
              <a:xfrm>
                <a:off x="4281211" y="4173210"/>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2 w 22241"/>
                  <a:gd name="connsiteY3" fmla="*/ -93 h 21397"/>
                  <a:gd name="connsiteX4" fmla="*/ 12070 w 22241"/>
                  <a:gd name="connsiteY4" fmla="*/ -93 h 21397"/>
                  <a:gd name="connsiteX5" fmla="*/ 14213 w 22241"/>
                  <a:gd name="connsiteY5" fmla="*/ -93 h 21397"/>
                  <a:gd name="connsiteX6" fmla="*/ 16039 w 22241"/>
                  <a:gd name="connsiteY6" fmla="*/ -93 h 21397"/>
                  <a:gd name="connsiteX7" fmla="*/ 20245 w 22241"/>
                  <a:gd name="connsiteY7" fmla="*/ -93 h 21397"/>
                  <a:gd name="connsiteX8" fmla="*/ 22071 w 22241"/>
                  <a:gd name="connsiteY8" fmla="*/ 2605 h 21397"/>
                  <a:gd name="connsiteX9" fmla="*/ 21436 w 22241"/>
                  <a:gd name="connsiteY9" fmla="*/ 19828 h 21397"/>
                  <a:gd name="connsiteX10" fmla="*/ 18816 w 22241"/>
                  <a:gd name="connsiteY10" fmla="*/ 21257 h 21397"/>
                  <a:gd name="connsiteX11" fmla="*/ 2943 w 22241"/>
                  <a:gd name="connsiteY11" fmla="*/ 20859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83"/>
                      <a:pt x="403" y="224"/>
                      <a:pt x="2626" y="-93"/>
                    </a:cubicBezTo>
                    <a:lnTo>
                      <a:pt x="8499" y="-93"/>
                    </a:lnTo>
                    <a:cubicBezTo>
                      <a:pt x="9181" y="-30"/>
                      <a:pt x="9880" y="-30"/>
                      <a:pt x="10562" y="-93"/>
                    </a:cubicBezTo>
                    <a:cubicBezTo>
                      <a:pt x="11062" y="-157"/>
                      <a:pt x="11570" y="-157"/>
                      <a:pt x="12070" y="-93"/>
                    </a:cubicBezTo>
                    <a:lnTo>
                      <a:pt x="14213" y="-93"/>
                    </a:lnTo>
                    <a:cubicBezTo>
                      <a:pt x="14816" y="-30"/>
                      <a:pt x="15435" y="-30"/>
                      <a:pt x="16039" y="-93"/>
                    </a:cubicBezTo>
                    <a:cubicBezTo>
                      <a:pt x="19531" y="-93"/>
                      <a:pt x="19531" y="-93"/>
                      <a:pt x="20245" y="-93"/>
                    </a:cubicBezTo>
                    <a:cubicBezTo>
                      <a:pt x="21166" y="549"/>
                      <a:pt x="21809" y="1510"/>
                      <a:pt x="22071" y="2605"/>
                    </a:cubicBezTo>
                    <a:cubicBezTo>
                      <a:pt x="22158" y="8351"/>
                      <a:pt x="21944" y="14106"/>
                      <a:pt x="21436" y="19828"/>
                    </a:cubicBezTo>
                    <a:cubicBezTo>
                      <a:pt x="20840" y="20693"/>
                      <a:pt x="19864" y="21217"/>
                      <a:pt x="18816" y="21257"/>
                    </a:cubicBezTo>
                    <a:cubicBezTo>
                      <a:pt x="12150" y="21257"/>
                      <a:pt x="3340" y="21257"/>
                      <a:pt x="2943" y="20859"/>
                    </a:cubicBezTo>
                    <a:cubicBezTo>
                      <a:pt x="6"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8" name="Freeform: Shape 197">
                <a:extLst>
                  <a:ext uri="{FF2B5EF4-FFF2-40B4-BE49-F238E27FC236}">
                    <a16:creationId xmlns:a16="http://schemas.microsoft.com/office/drawing/2014/main" id="{FE2D9404-F825-455D-9B55-7B6D3B4D375A}"/>
                  </a:ext>
                </a:extLst>
              </p:cNvPr>
              <p:cNvSpPr/>
              <p:nvPr/>
            </p:nvSpPr>
            <p:spPr>
              <a:xfrm>
                <a:off x="4359282" y="4088186"/>
                <a:ext cx="67388" cy="109999"/>
              </a:xfrm>
              <a:custGeom>
                <a:avLst/>
                <a:gdLst>
                  <a:gd name="connsiteX0" fmla="*/ -152 w 61589"/>
                  <a:gd name="connsiteY0" fmla="*/ 90868 h 100533"/>
                  <a:gd name="connsiteX1" fmla="*/ 324 w 61589"/>
                  <a:gd name="connsiteY1" fmla="*/ 84677 h 100533"/>
                  <a:gd name="connsiteX2" fmla="*/ 324 w 61589"/>
                  <a:gd name="connsiteY2" fmla="*/ 79201 h 100533"/>
                  <a:gd name="connsiteX3" fmla="*/ 324 w 61589"/>
                  <a:gd name="connsiteY3" fmla="*/ 74835 h 100533"/>
                  <a:gd name="connsiteX4" fmla="*/ 1197 w 61589"/>
                  <a:gd name="connsiteY4" fmla="*/ 55708 h 100533"/>
                  <a:gd name="connsiteX5" fmla="*/ 1197 w 61589"/>
                  <a:gd name="connsiteY5" fmla="*/ 49517 h 100533"/>
                  <a:gd name="connsiteX6" fmla="*/ 1197 w 61589"/>
                  <a:gd name="connsiteY6" fmla="*/ 42771 h 100533"/>
                  <a:gd name="connsiteX7" fmla="*/ 1197 w 61589"/>
                  <a:gd name="connsiteY7" fmla="*/ 36739 h 100533"/>
                  <a:gd name="connsiteX8" fmla="*/ 1911 w 61589"/>
                  <a:gd name="connsiteY8" fmla="*/ 25390 h 100533"/>
                  <a:gd name="connsiteX9" fmla="*/ 1435 w 61589"/>
                  <a:gd name="connsiteY9" fmla="*/ 8881 h 100533"/>
                  <a:gd name="connsiteX10" fmla="*/ 3102 w 61589"/>
                  <a:gd name="connsiteY10" fmla="*/ 3564 h 100533"/>
                  <a:gd name="connsiteX11" fmla="*/ 8975 w 61589"/>
                  <a:gd name="connsiteY11" fmla="*/ 548 h 100533"/>
                  <a:gd name="connsiteX12" fmla="*/ 16197 w 61589"/>
                  <a:gd name="connsiteY12" fmla="*/ 548 h 100533"/>
                  <a:gd name="connsiteX13" fmla="*/ 31198 w 61589"/>
                  <a:gd name="connsiteY13" fmla="*/ 548 h 100533"/>
                  <a:gd name="connsiteX14" fmla="*/ 35325 w 61589"/>
                  <a:gd name="connsiteY14" fmla="*/ 548 h 100533"/>
                  <a:gd name="connsiteX15" fmla="*/ 39690 w 61589"/>
                  <a:gd name="connsiteY15" fmla="*/ 548 h 100533"/>
                  <a:gd name="connsiteX16" fmla="*/ 49770 w 61589"/>
                  <a:gd name="connsiteY16" fmla="*/ -88 h 100533"/>
                  <a:gd name="connsiteX17" fmla="*/ 52072 w 61589"/>
                  <a:gd name="connsiteY17" fmla="*/ -88 h 100533"/>
                  <a:gd name="connsiteX18" fmla="*/ 60008 w 61589"/>
                  <a:gd name="connsiteY18" fmla="*/ 1659 h 100533"/>
                  <a:gd name="connsiteX19" fmla="*/ 61437 w 61589"/>
                  <a:gd name="connsiteY19" fmla="*/ 5151 h 100533"/>
                  <a:gd name="connsiteX20" fmla="*/ 60564 w 61589"/>
                  <a:gd name="connsiteY20" fmla="*/ 18405 h 100533"/>
                  <a:gd name="connsiteX21" fmla="*/ 56040 w 61589"/>
                  <a:gd name="connsiteY21" fmla="*/ 21342 h 100533"/>
                  <a:gd name="connsiteX22" fmla="*/ 47151 w 61589"/>
                  <a:gd name="connsiteY22" fmla="*/ 21342 h 100533"/>
                  <a:gd name="connsiteX23" fmla="*/ 32309 w 61589"/>
                  <a:gd name="connsiteY23" fmla="*/ 20707 h 100533"/>
                  <a:gd name="connsiteX24" fmla="*/ 24928 w 61589"/>
                  <a:gd name="connsiteY24" fmla="*/ 26016 h 100533"/>
                  <a:gd name="connsiteX25" fmla="*/ 24848 w 61589"/>
                  <a:gd name="connsiteY25" fmla="*/ 27056 h 100533"/>
                  <a:gd name="connsiteX26" fmla="*/ 24848 w 61589"/>
                  <a:gd name="connsiteY26" fmla="*/ 28961 h 100533"/>
                  <a:gd name="connsiteX27" fmla="*/ 24848 w 61589"/>
                  <a:gd name="connsiteY27" fmla="*/ 31581 h 100533"/>
                  <a:gd name="connsiteX28" fmla="*/ 24848 w 61589"/>
                  <a:gd name="connsiteY28" fmla="*/ 32533 h 100533"/>
                  <a:gd name="connsiteX29" fmla="*/ 34611 w 61589"/>
                  <a:gd name="connsiteY29" fmla="*/ 38962 h 100533"/>
                  <a:gd name="connsiteX30" fmla="*/ 37547 w 61589"/>
                  <a:gd name="connsiteY30" fmla="*/ 38962 h 100533"/>
                  <a:gd name="connsiteX31" fmla="*/ 42389 w 61589"/>
                  <a:gd name="connsiteY31" fmla="*/ 38962 h 100533"/>
                  <a:gd name="connsiteX32" fmla="*/ 52230 w 61589"/>
                  <a:gd name="connsiteY32" fmla="*/ 38962 h 100533"/>
                  <a:gd name="connsiteX33" fmla="*/ 59294 w 61589"/>
                  <a:gd name="connsiteY33" fmla="*/ 43565 h 100533"/>
                  <a:gd name="connsiteX34" fmla="*/ 59294 w 61589"/>
                  <a:gd name="connsiteY34" fmla="*/ 47533 h 100533"/>
                  <a:gd name="connsiteX35" fmla="*/ 59294 w 61589"/>
                  <a:gd name="connsiteY35" fmla="*/ 49835 h 100533"/>
                  <a:gd name="connsiteX36" fmla="*/ 59294 w 61589"/>
                  <a:gd name="connsiteY36" fmla="*/ 55629 h 100533"/>
                  <a:gd name="connsiteX37" fmla="*/ 55405 w 61589"/>
                  <a:gd name="connsiteY37" fmla="*/ 59280 h 100533"/>
                  <a:gd name="connsiteX38" fmla="*/ 54532 w 61589"/>
                  <a:gd name="connsiteY38" fmla="*/ 59280 h 100533"/>
                  <a:gd name="connsiteX39" fmla="*/ 51913 w 61589"/>
                  <a:gd name="connsiteY39" fmla="*/ 59280 h 100533"/>
                  <a:gd name="connsiteX40" fmla="*/ 40246 w 61589"/>
                  <a:gd name="connsiteY40" fmla="*/ 59280 h 100533"/>
                  <a:gd name="connsiteX41" fmla="*/ 37468 w 61589"/>
                  <a:gd name="connsiteY41" fmla="*/ 59280 h 100533"/>
                  <a:gd name="connsiteX42" fmla="*/ 35007 w 61589"/>
                  <a:gd name="connsiteY42" fmla="*/ 59280 h 100533"/>
                  <a:gd name="connsiteX43" fmla="*/ 26277 w 61589"/>
                  <a:gd name="connsiteY43" fmla="*/ 63406 h 100533"/>
                  <a:gd name="connsiteX44" fmla="*/ 25007 w 61589"/>
                  <a:gd name="connsiteY44" fmla="*/ 79836 h 100533"/>
                  <a:gd name="connsiteX45" fmla="*/ 24531 w 61589"/>
                  <a:gd name="connsiteY45" fmla="*/ 86185 h 100533"/>
                  <a:gd name="connsiteX46" fmla="*/ 24531 w 61589"/>
                  <a:gd name="connsiteY46" fmla="*/ 89439 h 100533"/>
                  <a:gd name="connsiteX47" fmla="*/ 24531 w 61589"/>
                  <a:gd name="connsiteY47" fmla="*/ 91661 h 100533"/>
                  <a:gd name="connsiteX48" fmla="*/ 24531 w 61589"/>
                  <a:gd name="connsiteY48" fmla="*/ 94836 h 100533"/>
                  <a:gd name="connsiteX49" fmla="*/ 20118 w 61589"/>
                  <a:gd name="connsiteY49" fmla="*/ 100360 h 100533"/>
                  <a:gd name="connsiteX50" fmla="*/ 18658 w 61589"/>
                  <a:gd name="connsiteY50" fmla="*/ 100313 h 100533"/>
                  <a:gd name="connsiteX51" fmla="*/ 12309 w 61589"/>
                  <a:gd name="connsiteY51" fmla="*/ 100313 h 100533"/>
                  <a:gd name="connsiteX52" fmla="*/ 6991 w 61589"/>
                  <a:gd name="connsiteY52" fmla="*/ 100313 h 100533"/>
                  <a:gd name="connsiteX53" fmla="*/ 800 w 61589"/>
                  <a:gd name="connsiteY53" fmla="*/ 93408 h 100533"/>
                  <a:gd name="connsiteX54" fmla="*/ -152 w 61589"/>
                  <a:gd name="connsiteY54" fmla="*/ 90868 h 10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589" h="100533">
                    <a:moveTo>
                      <a:pt x="-152" y="90868"/>
                    </a:moveTo>
                    <a:cubicBezTo>
                      <a:pt x="165" y="88820"/>
                      <a:pt x="324" y="86749"/>
                      <a:pt x="324" y="84677"/>
                    </a:cubicBezTo>
                    <a:cubicBezTo>
                      <a:pt x="324" y="83169"/>
                      <a:pt x="324" y="81423"/>
                      <a:pt x="324" y="79201"/>
                    </a:cubicBezTo>
                    <a:cubicBezTo>
                      <a:pt x="324" y="76978"/>
                      <a:pt x="324" y="75233"/>
                      <a:pt x="324" y="74835"/>
                    </a:cubicBezTo>
                    <a:cubicBezTo>
                      <a:pt x="800" y="68169"/>
                      <a:pt x="1197" y="57772"/>
                      <a:pt x="1197" y="55708"/>
                    </a:cubicBezTo>
                    <a:cubicBezTo>
                      <a:pt x="1197" y="53644"/>
                      <a:pt x="1197" y="52613"/>
                      <a:pt x="1197" y="49517"/>
                    </a:cubicBezTo>
                    <a:cubicBezTo>
                      <a:pt x="1197" y="46422"/>
                      <a:pt x="1197" y="44517"/>
                      <a:pt x="1197" y="42771"/>
                    </a:cubicBezTo>
                    <a:cubicBezTo>
                      <a:pt x="1197" y="41025"/>
                      <a:pt x="1197" y="38882"/>
                      <a:pt x="1197" y="36739"/>
                    </a:cubicBezTo>
                    <a:cubicBezTo>
                      <a:pt x="1594" y="30231"/>
                      <a:pt x="1911" y="26263"/>
                      <a:pt x="1911" y="25390"/>
                    </a:cubicBezTo>
                    <a:lnTo>
                      <a:pt x="1435" y="8881"/>
                    </a:lnTo>
                    <a:cubicBezTo>
                      <a:pt x="1657" y="7024"/>
                      <a:pt x="2229" y="5222"/>
                      <a:pt x="3102" y="3564"/>
                    </a:cubicBezTo>
                    <a:cubicBezTo>
                      <a:pt x="4269" y="1468"/>
                      <a:pt x="6586" y="278"/>
                      <a:pt x="8975" y="548"/>
                    </a:cubicBezTo>
                    <a:lnTo>
                      <a:pt x="16197" y="548"/>
                    </a:lnTo>
                    <a:lnTo>
                      <a:pt x="31198" y="548"/>
                    </a:lnTo>
                    <a:cubicBezTo>
                      <a:pt x="32071" y="548"/>
                      <a:pt x="33420" y="548"/>
                      <a:pt x="35325" y="548"/>
                    </a:cubicBezTo>
                    <a:cubicBezTo>
                      <a:pt x="36778" y="667"/>
                      <a:pt x="38238" y="667"/>
                      <a:pt x="39690" y="548"/>
                    </a:cubicBezTo>
                    <a:lnTo>
                      <a:pt x="49770" y="-88"/>
                    </a:lnTo>
                    <a:cubicBezTo>
                      <a:pt x="50532" y="-159"/>
                      <a:pt x="51310" y="-159"/>
                      <a:pt x="52072" y="-88"/>
                    </a:cubicBezTo>
                    <a:cubicBezTo>
                      <a:pt x="58739" y="-88"/>
                      <a:pt x="58739" y="-88"/>
                      <a:pt x="60008" y="1659"/>
                    </a:cubicBezTo>
                    <a:cubicBezTo>
                      <a:pt x="60667" y="2738"/>
                      <a:pt x="61151" y="3921"/>
                      <a:pt x="61437" y="5151"/>
                    </a:cubicBezTo>
                    <a:cubicBezTo>
                      <a:pt x="61040" y="13564"/>
                      <a:pt x="60723" y="18008"/>
                      <a:pt x="60564" y="18405"/>
                    </a:cubicBezTo>
                    <a:cubicBezTo>
                      <a:pt x="59810" y="20223"/>
                      <a:pt x="58008" y="21397"/>
                      <a:pt x="56040" y="21342"/>
                    </a:cubicBezTo>
                    <a:lnTo>
                      <a:pt x="47151" y="21342"/>
                    </a:lnTo>
                    <a:cubicBezTo>
                      <a:pt x="44214" y="21342"/>
                      <a:pt x="39214" y="20866"/>
                      <a:pt x="32309" y="20707"/>
                    </a:cubicBezTo>
                    <a:cubicBezTo>
                      <a:pt x="28801" y="20136"/>
                      <a:pt x="25499" y="22517"/>
                      <a:pt x="24928" y="26016"/>
                    </a:cubicBezTo>
                    <a:cubicBezTo>
                      <a:pt x="24872" y="26366"/>
                      <a:pt x="24848" y="26707"/>
                      <a:pt x="24848" y="27056"/>
                    </a:cubicBezTo>
                    <a:cubicBezTo>
                      <a:pt x="24817" y="27691"/>
                      <a:pt x="24817" y="28326"/>
                      <a:pt x="24848" y="28961"/>
                    </a:cubicBezTo>
                    <a:cubicBezTo>
                      <a:pt x="24904" y="29834"/>
                      <a:pt x="24904" y="30707"/>
                      <a:pt x="24848" y="31581"/>
                    </a:cubicBezTo>
                    <a:lnTo>
                      <a:pt x="24848" y="32533"/>
                    </a:lnTo>
                    <a:cubicBezTo>
                      <a:pt x="24293" y="36342"/>
                      <a:pt x="28261" y="38962"/>
                      <a:pt x="34611" y="38962"/>
                    </a:cubicBezTo>
                    <a:cubicBezTo>
                      <a:pt x="35587" y="39049"/>
                      <a:pt x="36571" y="39049"/>
                      <a:pt x="37547" y="38962"/>
                    </a:cubicBezTo>
                    <a:lnTo>
                      <a:pt x="42389" y="38962"/>
                    </a:lnTo>
                    <a:lnTo>
                      <a:pt x="52230" y="38962"/>
                    </a:lnTo>
                    <a:cubicBezTo>
                      <a:pt x="58103" y="38962"/>
                      <a:pt x="59294" y="39755"/>
                      <a:pt x="59294" y="43565"/>
                    </a:cubicBezTo>
                    <a:cubicBezTo>
                      <a:pt x="59294" y="44835"/>
                      <a:pt x="59294" y="46184"/>
                      <a:pt x="59294" y="47533"/>
                    </a:cubicBezTo>
                    <a:cubicBezTo>
                      <a:pt x="59294" y="48883"/>
                      <a:pt x="59294" y="49597"/>
                      <a:pt x="59294" y="49835"/>
                    </a:cubicBezTo>
                    <a:lnTo>
                      <a:pt x="59294" y="55629"/>
                    </a:lnTo>
                    <a:cubicBezTo>
                      <a:pt x="59064" y="57629"/>
                      <a:pt x="57421" y="59176"/>
                      <a:pt x="55405" y="59280"/>
                    </a:cubicBezTo>
                    <a:lnTo>
                      <a:pt x="54532" y="59280"/>
                    </a:lnTo>
                    <a:lnTo>
                      <a:pt x="51913" y="59280"/>
                    </a:lnTo>
                    <a:lnTo>
                      <a:pt x="40246" y="59280"/>
                    </a:lnTo>
                    <a:lnTo>
                      <a:pt x="37468" y="59280"/>
                    </a:lnTo>
                    <a:cubicBezTo>
                      <a:pt x="36650" y="59216"/>
                      <a:pt x="35825" y="59216"/>
                      <a:pt x="35007" y="59280"/>
                    </a:cubicBezTo>
                    <a:cubicBezTo>
                      <a:pt x="31658" y="59414"/>
                      <a:pt x="28507" y="60906"/>
                      <a:pt x="26277" y="63406"/>
                    </a:cubicBezTo>
                    <a:cubicBezTo>
                      <a:pt x="25245" y="65470"/>
                      <a:pt x="25880" y="66185"/>
                      <a:pt x="25007" y="79836"/>
                    </a:cubicBezTo>
                    <a:lnTo>
                      <a:pt x="24531" y="86185"/>
                    </a:lnTo>
                    <a:cubicBezTo>
                      <a:pt x="24531" y="87772"/>
                      <a:pt x="24531" y="88725"/>
                      <a:pt x="24531" y="89439"/>
                    </a:cubicBezTo>
                    <a:lnTo>
                      <a:pt x="24531" y="91661"/>
                    </a:lnTo>
                    <a:cubicBezTo>
                      <a:pt x="24595" y="92717"/>
                      <a:pt x="24595" y="93781"/>
                      <a:pt x="24531" y="94836"/>
                    </a:cubicBezTo>
                    <a:cubicBezTo>
                      <a:pt x="24841" y="97582"/>
                      <a:pt x="22864" y="100059"/>
                      <a:pt x="20118" y="100360"/>
                    </a:cubicBezTo>
                    <a:cubicBezTo>
                      <a:pt x="19634" y="100416"/>
                      <a:pt x="19142" y="100400"/>
                      <a:pt x="18658" y="100313"/>
                    </a:cubicBezTo>
                    <a:lnTo>
                      <a:pt x="12309" y="100313"/>
                    </a:lnTo>
                    <a:lnTo>
                      <a:pt x="6991" y="100313"/>
                    </a:lnTo>
                    <a:cubicBezTo>
                      <a:pt x="2864" y="100313"/>
                      <a:pt x="800" y="98090"/>
                      <a:pt x="800" y="93408"/>
                    </a:cubicBezTo>
                    <a:cubicBezTo>
                      <a:pt x="427" y="92582"/>
                      <a:pt x="110" y="91733"/>
                      <a:pt x="-152" y="9086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9" name="Freeform: Shape 198">
                <a:extLst>
                  <a:ext uri="{FF2B5EF4-FFF2-40B4-BE49-F238E27FC236}">
                    <a16:creationId xmlns:a16="http://schemas.microsoft.com/office/drawing/2014/main" id="{8578536C-5078-4245-9D26-254AFC59A3B9}"/>
                  </a:ext>
                </a:extLst>
              </p:cNvPr>
              <p:cNvSpPr/>
              <p:nvPr/>
            </p:nvSpPr>
            <p:spPr>
              <a:xfrm>
                <a:off x="4434225" y="4087376"/>
                <a:ext cx="90574" cy="109163"/>
              </a:xfrm>
              <a:custGeom>
                <a:avLst/>
                <a:gdLst>
                  <a:gd name="connsiteX0" fmla="*/ 1435 w 82780"/>
                  <a:gd name="connsiteY0" fmla="*/ 76290 h 99769"/>
                  <a:gd name="connsiteX1" fmla="*/ 245 w 82780"/>
                  <a:gd name="connsiteY1" fmla="*/ 64940 h 99769"/>
                  <a:gd name="connsiteX2" fmla="*/ 245 w 82780"/>
                  <a:gd name="connsiteY2" fmla="*/ 58194 h 99769"/>
                  <a:gd name="connsiteX3" fmla="*/ 245 w 82780"/>
                  <a:gd name="connsiteY3" fmla="*/ 54067 h 99769"/>
                  <a:gd name="connsiteX4" fmla="*/ 245 w 82780"/>
                  <a:gd name="connsiteY4" fmla="*/ 45416 h 99769"/>
                  <a:gd name="connsiteX5" fmla="*/ 245 w 82780"/>
                  <a:gd name="connsiteY5" fmla="*/ 27161 h 99769"/>
                  <a:gd name="connsiteX6" fmla="*/ -152 w 82780"/>
                  <a:gd name="connsiteY6" fmla="*/ 17717 h 99769"/>
                  <a:gd name="connsiteX7" fmla="*/ -152 w 82780"/>
                  <a:gd name="connsiteY7" fmla="*/ 13907 h 99769"/>
                  <a:gd name="connsiteX8" fmla="*/ -152 w 82780"/>
                  <a:gd name="connsiteY8" fmla="*/ 8907 h 99769"/>
                  <a:gd name="connsiteX9" fmla="*/ 4213 w 82780"/>
                  <a:gd name="connsiteY9" fmla="*/ 970 h 99769"/>
                  <a:gd name="connsiteX10" fmla="*/ 7467 w 82780"/>
                  <a:gd name="connsiteY10" fmla="*/ 970 h 99769"/>
                  <a:gd name="connsiteX11" fmla="*/ 8657 w 82780"/>
                  <a:gd name="connsiteY11" fmla="*/ 970 h 99769"/>
                  <a:gd name="connsiteX12" fmla="*/ 13817 w 82780"/>
                  <a:gd name="connsiteY12" fmla="*/ 970 h 99769"/>
                  <a:gd name="connsiteX13" fmla="*/ 19690 w 82780"/>
                  <a:gd name="connsiteY13" fmla="*/ 970 h 99769"/>
                  <a:gd name="connsiteX14" fmla="*/ 24690 w 82780"/>
                  <a:gd name="connsiteY14" fmla="*/ 4859 h 99769"/>
                  <a:gd name="connsiteX15" fmla="*/ 24690 w 82780"/>
                  <a:gd name="connsiteY15" fmla="*/ 10097 h 99769"/>
                  <a:gd name="connsiteX16" fmla="*/ 24690 w 82780"/>
                  <a:gd name="connsiteY16" fmla="*/ 15097 h 99769"/>
                  <a:gd name="connsiteX17" fmla="*/ 24690 w 82780"/>
                  <a:gd name="connsiteY17" fmla="*/ 15097 h 99769"/>
                  <a:gd name="connsiteX18" fmla="*/ 24690 w 82780"/>
                  <a:gd name="connsiteY18" fmla="*/ 29542 h 99769"/>
                  <a:gd name="connsiteX19" fmla="*/ 24690 w 82780"/>
                  <a:gd name="connsiteY19" fmla="*/ 40098 h 99769"/>
                  <a:gd name="connsiteX20" fmla="*/ 26039 w 82780"/>
                  <a:gd name="connsiteY20" fmla="*/ 68353 h 99769"/>
                  <a:gd name="connsiteX21" fmla="*/ 41912 w 82780"/>
                  <a:gd name="connsiteY21" fmla="*/ 79147 h 99769"/>
                  <a:gd name="connsiteX22" fmla="*/ 57151 w 82780"/>
                  <a:gd name="connsiteY22" fmla="*/ 69385 h 99769"/>
                  <a:gd name="connsiteX23" fmla="*/ 58103 w 82780"/>
                  <a:gd name="connsiteY23" fmla="*/ 46448 h 99769"/>
                  <a:gd name="connsiteX24" fmla="*/ 58103 w 82780"/>
                  <a:gd name="connsiteY24" fmla="*/ 41924 h 99769"/>
                  <a:gd name="connsiteX25" fmla="*/ 58103 w 82780"/>
                  <a:gd name="connsiteY25" fmla="*/ 33987 h 99769"/>
                  <a:gd name="connsiteX26" fmla="*/ 58103 w 82780"/>
                  <a:gd name="connsiteY26" fmla="*/ 27797 h 99769"/>
                  <a:gd name="connsiteX27" fmla="*/ 58103 w 82780"/>
                  <a:gd name="connsiteY27" fmla="*/ 11923 h 99769"/>
                  <a:gd name="connsiteX28" fmla="*/ 58103 w 82780"/>
                  <a:gd name="connsiteY28" fmla="*/ 7796 h 99769"/>
                  <a:gd name="connsiteX29" fmla="*/ 66040 w 82780"/>
                  <a:gd name="connsiteY29" fmla="*/ -141 h 99769"/>
                  <a:gd name="connsiteX30" fmla="*/ 78422 w 82780"/>
                  <a:gd name="connsiteY30" fmla="*/ -141 h 99769"/>
                  <a:gd name="connsiteX31" fmla="*/ 82628 w 82780"/>
                  <a:gd name="connsiteY31" fmla="*/ 11209 h 99769"/>
                  <a:gd name="connsiteX32" fmla="*/ 82628 w 82780"/>
                  <a:gd name="connsiteY32" fmla="*/ 13986 h 99769"/>
                  <a:gd name="connsiteX33" fmla="*/ 82628 w 82780"/>
                  <a:gd name="connsiteY33" fmla="*/ 19304 h 99769"/>
                  <a:gd name="connsiteX34" fmla="*/ 82628 w 82780"/>
                  <a:gd name="connsiteY34" fmla="*/ 21765 h 99769"/>
                  <a:gd name="connsiteX35" fmla="*/ 82628 w 82780"/>
                  <a:gd name="connsiteY35" fmla="*/ 29146 h 99769"/>
                  <a:gd name="connsiteX36" fmla="*/ 81993 w 82780"/>
                  <a:gd name="connsiteY36" fmla="*/ 59623 h 99769"/>
                  <a:gd name="connsiteX37" fmla="*/ 81993 w 82780"/>
                  <a:gd name="connsiteY37" fmla="*/ 61845 h 99769"/>
                  <a:gd name="connsiteX38" fmla="*/ 81993 w 82780"/>
                  <a:gd name="connsiteY38" fmla="*/ 67242 h 99769"/>
                  <a:gd name="connsiteX39" fmla="*/ 81438 w 82780"/>
                  <a:gd name="connsiteY39" fmla="*/ 72004 h 99769"/>
                  <a:gd name="connsiteX40" fmla="*/ 80406 w 82780"/>
                  <a:gd name="connsiteY40" fmla="*/ 78909 h 99769"/>
                  <a:gd name="connsiteX41" fmla="*/ 70088 w 82780"/>
                  <a:gd name="connsiteY41" fmla="*/ 93036 h 99769"/>
                  <a:gd name="connsiteX42" fmla="*/ 45087 w 82780"/>
                  <a:gd name="connsiteY42" fmla="*/ 99465 h 99769"/>
                  <a:gd name="connsiteX43" fmla="*/ 16118 w 82780"/>
                  <a:gd name="connsiteY43" fmla="*/ 94941 h 99769"/>
                  <a:gd name="connsiteX44" fmla="*/ 1435 w 82780"/>
                  <a:gd name="connsiteY44" fmla="*/ 76290 h 9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780" h="99769">
                    <a:moveTo>
                      <a:pt x="1435" y="76290"/>
                    </a:moveTo>
                    <a:cubicBezTo>
                      <a:pt x="641" y="69226"/>
                      <a:pt x="245" y="65417"/>
                      <a:pt x="245" y="64940"/>
                    </a:cubicBezTo>
                    <a:cubicBezTo>
                      <a:pt x="411" y="62694"/>
                      <a:pt x="411" y="60440"/>
                      <a:pt x="245" y="58194"/>
                    </a:cubicBezTo>
                    <a:lnTo>
                      <a:pt x="245" y="54067"/>
                    </a:lnTo>
                    <a:cubicBezTo>
                      <a:pt x="245" y="49940"/>
                      <a:pt x="245" y="48194"/>
                      <a:pt x="245" y="45416"/>
                    </a:cubicBezTo>
                    <a:lnTo>
                      <a:pt x="245" y="27161"/>
                    </a:lnTo>
                    <a:cubicBezTo>
                      <a:pt x="245" y="21129"/>
                      <a:pt x="-152" y="20415"/>
                      <a:pt x="-152" y="17717"/>
                    </a:cubicBezTo>
                    <a:lnTo>
                      <a:pt x="-152" y="13907"/>
                    </a:lnTo>
                    <a:cubicBezTo>
                      <a:pt x="-152" y="10971"/>
                      <a:pt x="-152" y="10256"/>
                      <a:pt x="-152" y="8907"/>
                    </a:cubicBezTo>
                    <a:cubicBezTo>
                      <a:pt x="-152" y="3907"/>
                      <a:pt x="1118" y="970"/>
                      <a:pt x="4213" y="970"/>
                    </a:cubicBezTo>
                    <a:cubicBezTo>
                      <a:pt x="5292" y="851"/>
                      <a:pt x="6388" y="851"/>
                      <a:pt x="7467" y="970"/>
                    </a:cubicBezTo>
                    <a:lnTo>
                      <a:pt x="8657" y="970"/>
                    </a:lnTo>
                    <a:lnTo>
                      <a:pt x="13817" y="970"/>
                    </a:lnTo>
                    <a:lnTo>
                      <a:pt x="19690" y="970"/>
                    </a:lnTo>
                    <a:cubicBezTo>
                      <a:pt x="23340" y="970"/>
                      <a:pt x="24690" y="2161"/>
                      <a:pt x="24690" y="4859"/>
                    </a:cubicBezTo>
                    <a:cubicBezTo>
                      <a:pt x="24690" y="6129"/>
                      <a:pt x="24690" y="7875"/>
                      <a:pt x="24690" y="10097"/>
                    </a:cubicBezTo>
                    <a:cubicBezTo>
                      <a:pt x="24571" y="11764"/>
                      <a:pt x="24571" y="13431"/>
                      <a:pt x="24690" y="15097"/>
                    </a:cubicBezTo>
                    <a:lnTo>
                      <a:pt x="24690" y="15097"/>
                    </a:lnTo>
                    <a:lnTo>
                      <a:pt x="24690" y="29542"/>
                    </a:lnTo>
                    <a:lnTo>
                      <a:pt x="24690" y="40098"/>
                    </a:lnTo>
                    <a:cubicBezTo>
                      <a:pt x="23880" y="49535"/>
                      <a:pt x="24333" y="59035"/>
                      <a:pt x="26039" y="68353"/>
                    </a:cubicBezTo>
                    <a:cubicBezTo>
                      <a:pt x="27468" y="75575"/>
                      <a:pt x="32627" y="79147"/>
                      <a:pt x="41912" y="79147"/>
                    </a:cubicBezTo>
                    <a:cubicBezTo>
                      <a:pt x="48572" y="79536"/>
                      <a:pt x="54722" y="75599"/>
                      <a:pt x="57151" y="69385"/>
                    </a:cubicBezTo>
                    <a:cubicBezTo>
                      <a:pt x="58056" y="61774"/>
                      <a:pt x="58373" y="54107"/>
                      <a:pt x="58103" y="46448"/>
                    </a:cubicBezTo>
                    <a:lnTo>
                      <a:pt x="58103" y="41924"/>
                    </a:lnTo>
                    <a:lnTo>
                      <a:pt x="58103" y="33987"/>
                    </a:lnTo>
                    <a:cubicBezTo>
                      <a:pt x="58103" y="33511"/>
                      <a:pt x="58103" y="31209"/>
                      <a:pt x="58103" y="27797"/>
                    </a:cubicBezTo>
                    <a:lnTo>
                      <a:pt x="58103" y="11923"/>
                    </a:lnTo>
                    <a:cubicBezTo>
                      <a:pt x="58103" y="10177"/>
                      <a:pt x="58103" y="8748"/>
                      <a:pt x="58103" y="7796"/>
                    </a:cubicBezTo>
                    <a:cubicBezTo>
                      <a:pt x="58103" y="2081"/>
                      <a:pt x="60246" y="-141"/>
                      <a:pt x="66040" y="-141"/>
                    </a:cubicBezTo>
                    <a:cubicBezTo>
                      <a:pt x="68501" y="-141"/>
                      <a:pt x="77787" y="-141"/>
                      <a:pt x="78422" y="-141"/>
                    </a:cubicBezTo>
                    <a:cubicBezTo>
                      <a:pt x="81914" y="335"/>
                      <a:pt x="82628" y="2081"/>
                      <a:pt x="82628" y="11209"/>
                    </a:cubicBezTo>
                    <a:cubicBezTo>
                      <a:pt x="82628" y="11209"/>
                      <a:pt x="82628" y="12558"/>
                      <a:pt x="82628" y="13986"/>
                    </a:cubicBezTo>
                    <a:cubicBezTo>
                      <a:pt x="82628" y="15415"/>
                      <a:pt x="82628" y="17241"/>
                      <a:pt x="82628" y="19304"/>
                    </a:cubicBezTo>
                    <a:lnTo>
                      <a:pt x="82628" y="21765"/>
                    </a:lnTo>
                    <a:cubicBezTo>
                      <a:pt x="82628" y="26050"/>
                      <a:pt x="82628" y="28431"/>
                      <a:pt x="82628" y="29146"/>
                    </a:cubicBezTo>
                    <a:lnTo>
                      <a:pt x="81993" y="59623"/>
                    </a:lnTo>
                    <a:cubicBezTo>
                      <a:pt x="81937" y="60361"/>
                      <a:pt x="81937" y="61107"/>
                      <a:pt x="81993" y="61845"/>
                    </a:cubicBezTo>
                    <a:lnTo>
                      <a:pt x="81993" y="67242"/>
                    </a:lnTo>
                    <a:cubicBezTo>
                      <a:pt x="81937" y="68845"/>
                      <a:pt x="81755" y="70432"/>
                      <a:pt x="81438" y="72004"/>
                    </a:cubicBezTo>
                    <a:cubicBezTo>
                      <a:pt x="80803" y="76211"/>
                      <a:pt x="80565" y="78591"/>
                      <a:pt x="80406" y="78909"/>
                    </a:cubicBezTo>
                    <a:cubicBezTo>
                      <a:pt x="78779" y="84711"/>
                      <a:pt x="75120" y="89727"/>
                      <a:pt x="70088" y="93036"/>
                    </a:cubicBezTo>
                    <a:cubicBezTo>
                      <a:pt x="62477" y="97370"/>
                      <a:pt x="53842" y="99584"/>
                      <a:pt x="45087" y="99465"/>
                    </a:cubicBezTo>
                    <a:cubicBezTo>
                      <a:pt x="35214" y="100164"/>
                      <a:pt x="25309" y="98616"/>
                      <a:pt x="16118" y="94941"/>
                    </a:cubicBezTo>
                    <a:cubicBezTo>
                      <a:pt x="8539" y="91409"/>
                      <a:pt x="3094" y="84489"/>
                      <a:pt x="1435" y="7629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0" name="Freeform: Shape 199">
                <a:extLst>
                  <a:ext uri="{FF2B5EF4-FFF2-40B4-BE49-F238E27FC236}">
                    <a16:creationId xmlns:a16="http://schemas.microsoft.com/office/drawing/2014/main" id="{955FEE8F-5388-4CB8-80A8-6960DD7F55C4}"/>
                  </a:ext>
                </a:extLst>
              </p:cNvPr>
              <p:cNvSpPr/>
              <p:nvPr/>
            </p:nvSpPr>
            <p:spPr>
              <a:xfrm>
                <a:off x="4537687" y="4088504"/>
                <a:ext cx="88889" cy="108580"/>
              </a:xfrm>
              <a:custGeom>
                <a:avLst/>
                <a:gdLst>
                  <a:gd name="connsiteX0" fmla="*/ 768 w 81240"/>
                  <a:gd name="connsiteY0" fmla="*/ 92878 h 99236"/>
                  <a:gd name="connsiteX1" fmla="*/ 768 w 81240"/>
                  <a:gd name="connsiteY1" fmla="*/ 91291 h 99236"/>
                  <a:gd name="connsiteX2" fmla="*/ 768 w 81240"/>
                  <a:gd name="connsiteY2" fmla="*/ 88830 h 99236"/>
                  <a:gd name="connsiteX3" fmla="*/ 768 w 81240"/>
                  <a:gd name="connsiteY3" fmla="*/ 83512 h 99236"/>
                  <a:gd name="connsiteX4" fmla="*/ 768 w 81240"/>
                  <a:gd name="connsiteY4" fmla="*/ 75575 h 99236"/>
                  <a:gd name="connsiteX5" fmla="*/ 768 w 81240"/>
                  <a:gd name="connsiteY5" fmla="*/ 67639 h 99236"/>
                  <a:gd name="connsiteX6" fmla="*/ 768 w 81240"/>
                  <a:gd name="connsiteY6" fmla="*/ 60178 h 99236"/>
                  <a:gd name="connsiteX7" fmla="*/ 768 w 81240"/>
                  <a:gd name="connsiteY7" fmla="*/ 55178 h 99236"/>
                  <a:gd name="connsiteX8" fmla="*/ 768 w 81240"/>
                  <a:gd name="connsiteY8" fmla="*/ 51210 h 99236"/>
                  <a:gd name="connsiteX9" fmla="*/ 1245 w 81240"/>
                  <a:gd name="connsiteY9" fmla="*/ 44543 h 99236"/>
                  <a:gd name="connsiteX10" fmla="*/ 530 w 81240"/>
                  <a:gd name="connsiteY10" fmla="*/ 24383 h 99236"/>
                  <a:gd name="connsiteX11" fmla="*/ -104 w 81240"/>
                  <a:gd name="connsiteY11" fmla="*/ 7161 h 99236"/>
                  <a:gd name="connsiteX12" fmla="*/ -104 w 81240"/>
                  <a:gd name="connsiteY12" fmla="*/ 4700 h 99236"/>
                  <a:gd name="connsiteX13" fmla="*/ 3149 w 81240"/>
                  <a:gd name="connsiteY13" fmla="*/ -141 h 99236"/>
                  <a:gd name="connsiteX14" fmla="*/ 17277 w 81240"/>
                  <a:gd name="connsiteY14" fmla="*/ -141 h 99236"/>
                  <a:gd name="connsiteX15" fmla="*/ 22436 w 81240"/>
                  <a:gd name="connsiteY15" fmla="*/ 415 h 99236"/>
                  <a:gd name="connsiteX16" fmla="*/ 27436 w 81240"/>
                  <a:gd name="connsiteY16" fmla="*/ 5256 h 99236"/>
                  <a:gd name="connsiteX17" fmla="*/ 31007 w 81240"/>
                  <a:gd name="connsiteY17" fmla="*/ 10732 h 99236"/>
                  <a:gd name="connsiteX18" fmla="*/ 37039 w 81240"/>
                  <a:gd name="connsiteY18" fmla="*/ 20018 h 99236"/>
                  <a:gd name="connsiteX19" fmla="*/ 40214 w 81240"/>
                  <a:gd name="connsiteY19" fmla="*/ 25098 h 99236"/>
                  <a:gd name="connsiteX20" fmla="*/ 47437 w 81240"/>
                  <a:gd name="connsiteY20" fmla="*/ 36447 h 99236"/>
                  <a:gd name="connsiteX21" fmla="*/ 49817 w 81240"/>
                  <a:gd name="connsiteY21" fmla="*/ 40416 h 99236"/>
                  <a:gd name="connsiteX22" fmla="*/ 53469 w 81240"/>
                  <a:gd name="connsiteY22" fmla="*/ 48352 h 99236"/>
                  <a:gd name="connsiteX23" fmla="*/ 54659 w 81240"/>
                  <a:gd name="connsiteY23" fmla="*/ 50654 h 99236"/>
                  <a:gd name="connsiteX24" fmla="*/ 56405 w 81240"/>
                  <a:gd name="connsiteY24" fmla="*/ 52718 h 99236"/>
                  <a:gd name="connsiteX25" fmla="*/ 57358 w 81240"/>
                  <a:gd name="connsiteY25" fmla="*/ 49623 h 99236"/>
                  <a:gd name="connsiteX26" fmla="*/ 57358 w 81240"/>
                  <a:gd name="connsiteY26" fmla="*/ 41686 h 99236"/>
                  <a:gd name="connsiteX27" fmla="*/ 57358 w 81240"/>
                  <a:gd name="connsiteY27" fmla="*/ 40178 h 99236"/>
                  <a:gd name="connsiteX28" fmla="*/ 57358 w 81240"/>
                  <a:gd name="connsiteY28" fmla="*/ 37400 h 99236"/>
                  <a:gd name="connsiteX29" fmla="*/ 57358 w 81240"/>
                  <a:gd name="connsiteY29" fmla="*/ 35812 h 99236"/>
                  <a:gd name="connsiteX30" fmla="*/ 57358 w 81240"/>
                  <a:gd name="connsiteY30" fmla="*/ 32876 h 99236"/>
                  <a:gd name="connsiteX31" fmla="*/ 57358 w 81240"/>
                  <a:gd name="connsiteY31" fmla="*/ 30812 h 99236"/>
                  <a:gd name="connsiteX32" fmla="*/ 57358 w 81240"/>
                  <a:gd name="connsiteY32" fmla="*/ 29781 h 99236"/>
                  <a:gd name="connsiteX33" fmla="*/ 57358 w 81240"/>
                  <a:gd name="connsiteY33" fmla="*/ 25812 h 99236"/>
                  <a:gd name="connsiteX34" fmla="*/ 56802 w 81240"/>
                  <a:gd name="connsiteY34" fmla="*/ 12081 h 99236"/>
                  <a:gd name="connsiteX35" fmla="*/ 56802 w 81240"/>
                  <a:gd name="connsiteY35" fmla="*/ 6923 h 99236"/>
                  <a:gd name="connsiteX36" fmla="*/ 56802 w 81240"/>
                  <a:gd name="connsiteY36" fmla="*/ 5335 h 99236"/>
                  <a:gd name="connsiteX37" fmla="*/ 56802 w 81240"/>
                  <a:gd name="connsiteY37" fmla="*/ 3827 h 99236"/>
                  <a:gd name="connsiteX38" fmla="*/ 56802 w 81240"/>
                  <a:gd name="connsiteY38" fmla="*/ 2557 h 99236"/>
                  <a:gd name="connsiteX39" fmla="*/ 58707 w 81240"/>
                  <a:gd name="connsiteY39" fmla="*/ 18 h 99236"/>
                  <a:gd name="connsiteX40" fmla="*/ 65135 w 81240"/>
                  <a:gd name="connsiteY40" fmla="*/ 494 h 99236"/>
                  <a:gd name="connsiteX41" fmla="*/ 66485 w 81240"/>
                  <a:gd name="connsiteY41" fmla="*/ 494 h 99236"/>
                  <a:gd name="connsiteX42" fmla="*/ 67675 w 81240"/>
                  <a:gd name="connsiteY42" fmla="*/ 494 h 99236"/>
                  <a:gd name="connsiteX43" fmla="*/ 70294 w 81240"/>
                  <a:gd name="connsiteY43" fmla="*/ 494 h 99236"/>
                  <a:gd name="connsiteX44" fmla="*/ 72517 w 81240"/>
                  <a:gd name="connsiteY44" fmla="*/ 494 h 99236"/>
                  <a:gd name="connsiteX45" fmla="*/ 73707 w 81240"/>
                  <a:gd name="connsiteY45" fmla="*/ 494 h 99236"/>
                  <a:gd name="connsiteX46" fmla="*/ 75453 w 81240"/>
                  <a:gd name="connsiteY46" fmla="*/ 494 h 99236"/>
                  <a:gd name="connsiteX47" fmla="*/ 81088 w 81240"/>
                  <a:gd name="connsiteY47" fmla="*/ 5971 h 99236"/>
                  <a:gd name="connsiteX48" fmla="*/ 81088 w 81240"/>
                  <a:gd name="connsiteY48" fmla="*/ 5971 h 99236"/>
                  <a:gd name="connsiteX49" fmla="*/ 80612 w 81240"/>
                  <a:gd name="connsiteY49" fmla="*/ 11844 h 99236"/>
                  <a:gd name="connsiteX50" fmla="*/ 80612 w 81240"/>
                  <a:gd name="connsiteY50" fmla="*/ 16368 h 99236"/>
                  <a:gd name="connsiteX51" fmla="*/ 79898 w 81240"/>
                  <a:gd name="connsiteY51" fmla="*/ 48115 h 99236"/>
                  <a:gd name="connsiteX52" fmla="*/ 79898 w 81240"/>
                  <a:gd name="connsiteY52" fmla="*/ 59702 h 99236"/>
                  <a:gd name="connsiteX53" fmla="*/ 79422 w 81240"/>
                  <a:gd name="connsiteY53" fmla="*/ 67639 h 99236"/>
                  <a:gd name="connsiteX54" fmla="*/ 79422 w 81240"/>
                  <a:gd name="connsiteY54" fmla="*/ 73036 h 99236"/>
                  <a:gd name="connsiteX55" fmla="*/ 80533 w 81240"/>
                  <a:gd name="connsiteY55" fmla="*/ 88909 h 99236"/>
                  <a:gd name="connsiteX56" fmla="*/ 80533 w 81240"/>
                  <a:gd name="connsiteY56" fmla="*/ 94068 h 99236"/>
                  <a:gd name="connsiteX57" fmla="*/ 76564 w 81240"/>
                  <a:gd name="connsiteY57" fmla="*/ 99068 h 99236"/>
                  <a:gd name="connsiteX58" fmla="*/ 70374 w 81240"/>
                  <a:gd name="connsiteY58" fmla="*/ 98592 h 99236"/>
                  <a:gd name="connsiteX59" fmla="*/ 64818 w 81240"/>
                  <a:gd name="connsiteY59" fmla="*/ 98592 h 99236"/>
                  <a:gd name="connsiteX60" fmla="*/ 57913 w 81240"/>
                  <a:gd name="connsiteY60" fmla="*/ 94624 h 99236"/>
                  <a:gd name="connsiteX61" fmla="*/ 48151 w 81240"/>
                  <a:gd name="connsiteY61" fmla="*/ 79464 h 99236"/>
                  <a:gd name="connsiteX62" fmla="*/ 43151 w 81240"/>
                  <a:gd name="connsiteY62" fmla="*/ 71528 h 99236"/>
                  <a:gd name="connsiteX63" fmla="*/ 38865 w 81240"/>
                  <a:gd name="connsiteY63" fmla="*/ 64940 h 99236"/>
                  <a:gd name="connsiteX64" fmla="*/ 35214 w 81240"/>
                  <a:gd name="connsiteY64" fmla="*/ 59464 h 99236"/>
                  <a:gd name="connsiteX65" fmla="*/ 30769 w 81240"/>
                  <a:gd name="connsiteY65" fmla="*/ 52241 h 99236"/>
                  <a:gd name="connsiteX66" fmla="*/ 25531 w 81240"/>
                  <a:gd name="connsiteY66" fmla="*/ 44781 h 99236"/>
                  <a:gd name="connsiteX67" fmla="*/ 23467 w 81240"/>
                  <a:gd name="connsiteY67" fmla="*/ 47083 h 99236"/>
                  <a:gd name="connsiteX68" fmla="*/ 22991 w 81240"/>
                  <a:gd name="connsiteY68" fmla="*/ 53035 h 99236"/>
                  <a:gd name="connsiteX69" fmla="*/ 22991 w 81240"/>
                  <a:gd name="connsiteY69" fmla="*/ 55496 h 99236"/>
                  <a:gd name="connsiteX70" fmla="*/ 23467 w 81240"/>
                  <a:gd name="connsiteY70" fmla="*/ 62162 h 99236"/>
                  <a:gd name="connsiteX71" fmla="*/ 23467 w 81240"/>
                  <a:gd name="connsiteY71" fmla="*/ 64940 h 99236"/>
                  <a:gd name="connsiteX72" fmla="*/ 22991 w 81240"/>
                  <a:gd name="connsiteY72" fmla="*/ 68909 h 99236"/>
                  <a:gd name="connsiteX73" fmla="*/ 23626 w 81240"/>
                  <a:gd name="connsiteY73" fmla="*/ 73433 h 99236"/>
                  <a:gd name="connsiteX74" fmla="*/ 24341 w 81240"/>
                  <a:gd name="connsiteY74" fmla="*/ 92005 h 99236"/>
                  <a:gd name="connsiteX75" fmla="*/ 24341 w 81240"/>
                  <a:gd name="connsiteY75" fmla="*/ 94068 h 99236"/>
                  <a:gd name="connsiteX76" fmla="*/ 11959 w 81240"/>
                  <a:gd name="connsiteY76" fmla="*/ 98592 h 99236"/>
                  <a:gd name="connsiteX77" fmla="*/ 9499 w 81240"/>
                  <a:gd name="connsiteY77" fmla="*/ 98592 h 99236"/>
                  <a:gd name="connsiteX78" fmla="*/ 8705 w 81240"/>
                  <a:gd name="connsiteY78" fmla="*/ 98592 h 99236"/>
                  <a:gd name="connsiteX79" fmla="*/ 8150 w 81240"/>
                  <a:gd name="connsiteY79" fmla="*/ 98592 h 99236"/>
                  <a:gd name="connsiteX80" fmla="*/ 5054 w 81240"/>
                  <a:gd name="connsiteY80" fmla="*/ 98592 h 99236"/>
                  <a:gd name="connsiteX81" fmla="*/ 213 w 81240"/>
                  <a:gd name="connsiteY81" fmla="*/ 94941 h 99236"/>
                  <a:gd name="connsiteX82" fmla="*/ 768 w 81240"/>
                  <a:gd name="connsiteY82" fmla="*/ 92878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240" h="99236">
                    <a:moveTo>
                      <a:pt x="768" y="92878"/>
                    </a:moveTo>
                    <a:cubicBezTo>
                      <a:pt x="856" y="92354"/>
                      <a:pt x="856" y="91814"/>
                      <a:pt x="768" y="91291"/>
                    </a:cubicBezTo>
                    <a:cubicBezTo>
                      <a:pt x="832" y="90473"/>
                      <a:pt x="832" y="89647"/>
                      <a:pt x="768" y="88830"/>
                    </a:cubicBezTo>
                    <a:lnTo>
                      <a:pt x="768" y="83512"/>
                    </a:lnTo>
                    <a:cubicBezTo>
                      <a:pt x="768" y="81290"/>
                      <a:pt x="768" y="79385"/>
                      <a:pt x="768" y="75575"/>
                    </a:cubicBezTo>
                    <a:cubicBezTo>
                      <a:pt x="768" y="71766"/>
                      <a:pt x="768" y="69543"/>
                      <a:pt x="768" y="67639"/>
                    </a:cubicBezTo>
                    <a:cubicBezTo>
                      <a:pt x="768" y="65734"/>
                      <a:pt x="768" y="63274"/>
                      <a:pt x="768" y="60178"/>
                    </a:cubicBezTo>
                    <a:cubicBezTo>
                      <a:pt x="768" y="57083"/>
                      <a:pt x="768" y="56051"/>
                      <a:pt x="768" y="55178"/>
                    </a:cubicBezTo>
                    <a:cubicBezTo>
                      <a:pt x="768" y="54305"/>
                      <a:pt x="768" y="52638"/>
                      <a:pt x="768" y="51210"/>
                    </a:cubicBezTo>
                    <a:cubicBezTo>
                      <a:pt x="768" y="47162"/>
                      <a:pt x="1245" y="44543"/>
                      <a:pt x="1245" y="44543"/>
                    </a:cubicBezTo>
                    <a:cubicBezTo>
                      <a:pt x="1245" y="38670"/>
                      <a:pt x="689" y="31923"/>
                      <a:pt x="530" y="24383"/>
                    </a:cubicBezTo>
                    <a:cubicBezTo>
                      <a:pt x="530" y="13352"/>
                      <a:pt x="54" y="7637"/>
                      <a:pt x="-104" y="7161"/>
                    </a:cubicBezTo>
                    <a:cubicBezTo>
                      <a:pt x="-168" y="6344"/>
                      <a:pt x="-168" y="5518"/>
                      <a:pt x="-104" y="4700"/>
                    </a:cubicBezTo>
                    <a:cubicBezTo>
                      <a:pt x="-104" y="1764"/>
                      <a:pt x="1086" y="-61"/>
                      <a:pt x="3149" y="-141"/>
                    </a:cubicBezTo>
                    <a:lnTo>
                      <a:pt x="17277" y="-141"/>
                    </a:lnTo>
                    <a:cubicBezTo>
                      <a:pt x="19007" y="-125"/>
                      <a:pt x="20737" y="65"/>
                      <a:pt x="22436" y="415"/>
                    </a:cubicBezTo>
                    <a:cubicBezTo>
                      <a:pt x="24341" y="415"/>
                      <a:pt x="24658" y="970"/>
                      <a:pt x="27436" y="5256"/>
                    </a:cubicBezTo>
                    <a:lnTo>
                      <a:pt x="31007" y="10732"/>
                    </a:lnTo>
                    <a:cubicBezTo>
                      <a:pt x="31722" y="11923"/>
                      <a:pt x="33785" y="15018"/>
                      <a:pt x="37039" y="20018"/>
                    </a:cubicBezTo>
                    <a:lnTo>
                      <a:pt x="40214" y="25098"/>
                    </a:lnTo>
                    <a:lnTo>
                      <a:pt x="47437" y="36447"/>
                    </a:lnTo>
                    <a:cubicBezTo>
                      <a:pt x="48389" y="37670"/>
                      <a:pt x="49183" y="39003"/>
                      <a:pt x="49817" y="40416"/>
                    </a:cubicBezTo>
                    <a:cubicBezTo>
                      <a:pt x="51008" y="42956"/>
                      <a:pt x="52199" y="45575"/>
                      <a:pt x="53469" y="48352"/>
                    </a:cubicBezTo>
                    <a:lnTo>
                      <a:pt x="54659" y="50654"/>
                    </a:lnTo>
                    <a:cubicBezTo>
                      <a:pt x="55064" y="51472"/>
                      <a:pt x="55659" y="52186"/>
                      <a:pt x="56405" y="52718"/>
                    </a:cubicBezTo>
                    <a:cubicBezTo>
                      <a:pt x="57199" y="52718"/>
                      <a:pt x="57358" y="52004"/>
                      <a:pt x="57358" y="49623"/>
                    </a:cubicBezTo>
                    <a:cubicBezTo>
                      <a:pt x="57492" y="46980"/>
                      <a:pt x="57492" y="44328"/>
                      <a:pt x="57358" y="41686"/>
                    </a:cubicBezTo>
                    <a:cubicBezTo>
                      <a:pt x="57294" y="41185"/>
                      <a:pt x="57294" y="40678"/>
                      <a:pt x="57358" y="40178"/>
                    </a:cubicBezTo>
                    <a:cubicBezTo>
                      <a:pt x="57358" y="40178"/>
                      <a:pt x="57358" y="40178"/>
                      <a:pt x="57358" y="37400"/>
                    </a:cubicBezTo>
                    <a:cubicBezTo>
                      <a:pt x="57358" y="36527"/>
                      <a:pt x="57358" y="35971"/>
                      <a:pt x="57358" y="35812"/>
                    </a:cubicBezTo>
                    <a:cubicBezTo>
                      <a:pt x="57413" y="34836"/>
                      <a:pt x="57413" y="33852"/>
                      <a:pt x="57358" y="32876"/>
                    </a:cubicBezTo>
                    <a:cubicBezTo>
                      <a:pt x="57437" y="32193"/>
                      <a:pt x="57437" y="31495"/>
                      <a:pt x="57358" y="30812"/>
                    </a:cubicBezTo>
                    <a:cubicBezTo>
                      <a:pt x="57302" y="30471"/>
                      <a:pt x="57302" y="30122"/>
                      <a:pt x="57358" y="29781"/>
                    </a:cubicBezTo>
                    <a:cubicBezTo>
                      <a:pt x="57461" y="28463"/>
                      <a:pt x="57461" y="27130"/>
                      <a:pt x="57358" y="25812"/>
                    </a:cubicBezTo>
                    <a:cubicBezTo>
                      <a:pt x="56802" y="14621"/>
                      <a:pt x="56802" y="14621"/>
                      <a:pt x="56802" y="12081"/>
                    </a:cubicBezTo>
                    <a:cubicBezTo>
                      <a:pt x="56659" y="10367"/>
                      <a:pt x="56659" y="8637"/>
                      <a:pt x="56802" y="6923"/>
                    </a:cubicBezTo>
                    <a:cubicBezTo>
                      <a:pt x="56905" y="6399"/>
                      <a:pt x="56905" y="5859"/>
                      <a:pt x="56802" y="5335"/>
                    </a:cubicBezTo>
                    <a:lnTo>
                      <a:pt x="56802" y="3827"/>
                    </a:lnTo>
                    <a:cubicBezTo>
                      <a:pt x="56722" y="3407"/>
                      <a:pt x="56722" y="2978"/>
                      <a:pt x="56802" y="2557"/>
                    </a:cubicBezTo>
                    <a:cubicBezTo>
                      <a:pt x="56802" y="1367"/>
                      <a:pt x="57992" y="18"/>
                      <a:pt x="58707" y="18"/>
                    </a:cubicBezTo>
                    <a:lnTo>
                      <a:pt x="65135" y="494"/>
                    </a:lnTo>
                    <a:cubicBezTo>
                      <a:pt x="65580" y="558"/>
                      <a:pt x="66040" y="558"/>
                      <a:pt x="66485" y="494"/>
                    </a:cubicBezTo>
                    <a:lnTo>
                      <a:pt x="67675" y="494"/>
                    </a:lnTo>
                    <a:lnTo>
                      <a:pt x="70294" y="494"/>
                    </a:lnTo>
                    <a:lnTo>
                      <a:pt x="72517" y="494"/>
                    </a:lnTo>
                    <a:cubicBezTo>
                      <a:pt x="72913" y="558"/>
                      <a:pt x="73310" y="558"/>
                      <a:pt x="73707" y="494"/>
                    </a:cubicBezTo>
                    <a:cubicBezTo>
                      <a:pt x="74287" y="431"/>
                      <a:pt x="74874" y="431"/>
                      <a:pt x="75453" y="494"/>
                    </a:cubicBezTo>
                    <a:cubicBezTo>
                      <a:pt x="78525" y="446"/>
                      <a:pt x="81041" y="2899"/>
                      <a:pt x="81088" y="5971"/>
                    </a:cubicBezTo>
                    <a:cubicBezTo>
                      <a:pt x="81088" y="5971"/>
                      <a:pt x="81088" y="5971"/>
                      <a:pt x="81088" y="5971"/>
                    </a:cubicBezTo>
                    <a:cubicBezTo>
                      <a:pt x="81088" y="6685"/>
                      <a:pt x="81088" y="8748"/>
                      <a:pt x="80612" y="11844"/>
                    </a:cubicBezTo>
                    <a:cubicBezTo>
                      <a:pt x="80501" y="13352"/>
                      <a:pt x="80501" y="14860"/>
                      <a:pt x="80612" y="16368"/>
                    </a:cubicBezTo>
                    <a:lnTo>
                      <a:pt x="79898" y="48115"/>
                    </a:lnTo>
                    <a:lnTo>
                      <a:pt x="79898" y="59702"/>
                    </a:lnTo>
                    <a:cubicBezTo>
                      <a:pt x="79898" y="61448"/>
                      <a:pt x="79898" y="64147"/>
                      <a:pt x="79422" y="67639"/>
                    </a:cubicBezTo>
                    <a:cubicBezTo>
                      <a:pt x="79422" y="70099"/>
                      <a:pt x="79422" y="71925"/>
                      <a:pt x="79422" y="73036"/>
                    </a:cubicBezTo>
                    <a:cubicBezTo>
                      <a:pt x="79422" y="74147"/>
                      <a:pt x="80136" y="84862"/>
                      <a:pt x="80533" y="88909"/>
                    </a:cubicBezTo>
                    <a:cubicBezTo>
                      <a:pt x="80533" y="90814"/>
                      <a:pt x="80533" y="92719"/>
                      <a:pt x="80533" y="94068"/>
                    </a:cubicBezTo>
                    <a:cubicBezTo>
                      <a:pt x="80533" y="96846"/>
                      <a:pt x="78628" y="99386"/>
                      <a:pt x="76564" y="99068"/>
                    </a:cubicBezTo>
                    <a:cubicBezTo>
                      <a:pt x="74525" y="98679"/>
                      <a:pt x="72445" y="98513"/>
                      <a:pt x="70374" y="98592"/>
                    </a:cubicBezTo>
                    <a:lnTo>
                      <a:pt x="64818" y="98592"/>
                    </a:lnTo>
                    <a:cubicBezTo>
                      <a:pt x="61874" y="99029"/>
                      <a:pt x="59016" y="97386"/>
                      <a:pt x="57913" y="94624"/>
                    </a:cubicBezTo>
                    <a:cubicBezTo>
                      <a:pt x="52278" y="85973"/>
                      <a:pt x="49024" y="80972"/>
                      <a:pt x="48151" y="79464"/>
                    </a:cubicBezTo>
                    <a:cubicBezTo>
                      <a:pt x="46246" y="76211"/>
                      <a:pt x="44659" y="73591"/>
                      <a:pt x="43151" y="71528"/>
                    </a:cubicBezTo>
                    <a:cubicBezTo>
                      <a:pt x="41595" y="69417"/>
                      <a:pt x="40166" y="67218"/>
                      <a:pt x="38865" y="64940"/>
                    </a:cubicBezTo>
                    <a:cubicBezTo>
                      <a:pt x="38309" y="64147"/>
                      <a:pt x="37278" y="62401"/>
                      <a:pt x="35214" y="59464"/>
                    </a:cubicBezTo>
                    <a:cubicBezTo>
                      <a:pt x="33460" y="57234"/>
                      <a:pt x="31968" y="54813"/>
                      <a:pt x="30769" y="52241"/>
                    </a:cubicBezTo>
                    <a:cubicBezTo>
                      <a:pt x="28706" y="47559"/>
                      <a:pt x="26801" y="44781"/>
                      <a:pt x="25531" y="44781"/>
                    </a:cubicBezTo>
                    <a:cubicBezTo>
                      <a:pt x="24261" y="44781"/>
                      <a:pt x="23706" y="45813"/>
                      <a:pt x="23467" y="47083"/>
                    </a:cubicBezTo>
                    <a:cubicBezTo>
                      <a:pt x="23229" y="48352"/>
                      <a:pt x="22991" y="52004"/>
                      <a:pt x="22991" y="53035"/>
                    </a:cubicBezTo>
                    <a:cubicBezTo>
                      <a:pt x="22928" y="53853"/>
                      <a:pt x="22928" y="54678"/>
                      <a:pt x="22991" y="55496"/>
                    </a:cubicBezTo>
                    <a:cubicBezTo>
                      <a:pt x="23269" y="57710"/>
                      <a:pt x="23428" y="59932"/>
                      <a:pt x="23467" y="62162"/>
                    </a:cubicBezTo>
                    <a:cubicBezTo>
                      <a:pt x="23531" y="63091"/>
                      <a:pt x="23531" y="64020"/>
                      <a:pt x="23467" y="64940"/>
                    </a:cubicBezTo>
                    <a:cubicBezTo>
                      <a:pt x="23467" y="67163"/>
                      <a:pt x="22991" y="68750"/>
                      <a:pt x="22991" y="68909"/>
                    </a:cubicBezTo>
                    <a:lnTo>
                      <a:pt x="23626" y="73433"/>
                    </a:lnTo>
                    <a:cubicBezTo>
                      <a:pt x="23452" y="79631"/>
                      <a:pt x="23698" y="85838"/>
                      <a:pt x="24341" y="92005"/>
                    </a:cubicBezTo>
                    <a:cubicBezTo>
                      <a:pt x="24420" y="92687"/>
                      <a:pt x="24420" y="93386"/>
                      <a:pt x="24341" y="94068"/>
                    </a:cubicBezTo>
                    <a:cubicBezTo>
                      <a:pt x="24341" y="98037"/>
                      <a:pt x="22595" y="98592"/>
                      <a:pt x="11959" y="98592"/>
                    </a:cubicBezTo>
                    <a:lnTo>
                      <a:pt x="9499" y="98592"/>
                    </a:lnTo>
                    <a:cubicBezTo>
                      <a:pt x="9237" y="98529"/>
                      <a:pt x="8967" y="98529"/>
                      <a:pt x="8705" y="98592"/>
                    </a:cubicBezTo>
                    <a:lnTo>
                      <a:pt x="8150" y="98592"/>
                    </a:lnTo>
                    <a:lnTo>
                      <a:pt x="5054" y="98592"/>
                    </a:lnTo>
                    <a:cubicBezTo>
                      <a:pt x="2118" y="98592"/>
                      <a:pt x="213" y="97322"/>
                      <a:pt x="213" y="94941"/>
                    </a:cubicBezTo>
                    <a:cubicBezTo>
                      <a:pt x="768" y="95417"/>
                      <a:pt x="768" y="94386"/>
                      <a:pt x="768" y="9287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1" name="Freeform: Shape 200">
                <a:extLst>
                  <a:ext uri="{FF2B5EF4-FFF2-40B4-BE49-F238E27FC236}">
                    <a16:creationId xmlns:a16="http://schemas.microsoft.com/office/drawing/2014/main" id="{0D01F784-1876-45BB-B1C9-50AC54382830}"/>
                  </a:ext>
                </a:extLst>
              </p:cNvPr>
              <p:cNvSpPr/>
              <p:nvPr/>
            </p:nvSpPr>
            <p:spPr>
              <a:xfrm>
                <a:off x="4641339" y="4089935"/>
                <a:ext cx="91616" cy="108248"/>
              </a:xfrm>
              <a:custGeom>
                <a:avLst/>
                <a:gdLst>
                  <a:gd name="connsiteX0" fmla="*/ 324 w 83732"/>
                  <a:gd name="connsiteY0" fmla="*/ 84586 h 98933"/>
                  <a:gd name="connsiteX1" fmla="*/ 324 w 83732"/>
                  <a:gd name="connsiteY1" fmla="*/ 76649 h 98933"/>
                  <a:gd name="connsiteX2" fmla="*/ 324 w 83732"/>
                  <a:gd name="connsiteY2" fmla="*/ 65935 h 98933"/>
                  <a:gd name="connsiteX3" fmla="*/ 324 w 83732"/>
                  <a:gd name="connsiteY3" fmla="*/ 61094 h 98933"/>
                  <a:gd name="connsiteX4" fmla="*/ 324 w 83732"/>
                  <a:gd name="connsiteY4" fmla="*/ 56252 h 98933"/>
                  <a:gd name="connsiteX5" fmla="*/ 324 w 83732"/>
                  <a:gd name="connsiteY5" fmla="*/ 49585 h 98933"/>
                  <a:gd name="connsiteX6" fmla="*/ 324 w 83732"/>
                  <a:gd name="connsiteY6" fmla="*/ 47601 h 98933"/>
                  <a:gd name="connsiteX7" fmla="*/ 880 w 83732"/>
                  <a:gd name="connsiteY7" fmla="*/ 39664 h 98933"/>
                  <a:gd name="connsiteX8" fmla="*/ 880 w 83732"/>
                  <a:gd name="connsiteY8" fmla="*/ 37839 h 98933"/>
                  <a:gd name="connsiteX9" fmla="*/ 483 w 83732"/>
                  <a:gd name="connsiteY9" fmla="*/ 32759 h 98933"/>
                  <a:gd name="connsiteX10" fmla="*/ 483 w 83732"/>
                  <a:gd name="connsiteY10" fmla="*/ 30775 h 98933"/>
                  <a:gd name="connsiteX11" fmla="*/ 483 w 83732"/>
                  <a:gd name="connsiteY11" fmla="*/ 14902 h 98933"/>
                  <a:gd name="connsiteX12" fmla="*/ 483 w 83732"/>
                  <a:gd name="connsiteY12" fmla="*/ 7997 h 98933"/>
                  <a:gd name="connsiteX13" fmla="*/ 9293 w 83732"/>
                  <a:gd name="connsiteY13" fmla="*/ 60 h 98933"/>
                  <a:gd name="connsiteX14" fmla="*/ 12388 w 83732"/>
                  <a:gd name="connsiteY14" fmla="*/ 60 h 98933"/>
                  <a:gd name="connsiteX15" fmla="*/ 31357 w 83732"/>
                  <a:gd name="connsiteY15" fmla="*/ 60 h 98933"/>
                  <a:gd name="connsiteX16" fmla="*/ 49611 w 83732"/>
                  <a:gd name="connsiteY16" fmla="*/ 2441 h 98933"/>
                  <a:gd name="connsiteX17" fmla="*/ 68024 w 83732"/>
                  <a:gd name="connsiteY17" fmla="*/ 12441 h 98933"/>
                  <a:gd name="connsiteX18" fmla="*/ 79612 w 83732"/>
                  <a:gd name="connsiteY18" fmla="*/ 28791 h 98933"/>
                  <a:gd name="connsiteX19" fmla="*/ 83580 w 83732"/>
                  <a:gd name="connsiteY19" fmla="*/ 43950 h 98933"/>
                  <a:gd name="connsiteX20" fmla="*/ 83580 w 83732"/>
                  <a:gd name="connsiteY20" fmla="*/ 51410 h 98933"/>
                  <a:gd name="connsiteX21" fmla="*/ 83580 w 83732"/>
                  <a:gd name="connsiteY21" fmla="*/ 53950 h 98933"/>
                  <a:gd name="connsiteX22" fmla="*/ 74771 w 83732"/>
                  <a:gd name="connsiteY22" fmla="*/ 80300 h 98933"/>
                  <a:gd name="connsiteX23" fmla="*/ 52230 w 83732"/>
                  <a:gd name="connsiteY23" fmla="*/ 96174 h 98933"/>
                  <a:gd name="connsiteX24" fmla="*/ 34135 w 83732"/>
                  <a:gd name="connsiteY24" fmla="*/ 98793 h 98933"/>
                  <a:gd name="connsiteX25" fmla="*/ 8816 w 83732"/>
                  <a:gd name="connsiteY25" fmla="*/ 98793 h 98933"/>
                  <a:gd name="connsiteX26" fmla="*/ -152 w 83732"/>
                  <a:gd name="connsiteY26" fmla="*/ 89189 h 98933"/>
                  <a:gd name="connsiteX27" fmla="*/ 39452 w 83732"/>
                  <a:gd name="connsiteY27" fmla="*/ 75856 h 98933"/>
                  <a:gd name="connsiteX28" fmla="*/ 55326 w 83732"/>
                  <a:gd name="connsiteY28" fmla="*/ 69427 h 98933"/>
                  <a:gd name="connsiteX29" fmla="*/ 61675 w 83732"/>
                  <a:gd name="connsiteY29" fmla="*/ 50696 h 98933"/>
                  <a:gd name="connsiteX30" fmla="*/ 54294 w 83732"/>
                  <a:gd name="connsiteY30" fmla="*/ 30855 h 98933"/>
                  <a:gd name="connsiteX31" fmla="*/ 50325 w 83732"/>
                  <a:gd name="connsiteY31" fmla="*/ 27283 h 98933"/>
                  <a:gd name="connsiteX32" fmla="*/ 34849 w 83732"/>
                  <a:gd name="connsiteY32" fmla="*/ 23156 h 98933"/>
                  <a:gd name="connsiteX33" fmla="*/ 24293 w 83732"/>
                  <a:gd name="connsiteY33" fmla="*/ 36410 h 98933"/>
                  <a:gd name="connsiteX34" fmla="*/ 24293 w 83732"/>
                  <a:gd name="connsiteY34" fmla="*/ 40379 h 98933"/>
                  <a:gd name="connsiteX35" fmla="*/ 24293 w 83732"/>
                  <a:gd name="connsiteY35" fmla="*/ 41728 h 98933"/>
                  <a:gd name="connsiteX36" fmla="*/ 23817 w 83732"/>
                  <a:gd name="connsiteY36" fmla="*/ 46252 h 98933"/>
                  <a:gd name="connsiteX37" fmla="*/ 23817 w 83732"/>
                  <a:gd name="connsiteY37" fmla="*/ 48077 h 98933"/>
                  <a:gd name="connsiteX38" fmla="*/ 23817 w 83732"/>
                  <a:gd name="connsiteY38" fmla="*/ 51887 h 98933"/>
                  <a:gd name="connsiteX39" fmla="*/ 24293 w 83732"/>
                  <a:gd name="connsiteY39" fmla="*/ 65855 h 98933"/>
                  <a:gd name="connsiteX40" fmla="*/ 27944 w 83732"/>
                  <a:gd name="connsiteY40" fmla="*/ 74427 h 98933"/>
                  <a:gd name="connsiteX41" fmla="*/ 39452 w 83732"/>
                  <a:gd name="connsiteY41" fmla="*/ 75856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732" h="98933">
                    <a:moveTo>
                      <a:pt x="324" y="84586"/>
                    </a:moveTo>
                    <a:cubicBezTo>
                      <a:pt x="324" y="80459"/>
                      <a:pt x="324" y="78554"/>
                      <a:pt x="324" y="76649"/>
                    </a:cubicBezTo>
                    <a:lnTo>
                      <a:pt x="324" y="65935"/>
                    </a:lnTo>
                    <a:cubicBezTo>
                      <a:pt x="324" y="64030"/>
                      <a:pt x="324" y="62998"/>
                      <a:pt x="324" y="61094"/>
                    </a:cubicBezTo>
                    <a:cubicBezTo>
                      <a:pt x="324" y="59189"/>
                      <a:pt x="324" y="56331"/>
                      <a:pt x="324" y="56252"/>
                    </a:cubicBezTo>
                    <a:cubicBezTo>
                      <a:pt x="324" y="56173"/>
                      <a:pt x="324" y="53157"/>
                      <a:pt x="324" y="49585"/>
                    </a:cubicBezTo>
                    <a:lnTo>
                      <a:pt x="324" y="47601"/>
                    </a:lnTo>
                    <a:cubicBezTo>
                      <a:pt x="792" y="44982"/>
                      <a:pt x="975" y="42323"/>
                      <a:pt x="880" y="39664"/>
                    </a:cubicBezTo>
                    <a:lnTo>
                      <a:pt x="880" y="37839"/>
                    </a:lnTo>
                    <a:cubicBezTo>
                      <a:pt x="880" y="37124"/>
                      <a:pt x="880" y="37124"/>
                      <a:pt x="483" y="32759"/>
                    </a:cubicBezTo>
                    <a:lnTo>
                      <a:pt x="483" y="30775"/>
                    </a:lnTo>
                    <a:lnTo>
                      <a:pt x="483" y="14902"/>
                    </a:lnTo>
                    <a:cubicBezTo>
                      <a:pt x="689" y="12608"/>
                      <a:pt x="689" y="10290"/>
                      <a:pt x="483" y="7997"/>
                    </a:cubicBezTo>
                    <a:cubicBezTo>
                      <a:pt x="483" y="1488"/>
                      <a:pt x="2388" y="60"/>
                      <a:pt x="9293" y="60"/>
                    </a:cubicBezTo>
                    <a:lnTo>
                      <a:pt x="12388" y="60"/>
                    </a:lnTo>
                    <a:lnTo>
                      <a:pt x="31357" y="60"/>
                    </a:lnTo>
                    <a:cubicBezTo>
                      <a:pt x="37547" y="-559"/>
                      <a:pt x="43785" y="258"/>
                      <a:pt x="49611" y="2441"/>
                    </a:cubicBezTo>
                    <a:cubicBezTo>
                      <a:pt x="56611" y="3862"/>
                      <a:pt x="63024" y="7346"/>
                      <a:pt x="68024" y="12441"/>
                    </a:cubicBezTo>
                    <a:cubicBezTo>
                      <a:pt x="73191" y="16838"/>
                      <a:pt x="77175" y="22457"/>
                      <a:pt x="79612" y="28791"/>
                    </a:cubicBezTo>
                    <a:cubicBezTo>
                      <a:pt x="81969" y="33513"/>
                      <a:pt x="83327" y="38680"/>
                      <a:pt x="83580" y="43950"/>
                    </a:cubicBezTo>
                    <a:cubicBezTo>
                      <a:pt x="83580" y="49665"/>
                      <a:pt x="83580" y="49665"/>
                      <a:pt x="83580" y="51410"/>
                    </a:cubicBezTo>
                    <a:cubicBezTo>
                      <a:pt x="83580" y="53157"/>
                      <a:pt x="83580" y="53474"/>
                      <a:pt x="83580" y="53950"/>
                    </a:cubicBezTo>
                    <a:cubicBezTo>
                      <a:pt x="83223" y="63395"/>
                      <a:pt x="80168" y="72538"/>
                      <a:pt x="74771" y="80300"/>
                    </a:cubicBezTo>
                    <a:cubicBezTo>
                      <a:pt x="69334" y="88054"/>
                      <a:pt x="61366" y="93674"/>
                      <a:pt x="52230" y="96174"/>
                    </a:cubicBezTo>
                    <a:cubicBezTo>
                      <a:pt x="46310" y="97674"/>
                      <a:pt x="40238" y="98547"/>
                      <a:pt x="34135" y="98793"/>
                    </a:cubicBezTo>
                    <a:lnTo>
                      <a:pt x="8816" y="98793"/>
                    </a:lnTo>
                    <a:cubicBezTo>
                      <a:pt x="880" y="98793"/>
                      <a:pt x="-152" y="97444"/>
                      <a:pt x="-152" y="89189"/>
                    </a:cubicBezTo>
                    <a:close/>
                    <a:moveTo>
                      <a:pt x="39452" y="75856"/>
                    </a:moveTo>
                    <a:cubicBezTo>
                      <a:pt x="45389" y="75911"/>
                      <a:pt x="51103" y="73594"/>
                      <a:pt x="55326" y="69427"/>
                    </a:cubicBezTo>
                    <a:cubicBezTo>
                      <a:pt x="59302" y="63974"/>
                      <a:pt x="61516" y="57442"/>
                      <a:pt x="61675" y="50696"/>
                    </a:cubicBezTo>
                    <a:cubicBezTo>
                      <a:pt x="62358" y="43307"/>
                      <a:pt x="59635" y="36005"/>
                      <a:pt x="54294" y="30855"/>
                    </a:cubicBezTo>
                    <a:cubicBezTo>
                      <a:pt x="52230" y="28791"/>
                      <a:pt x="51040" y="27918"/>
                      <a:pt x="50325" y="27283"/>
                    </a:cubicBezTo>
                    <a:cubicBezTo>
                      <a:pt x="45651" y="24489"/>
                      <a:pt x="40293" y="23061"/>
                      <a:pt x="34849" y="23156"/>
                    </a:cubicBezTo>
                    <a:cubicBezTo>
                      <a:pt x="26198" y="23156"/>
                      <a:pt x="24293" y="25695"/>
                      <a:pt x="24293" y="36410"/>
                    </a:cubicBezTo>
                    <a:lnTo>
                      <a:pt x="24293" y="40379"/>
                    </a:lnTo>
                    <a:lnTo>
                      <a:pt x="24293" y="41728"/>
                    </a:lnTo>
                    <a:lnTo>
                      <a:pt x="23817" y="46252"/>
                    </a:lnTo>
                    <a:lnTo>
                      <a:pt x="23817" y="48077"/>
                    </a:lnTo>
                    <a:cubicBezTo>
                      <a:pt x="23817" y="49109"/>
                      <a:pt x="23817" y="49109"/>
                      <a:pt x="23817" y="51887"/>
                    </a:cubicBezTo>
                    <a:cubicBezTo>
                      <a:pt x="23817" y="52363"/>
                      <a:pt x="23817" y="52363"/>
                      <a:pt x="24293" y="65855"/>
                    </a:cubicBezTo>
                    <a:cubicBezTo>
                      <a:pt x="24293" y="71491"/>
                      <a:pt x="25325" y="73792"/>
                      <a:pt x="27944" y="74427"/>
                    </a:cubicBezTo>
                    <a:cubicBezTo>
                      <a:pt x="31690" y="75467"/>
                      <a:pt x="35563" y="75943"/>
                      <a:pt x="39452" y="7585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2" name="Freeform: Shape 201">
                <a:extLst>
                  <a:ext uri="{FF2B5EF4-FFF2-40B4-BE49-F238E27FC236}">
                    <a16:creationId xmlns:a16="http://schemas.microsoft.com/office/drawing/2014/main" id="{986D9EC8-8254-40D3-9BD6-11D96E406786}"/>
                  </a:ext>
                </a:extLst>
              </p:cNvPr>
              <p:cNvSpPr/>
              <p:nvPr/>
            </p:nvSpPr>
            <p:spPr>
              <a:xfrm>
                <a:off x="4744555" y="4087851"/>
                <a:ext cx="27793" cy="108857"/>
              </a:xfrm>
              <a:custGeom>
                <a:avLst/>
                <a:gdLst>
                  <a:gd name="connsiteX0" fmla="*/ 598 w 25401"/>
                  <a:gd name="connsiteY0" fmla="*/ 89189 h 99489"/>
                  <a:gd name="connsiteX1" fmla="*/ 598 w 25401"/>
                  <a:gd name="connsiteY1" fmla="*/ 71728 h 99489"/>
                  <a:gd name="connsiteX2" fmla="*/ 598 w 25401"/>
                  <a:gd name="connsiteY2" fmla="*/ 58315 h 99489"/>
                  <a:gd name="connsiteX3" fmla="*/ 598 w 25401"/>
                  <a:gd name="connsiteY3" fmla="*/ 45378 h 99489"/>
                  <a:gd name="connsiteX4" fmla="*/ 598 w 25401"/>
                  <a:gd name="connsiteY4" fmla="*/ 39823 h 99489"/>
                  <a:gd name="connsiteX5" fmla="*/ 598 w 25401"/>
                  <a:gd name="connsiteY5" fmla="*/ 31886 h 99489"/>
                  <a:gd name="connsiteX6" fmla="*/ 598 w 25401"/>
                  <a:gd name="connsiteY6" fmla="*/ 23949 h 99489"/>
                  <a:gd name="connsiteX7" fmla="*/ 598 w 25401"/>
                  <a:gd name="connsiteY7" fmla="*/ 17600 h 99489"/>
                  <a:gd name="connsiteX8" fmla="*/ -117 w 25401"/>
                  <a:gd name="connsiteY8" fmla="*/ 9028 h 99489"/>
                  <a:gd name="connsiteX9" fmla="*/ -117 w 25401"/>
                  <a:gd name="connsiteY9" fmla="*/ 6409 h 99489"/>
                  <a:gd name="connsiteX10" fmla="*/ 5836 w 25401"/>
                  <a:gd name="connsiteY10" fmla="*/ -99 h 99489"/>
                  <a:gd name="connsiteX11" fmla="*/ 6868 w 25401"/>
                  <a:gd name="connsiteY11" fmla="*/ -99 h 99489"/>
                  <a:gd name="connsiteX12" fmla="*/ 7820 w 25401"/>
                  <a:gd name="connsiteY12" fmla="*/ -99 h 99489"/>
                  <a:gd name="connsiteX13" fmla="*/ 9169 w 25401"/>
                  <a:gd name="connsiteY13" fmla="*/ -99 h 99489"/>
                  <a:gd name="connsiteX14" fmla="*/ 19328 w 25401"/>
                  <a:gd name="connsiteY14" fmla="*/ -99 h 99489"/>
                  <a:gd name="connsiteX15" fmla="*/ 24964 w 25401"/>
                  <a:gd name="connsiteY15" fmla="*/ 7838 h 99489"/>
                  <a:gd name="connsiteX16" fmla="*/ 24964 w 25401"/>
                  <a:gd name="connsiteY16" fmla="*/ 10457 h 99489"/>
                  <a:gd name="connsiteX17" fmla="*/ 24487 w 25401"/>
                  <a:gd name="connsiteY17" fmla="*/ 15378 h 99489"/>
                  <a:gd name="connsiteX18" fmla="*/ 24487 w 25401"/>
                  <a:gd name="connsiteY18" fmla="*/ 21092 h 99489"/>
                  <a:gd name="connsiteX19" fmla="*/ 24487 w 25401"/>
                  <a:gd name="connsiteY19" fmla="*/ 23155 h 99489"/>
                  <a:gd name="connsiteX20" fmla="*/ 24487 w 25401"/>
                  <a:gd name="connsiteY20" fmla="*/ 25457 h 99489"/>
                  <a:gd name="connsiteX21" fmla="*/ 24487 w 25401"/>
                  <a:gd name="connsiteY21" fmla="*/ 27997 h 99489"/>
                  <a:gd name="connsiteX22" fmla="*/ 24487 w 25401"/>
                  <a:gd name="connsiteY22" fmla="*/ 31410 h 99489"/>
                  <a:gd name="connsiteX23" fmla="*/ 24487 w 25401"/>
                  <a:gd name="connsiteY23" fmla="*/ 47283 h 99489"/>
                  <a:gd name="connsiteX24" fmla="*/ 24487 w 25401"/>
                  <a:gd name="connsiteY24" fmla="*/ 54665 h 99489"/>
                  <a:gd name="connsiteX25" fmla="*/ 24487 w 25401"/>
                  <a:gd name="connsiteY25" fmla="*/ 55538 h 99489"/>
                  <a:gd name="connsiteX26" fmla="*/ 24487 w 25401"/>
                  <a:gd name="connsiteY26" fmla="*/ 56410 h 99489"/>
                  <a:gd name="connsiteX27" fmla="*/ 24487 w 25401"/>
                  <a:gd name="connsiteY27" fmla="*/ 79665 h 99489"/>
                  <a:gd name="connsiteX28" fmla="*/ 24487 w 25401"/>
                  <a:gd name="connsiteY28" fmla="*/ 85380 h 99489"/>
                  <a:gd name="connsiteX29" fmla="*/ 24487 w 25401"/>
                  <a:gd name="connsiteY29" fmla="*/ 88634 h 99489"/>
                  <a:gd name="connsiteX30" fmla="*/ 24487 w 25401"/>
                  <a:gd name="connsiteY30" fmla="*/ 94031 h 99489"/>
                  <a:gd name="connsiteX31" fmla="*/ 21392 w 25401"/>
                  <a:gd name="connsiteY31" fmla="*/ 99349 h 99489"/>
                  <a:gd name="connsiteX32" fmla="*/ 2979 w 25401"/>
                  <a:gd name="connsiteY32" fmla="*/ 98951 h 99489"/>
                  <a:gd name="connsiteX33" fmla="*/ 42 w 25401"/>
                  <a:gd name="connsiteY33" fmla="*/ 94825 h 99489"/>
                  <a:gd name="connsiteX34" fmla="*/ 598 w 25401"/>
                  <a:gd name="connsiteY34" fmla="*/ 89189 h 9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401" h="99489">
                    <a:moveTo>
                      <a:pt x="598" y="89189"/>
                    </a:moveTo>
                    <a:lnTo>
                      <a:pt x="598" y="71728"/>
                    </a:lnTo>
                    <a:lnTo>
                      <a:pt x="598" y="58315"/>
                    </a:lnTo>
                    <a:lnTo>
                      <a:pt x="598" y="45378"/>
                    </a:lnTo>
                    <a:cubicBezTo>
                      <a:pt x="598" y="44902"/>
                      <a:pt x="598" y="42918"/>
                      <a:pt x="598" y="39823"/>
                    </a:cubicBezTo>
                    <a:cubicBezTo>
                      <a:pt x="598" y="36727"/>
                      <a:pt x="598" y="34188"/>
                      <a:pt x="598" y="31886"/>
                    </a:cubicBezTo>
                    <a:cubicBezTo>
                      <a:pt x="598" y="29584"/>
                      <a:pt x="598" y="27283"/>
                      <a:pt x="598" y="23949"/>
                    </a:cubicBezTo>
                    <a:cubicBezTo>
                      <a:pt x="598" y="20616"/>
                      <a:pt x="598" y="18631"/>
                      <a:pt x="598" y="17600"/>
                    </a:cubicBezTo>
                    <a:cubicBezTo>
                      <a:pt x="574" y="14727"/>
                      <a:pt x="336" y="11862"/>
                      <a:pt x="-117" y="9028"/>
                    </a:cubicBezTo>
                    <a:cubicBezTo>
                      <a:pt x="-164" y="8155"/>
                      <a:pt x="-164" y="7282"/>
                      <a:pt x="-117" y="6409"/>
                    </a:cubicBezTo>
                    <a:cubicBezTo>
                      <a:pt x="129" y="3123"/>
                      <a:pt x="2590" y="440"/>
                      <a:pt x="5836" y="-99"/>
                    </a:cubicBezTo>
                    <a:cubicBezTo>
                      <a:pt x="6177" y="-155"/>
                      <a:pt x="6526" y="-155"/>
                      <a:pt x="6868" y="-99"/>
                    </a:cubicBezTo>
                    <a:cubicBezTo>
                      <a:pt x="7185" y="-43"/>
                      <a:pt x="7503" y="-43"/>
                      <a:pt x="7820" y="-99"/>
                    </a:cubicBezTo>
                    <a:lnTo>
                      <a:pt x="9169" y="-99"/>
                    </a:lnTo>
                    <a:lnTo>
                      <a:pt x="19328" y="-99"/>
                    </a:lnTo>
                    <a:cubicBezTo>
                      <a:pt x="22583" y="-99"/>
                      <a:pt x="24964" y="2837"/>
                      <a:pt x="24964" y="7838"/>
                    </a:cubicBezTo>
                    <a:cubicBezTo>
                      <a:pt x="25035" y="8711"/>
                      <a:pt x="25035" y="9583"/>
                      <a:pt x="24964" y="10457"/>
                    </a:cubicBezTo>
                    <a:cubicBezTo>
                      <a:pt x="24964" y="13155"/>
                      <a:pt x="24487" y="14901"/>
                      <a:pt x="24487" y="15378"/>
                    </a:cubicBezTo>
                    <a:lnTo>
                      <a:pt x="24487" y="21092"/>
                    </a:lnTo>
                    <a:cubicBezTo>
                      <a:pt x="24487" y="21092"/>
                      <a:pt x="24487" y="21965"/>
                      <a:pt x="24487" y="23155"/>
                    </a:cubicBezTo>
                    <a:cubicBezTo>
                      <a:pt x="24424" y="23917"/>
                      <a:pt x="24424" y="24687"/>
                      <a:pt x="24487" y="25457"/>
                    </a:cubicBezTo>
                    <a:cubicBezTo>
                      <a:pt x="24487" y="25934"/>
                      <a:pt x="24487" y="26807"/>
                      <a:pt x="24487" y="27997"/>
                    </a:cubicBezTo>
                    <a:cubicBezTo>
                      <a:pt x="24487" y="29187"/>
                      <a:pt x="24487" y="30933"/>
                      <a:pt x="24487" y="31410"/>
                    </a:cubicBezTo>
                    <a:lnTo>
                      <a:pt x="24487" y="47283"/>
                    </a:lnTo>
                    <a:cubicBezTo>
                      <a:pt x="24654" y="49744"/>
                      <a:pt x="24654" y="52204"/>
                      <a:pt x="24487" y="54665"/>
                    </a:cubicBezTo>
                    <a:cubicBezTo>
                      <a:pt x="24432" y="54950"/>
                      <a:pt x="24432" y="55252"/>
                      <a:pt x="24487" y="55538"/>
                    </a:cubicBezTo>
                    <a:cubicBezTo>
                      <a:pt x="24432" y="55823"/>
                      <a:pt x="24432" y="56125"/>
                      <a:pt x="24487" y="56410"/>
                    </a:cubicBezTo>
                    <a:cubicBezTo>
                      <a:pt x="25503" y="64125"/>
                      <a:pt x="25503" y="71943"/>
                      <a:pt x="24487" y="79665"/>
                    </a:cubicBezTo>
                    <a:lnTo>
                      <a:pt x="24487" y="85380"/>
                    </a:lnTo>
                    <a:cubicBezTo>
                      <a:pt x="24487" y="85380"/>
                      <a:pt x="24487" y="86888"/>
                      <a:pt x="24487" y="88634"/>
                    </a:cubicBezTo>
                    <a:cubicBezTo>
                      <a:pt x="24487" y="90380"/>
                      <a:pt x="24487" y="92126"/>
                      <a:pt x="24487" y="94031"/>
                    </a:cubicBezTo>
                    <a:cubicBezTo>
                      <a:pt x="24487" y="97285"/>
                      <a:pt x="23297" y="99349"/>
                      <a:pt x="21392" y="99349"/>
                    </a:cubicBezTo>
                    <a:cubicBezTo>
                      <a:pt x="14884" y="99349"/>
                      <a:pt x="3534" y="99349"/>
                      <a:pt x="2979" y="98951"/>
                    </a:cubicBezTo>
                    <a:cubicBezTo>
                      <a:pt x="1217" y="98340"/>
                      <a:pt x="42" y="96681"/>
                      <a:pt x="42" y="94825"/>
                    </a:cubicBezTo>
                    <a:cubicBezTo>
                      <a:pt x="201" y="94507"/>
                      <a:pt x="598" y="92523"/>
                      <a:pt x="598" y="8918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3" name="Freeform: Shape 202">
                <a:extLst>
                  <a:ext uri="{FF2B5EF4-FFF2-40B4-BE49-F238E27FC236}">
                    <a16:creationId xmlns:a16="http://schemas.microsoft.com/office/drawing/2014/main" id="{3633D200-CD3D-4001-B6DD-1EC559FEE325}"/>
                  </a:ext>
                </a:extLst>
              </p:cNvPr>
              <p:cNvSpPr/>
              <p:nvPr/>
            </p:nvSpPr>
            <p:spPr>
              <a:xfrm>
                <a:off x="4787875" y="4088504"/>
                <a:ext cx="88803" cy="108580"/>
              </a:xfrm>
              <a:custGeom>
                <a:avLst/>
                <a:gdLst>
                  <a:gd name="connsiteX0" fmla="*/ 768 w 81161"/>
                  <a:gd name="connsiteY0" fmla="*/ 92878 h 99236"/>
                  <a:gd name="connsiteX1" fmla="*/ 768 w 81161"/>
                  <a:gd name="connsiteY1" fmla="*/ 91291 h 99236"/>
                  <a:gd name="connsiteX2" fmla="*/ 768 w 81161"/>
                  <a:gd name="connsiteY2" fmla="*/ 88830 h 99236"/>
                  <a:gd name="connsiteX3" fmla="*/ 768 w 81161"/>
                  <a:gd name="connsiteY3" fmla="*/ 83512 h 99236"/>
                  <a:gd name="connsiteX4" fmla="*/ 768 w 81161"/>
                  <a:gd name="connsiteY4" fmla="*/ 75575 h 99236"/>
                  <a:gd name="connsiteX5" fmla="*/ 768 w 81161"/>
                  <a:gd name="connsiteY5" fmla="*/ 67639 h 99236"/>
                  <a:gd name="connsiteX6" fmla="*/ 768 w 81161"/>
                  <a:gd name="connsiteY6" fmla="*/ 60178 h 99236"/>
                  <a:gd name="connsiteX7" fmla="*/ 768 w 81161"/>
                  <a:gd name="connsiteY7" fmla="*/ 55178 h 99236"/>
                  <a:gd name="connsiteX8" fmla="*/ 768 w 81161"/>
                  <a:gd name="connsiteY8" fmla="*/ 51210 h 99236"/>
                  <a:gd name="connsiteX9" fmla="*/ 1245 w 81161"/>
                  <a:gd name="connsiteY9" fmla="*/ 44543 h 99236"/>
                  <a:gd name="connsiteX10" fmla="*/ 451 w 81161"/>
                  <a:gd name="connsiteY10" fmla="*/ 24383 h 99236"/>
                  <a:gd name="connsiteX11" fmla="*/ -104 w 81161"/>
                  <a:gd name="connsiteY11" fmla="*/ 7161 h 99236"/>
                  <a:gd name="connsiteX12" fmla="*/ -104 w 81161"/>
                  <a:gd name="connsiteY12" fmla="*/ 4700 h 99236"/>
                  <a:gd name="connsiteX13" fmla="*/ 3149 w 81161"/>
                  <a:gd name="connsiteY13" fmla="*/ -141 h 99236"/>
                  <a:gd name="connsiteX14" fmla="*/ 17277 w 81161"/>
                  <a:gd name="connsiteY14" fmla="*/ -141 h 99236"/>
                  <a:gd name="connsiteX15" fmla="*/ 22436 w 81161"/>
                  <a:gd name="connsiteY15" fmla="*/ 415 h 99236"/>
                  <a:gd name="connsiteX16" fmla="*/ 27436 w 81161"/>
                  <a:gd name="connsiteY16" fmla="*/ 5256 h 99236"/>
                  <a:gd name="connsiteX17" fmla="*/ 30928 w 81161"/>
                  <a:gd name="connsiteY17" fmla="*/ 10732 h 99236"/>
                  <a:gd name="connsiteX18" fmla="*/ 36960 w 81161"/>
                  <a:gd name="connsiteY18" fmla="*/ 20018 h 99236"/>
                  <a:gd name="connsiteX19" fmla="*/ 40214 w 81161"/>
                  <a:gd name="connsiteY19" fmla="*/ 25098 h 99236"/>
                  <a:gd name="connsiteX20" fmla="*/ 47437 w 81161"/>
                  <a:gd name="connsiteY20" fmla="*/ 36447 h 99236"/>
                  <a:gd name="connsiteX21" fmla="*/ 49817 w 81161"/>
                  <a:gd name="connsiteY21" fmla="*/ 40416 h 99236"/>
                  <a:gd name="connsiteX22" fmla="*/ 53469 w 81161"/>
                  <a:gd name="connsiteY22" fmla="*/ 48352 h 99236"/>
                  <a:gd name="connsiteX23" fmla="*/ 54659 w 81161"/>
                  <a:gd name="connsiteY23" fmla="*/ 50654 h 99236"/>
                  <a:gd name="connsiteX24" fmla="*/ 56405 w 81161"/>
                  <a:gd name="connsiteY24" fmla="*/ 52718 h 99236"/>
                  <a:gd name="connsiteX25" fmla="*/ 57278 w 81161"/>
                  <a:gd name="connsiteY25" fmla="*/ 49623 h 99236"/>
                  <a:gd name="connsiteX26" fmla="*/ 57278 w 81161"/>
                  <a:gd name="connsiteY26" fmla="*/ 41686 h 99236"/>
                  <a:gd name="connsiteX27" fmla="*/ 57278 w 81161"/>
                  <a:gd name="connsiteY27" fmla="*/ 40178 h 99236"/>
                  <a:gd name="connsiteX28" fmla="*/ 57278 w 81161"/>
                  <a:gd name="connsiteY28" fmla="*/ 37400 h 99236"/>
                  <a:gd name="connsiteX29" fmla="*/ 57278 w 81161"/>
                  <a:gd name="connsiteY29" fmla="*/ 35812 h 99236"/>
                  <a:gd name="connsiteX30" fmla="*/ 57278 w 81161"/>
                  <a:gd name="connsiteY30" fmla="*/ 32876 h 99236"/>
                  <a:gd name="connsiteX31" fmla="*/ 57278 w 81161"/>
                  <a:gd name="connsiteY31" fmla="*/ 30812 h 99236"/>
                  <a:gd name="connsiteX32" fmla="*/ 57278 w 81161"/>
                  <a:gd name="connsiteY32" fmla="*/ 29781 h 99236"/>
                  <a:gd name="connsiteX33" fmla="*/ 57278 w 81161"/>
                  <a:gd name="connsiteY33" fmla="*/ 25812 h 99236"/>
                  <a:gd name="connsiteX34" fmla="*/ 56722 w 81161"/>
                  <a:gd name="connsiteY34" fmla="*/ 12081 h 99236"/>
                  <a:gd name="connsiteX35" fmla="*/ 56722 w 81161"/>
                  <a:gd name="connsiteY35" fmla="*/ 6923 h 99236"/>
                  <a:gd name="connsiteX36" fmla="*/ 56722 w 81161"/>
                  <a:gd name="connsiteY36" fmla="*/ 5335 h 99236"/>
                  <a:gd name="connsiteX37" fmla="*/ 56722 w 81161"/>
                  <a:gd name="connsiteY37" fmla="*/ 3827 h 99236"/>
                  <a:gd name="connsiteX38" fmla="*/ 56722 w 81161"/>
                  <a:gd name="connsiteY38" fmla="*/ 2557 h 99236"/>
                  <a:gd name="connsiteX39" fmla="*/ 58707 w 81161"/>
                  <a:gd name="connsiteY39" fmla="*/ 18 h 99236"/>
                  <a:gd name="connsiteX40" fmla="*/ 65136 w 81161"/>
                  <a:gd name="connsiteY40" fmla="*/ 494 h 99236"/>
                  <a:gd name="connsiteX41" fmla="*/ 66485 w 81161"/>
                  <a:gd name="connsiteY41" fmla="*/ 494 h 99236"/>
                  <a:gd name="connsiteX42" fmla="*/ 67675 w 81161"/>
                  <a:gd name="connsiteY42" fmla="*/ 494 h 99236"/>
                  <a:gd name="connsiteX43" fmla="*/ 70294 w 81161"/>
                  <a:gd name="connsiteY43" fmla="*/ 494 h 99236"/>
                  <a:gd name="connsiteX44" fmla="*/ 72517 w 81161"/>
                  <a:gd name="connsiteY44" fmla="*/ 494 h 99236"/>
                  <a:gd name="connsiteX45" fmla="*/ 73707 w 81161"/>
                  <a:gd name="connsiteY45" fmla="*/ 494 h 99236"/>
                  <a:gd name="connsiteX46" fmla="*/ 75453 w 81161"/>
                  <a:gd name="connsiteY46" fmla="*/ 494 h 99236"/>
                  <a:gd name="connsiteX47" fmla="*/ 81009 w 81161"/>
                  <a:gd name="connsiteY47" fmla="*/ 5891 h 99236"/>
                  <a:gd name="connsiteX48" fmla="*/ 81009 w 81161"/>
                  <a:gd name="connsiteY48" fmla="*/ 5971 h 99236"/>
                  <a:gd name="connsiteX49" fmla="*/ 80612 w 81161"/>
                  <a:gd name="connsiteY49" fmla="*/ 11844 h 99236"/>
                  <a:gd name="connsiteX50" fmla="*/ 80612 w 81161"/>
                  <a:gd name="connsiteY50" fmla="*/ 16368 h 99236"/>
                  <a:gd name="connsiteX51" fmla="*/ 79898 w 81161"/>
                  <a:gd name="connsiteY51" fmla="*/ 48115 h 99236"/>
                  <a:gd name="connsiteX52" fmla="*/ 79898 w 81161"/>
                  <a:gd name="connsiteY52" fmla="*/ 59702 h 99236"/>
                  <a:gd name="connsiteX53" fmla="*/ 79501 w 81161"/>
                  <a:gd name="connsiteY53" fmla="*/ 67639 h 99236"/>
                  <a:gd name="connsiteX54" fmla="*/ 79501 w 81161"/>
                  <a:gd name="connsiteY54" fmla="*/ 73036 h 99236"/>
                  <a:gd name="connsiteX55" fmla="*/ 80692 w 81161"/>
                  <a:gd name="connsiteY55" fmla="*/ 88909 h 99236"/>
                  <a:gd name="connsiteX56" fmla="*/ 80692 w 81161"/>
                  <a:gd name="connsiteY56" fmla="*/ 94068 h 99236"/>
                  <a:gd name="connsiteX57" fmla="*/ 76723 w 81161"/>
                  <a:gd name="connsiteY57" fmla="*/ 99068 h 99236"/>
                  <a:gd name="connsiteX58" fmla="*/ 70533 w 81161"/>
                  <a:gd name="connsiteY58" fmla="*/ 98592 h 99236"/>
                  <a:gd name="connsiteX59" fmla="*/ 64898 w 81161"/>
                  <a:gd name="connsiteY59" fmla="*/ 98592 h 99236"/>
                  <a:gd name="connsiteX60" fmla="*/ 57992 w 81161"/>
                  <a:gd name="connsiteY60" fmla="*/ 94624 h 99236"/>
                  <a:gd name="connsiteX61" fmla="*/ 48309 w 81161"/>
                  <a:gd name="connsiteY61" fmla="*/ 79464 h 99236"/>
                  <a:gd name="connsiteX62" fmla="*/ 43310 w 81161"/>
                  <a:gd name="connsiteY62" fmla="*/ 71528 h 99236"/>
                  <a:gd name="connsiteX63" fmla="*/ 39024 w 81161"/>
                  <a:gd name="connsiteY63" fmla="*/ 64940 h 99236"/>
                  <a:gd name="connsiteX64" fmla="*/ 35373 w 81161"/>
                  <a:gd name="connsiteY64" fmla="*/ 59464 h 99236"/>
                  <a:gd name="connsiteX65" fmla="*/ 30928 w 81161"/>
                  <a:gd name="connsiteY65" fmla="*/ 52241 h 99236"/>
                  <a:gd name="connsiteX66" fmla="*/ 25611 w 81161"/>
                  <a:gd name="connsiteY66" fmla="*/ 44781 h 99236"/>
                  <a:gd name="connsiteX67" fmla="*/ 23547 w 81161"/>
                  <a:gd name="connsiteY67" fmla="*/ 47083 h 99236"/>
                  <a:gd name="connsiteX68" fmla="*/ 23150 w 81161"/>
                  <a:gd name="connsiteY68" fmla="*/ 53035 h 99236"/>
                  <a:gd name="connsiteX69" fmla="*/ 23150 w 81161"/>
                  <a:gd name="connsiteY69" fmla="*/ 55496 h 99236"/>
                  <a:gd name="connsiteX70" fmla="*/ 23547 w 81161"/>
                  <a:gd name="connsiteY70" fmla="*/ 62162 h 99236"/>
                  <a:gd name="connsiteX71" fmla="*/ 23547 w 81161"/>
                  <a:gd name="connsiteY71" fmla="*/ 64940 h 99236"/>
                  <a:gd name="connsiteX72" fmla="*/ 23150 w 81161"/>
                  <a:gd name="connsiteY72" fmla="*/ 68909 h 99236"/>
                  <a:gd name="connsiteX73" fmla="*/ 23706 w 81161"/>
                  <a:gd name="connsiteY73" fmla="*/ 73433 h 99236"/>
                  <a:gd name="connsiteX74" fmla="*/ 24499 w 81161"/>
                  <a:gd name="connsiteY74" fmla="*/ 92005 h 99236"/>
                  <a:gd name="connsiteX75" fmla="*/ 24499 w 81161"/>
                  <a:gd name="connsiteY75" fmla="*/ 94068 h 99236"/>
                  <a:gd name="connsiteX76" fmla="*/ 12197 w 81161"/>
                  <a:gd name="connsiteY76" fmla="*/ 98592 h 99236"/>
                  <a:gd name="connsiteX77" fmla="*/ 9658 w 81161"/>
                  <a:gd name="connsiteY77" fmla="*/ 98592 h 99236"/>
                  <a:gd name="connsiteX78" fmla="*/ 8943 w 81161"/>
                  <a:gd name="connsiteY78" fmla="*/ 98592 h 99236"/>
                  <a:gd name="connsiteX79" fmla="*/ 8308 w 81161"/>
                  <a:gd name="connsiteY79" fmla="*/ 98592 h 99236"/>
                  <a:gd name="connsiteX80" fmla="*/ 5292 w 81161"/>
                  <a:gd name="connsiteY80" fmla="*/ 98592 h 99236"/>
                  <a:gd name="connsiteX81" fmla="*/ 372 w 81161"/>
                  <a:gd name="connsiteY81" fmla="*/ 94941 h 99236"/>
                  <a:gd name="connsiteX82" fmla="*/ 768 w 81161"/>
                  <a:gd name="connsiteY82" fmla="*/ 92878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161" h="99236">
                    <a:moveTo>
                      <a:pt x="768" y="92878"/>
                    </a:moveTo>
                    <a:cubicBezTo>
                      <a:pt x="856" y="92354"/>
                      <a:pt x="856" y="91814"/>
                      <a:pt x="768" y="91291"/>
                    </a:cubicBezTo>
                    <a:cubicBezTo>
                      <a:pt x="832" y="90473"/>
                      <a:pt x="832" y="89647"/>
                      <a:pt x="768" y="88830"/>
                    </a:cubicBezTo>
                    <a:lnTo>
                      <a:pt x="768" y="83512"/>
                    </a:lnTo>
                    <a:cubicBezTo>
                      <a:pt x="768" y="81290"/>
                      <a:pt x="768" y="79385"/>
                      <a:pt x="768" y="75575"/>
                    </a:cubicBezTo>
                    <a:cubicBezTo>
                      <a:pt x="768" y="71766"/>
                      <a:pt x="768" y="69543"/>
                      <a:pt x="768" y="67639"/>
                    </a:cubicBezTo>
                    <a:cubicBezTo>
                      <a:pt x="768" y="65734"/>
                      <a:pt x="768" y="63274"/>
                      <a:pt x="768" y="60178"/>
                    </a:cubicBezTo>
                    <a:cubicBezTo>
                      <a:pt x="768" y="57083"/>
                      <a:pt x="768" y="56051"/>
                      <a:pt x="768" y="55178"/>
                    </a:cubicBezTo>
                    <a:cubicBezTo>
                      <a:pt x="689" y="53853"/>
                      <a:pt x="689" y="52527"/>
                      <a:pt x="768" y="51210"/>
                    </a:cubicBezTo>
                    <a:cubicBezTo>
                      <a:pt x="768" y="47162"/>
                      <a:pt x="1245" y="44543"/>
                      <a:pt x="1245" y="44543"/>
                    </a:cubicBezTo>
                    <a:cubicBezTo>
                      <a:pt x="1245" y="38670"/>
                      <a:pt x="610" y="31923"/>
                      <a:pt x="451" y="24383"/>
                    </a:cubicBezTo>
                    <a:cubicBezTo>
                      <a:pt x="451" y="13352"/>
                      <a:pt x="451" y="7637"/>
                      <a:pt x="-104" y="7161"/>
                    </a:cubicBezTo>
                    <a:cubicBezTo>
                      <a:pt x="-168" y="6344"/>
                      <a:pt x="-168" y="5518"/>
                      <a:pt x="-104" y="4700"/>
                    </a:cubicBezTo>
                    <a:cubicBezTo>
                      <a:pt x="-104" y="1764"/>
                      <a:pt x="1086" y="-61"/>
                      <a:pt x="3149" y="-141"/>
                    </a:cubicBezTo>
                    <a:lnTo>
                      <a:pt x="17277" y="-141"/>
                    </a:lnTo>
                    <a:cubicBezTo>
                      <a:pt x="19007" y="-117"/>
                      <a:pt x="20737" y="65"/>
                      <a:pt x="22436" y="415"/>
                    </a:cubicBezTo>
                    <a:cubicBezTo>
                      <a:pt x="24341" y="415"/>
                      <a:pt x="24658" y="970"/>
                      <a:pt x="27436" y="5256"/>
                    </a:cubicBezTo>
                    <a:lnTo>
                      <a:pt x="30928" y="10732"/>
                    </a:lnTo>
                    <a:cubicBezTo>
                      <a:pt x="31722" y="11923"/>
                      <a:pt x="33785" y="15018"/>
                      <a:pt x="36960" y="20018"/>
                    </a:cubicBezTo>
                    <a:lnTo>
                      <a:pt x="40214" y="25098"/>
                    </a:lnTo>
                    <a:lnTo>
                      <a:pt x="47437" y="36447"/>
                    </a:lnTo>
                    <a:cubicBezTo>
                      <a:pt x="48357" y="37693"/>
                      <a:pt x="49151" y="39019"/>
                      <a:pt x="49817" y="40416"/>
                    </a:cubicBezTo>
                    <a:cubicBezTo>
                      <a:pt x="50929" y="42956"/>
                      <a:pt x="52119" y="45575"/>
                      <a:pt x="53469" y="48352"/>
                    </a:cubicBezTo>
                    <a:lnTo>
                      <a:pt x="54659" y="50654"/>
                    </a:lnTo>
                    <a:cubicBezTo>
                      <a:pt x="55064" y="51472"/>
                      <a:pt x="55659" y="52186"/>
                      <a:pt x="56405" y="52718"/>
                    </a:cubicBezTo>
                    <a:cubicBezTo>
                      <a:pt x="57119" y="52718"/>
                      <a:pt x="57278" y="52004"/>
                      <a:pt x="57278" y="49623"/>
                    </a:cubicBezTo>
                    <a:cubicBezTo>
                      <a:pt x="57413" y="46980"/>
                      <a:pt x="57413" y="44328"/>
                      <a:pt x="57278" y="41686"/>
                    </a:cubicBezTo>
                    <a:cubicBezTo>
                      <a:pt x="57215" y="41185"/>
                      <a:pt x="57215" y="40678"/>
                      <a:pt x="57278" y="40178"/>
                    </a:cubicBezTo>
                    <a:cubicBezTo>
                      <a:pt x="57278" y="40178"/>
                      <a:pt x="57278" y="40178"/>
                      <a:pt x="57278" y="37400"/>
                    </a:cubicBezTo>
                    <a:cubicBezTo>
                      <a:pt x="57326" y="36868"/>
                      <a:pt x="57326" y="36344"/>
                      <a:pt x="57278" y="35812"/>
                    </a:cubicBezTo>
                    <a:cubicBezTo>
                      <a:pt x="57278" y="34146"/>
                      <a:pt x="57278" y="34146"/>
                      <a:pt x="57278" y="32876"/>
                    </a:cubicBezTo>
                    <a:cubicBezTo>
                      <a:pt x="57358" y="32193"/>
                      <a:pt x="57358" y="31495"/>
                      <a:pt x="57278" y="30812"/>
                    </a:cubicBezTo>
                    <a:cubicBezTo>
                      <a:pt x="57223" y="30471"/>
                      <a:pt x="57223" y="30122"/>
                      <a:pt x="57278" y="29781"/>
                    </a:cubicBezTo>
                    <a:cubicBezTo>
                      <a:pt x="57421" y="28463"/>
                      <a:pt x="57421" y="27130"/>
                      <a:pt x="57278" y="25812"/>
                    </a:cubicBezTo>
                    <a:cubicBezTo>
                      <a:pt x="56722" y="14621"/>
                      <a:pt x="56722" y="14621"/>
                      <a:pt x="56722" y="12081"/>
                    </a:cubicBezTo>
                    <a:cubicBezTo>
                      <a:pt x="56722" y="9542"/>
                      <a:pt x="56722" y="7796"/>
                      <a:pt x="56722" y="6923"/>
                    </a:cubicBezTo>
                    <a:cubicBezTo>
                      <a:pt x="56826" y="6399"/>
                      <a:pt x="56826" y="5859"/>
                      <a:pt x="56722" y="5335"/>
                    </a:cubicBezTo>
                    <a:lnTo>
                      <a:pt x="56722" y="3827"/>
                    </a:lnTo>
                    <a:cubicBezTo>
                      <a:pt x="56643" y="3407"/>
                      <a:pt x="56643" y="2978"/>
                      <a:pt x="56722" y="2557"/>
                    </a:cubicBezTo>
                    <a:cubicBezTo>
                      <a:pt x="56722" y="1367"/>
                      <a:pt x="57913" y="18"/>
                      <a:pt x="58707" y="18"/>
                    </a:cubicBezTo>
                    <a:lnTo>
                      <a:pt x="65136" y="494"/>
                    </a:lnTo>
                    <a:cubicBezTo>
                      <a:pt x="65580" y="558"/>
                      <a:pt x="66040" y="558"/>
                      <a:pt x="66485" y="494"/>
                    </a:cubicBezTo>
                    <a:cubicBezTo>
                      <a:pt x="66882" y="438"/>
                      <a:pt x="67278" y="438"/>
                      <a:pt x="67675" y="494"/>
                    </a:cubicBezTo>
                    <a:lnTo>
                      <a:pt x="70294" y="494"/>
                    </a:lnTo>
                    <a:lnTo>
                      <a:pt x="72517" y="494"/>
                    </a:lnTo>
                    <a:lnTo>
                      <a:pt x="73707" y="494"/>
                    </a:lnTo>
                    <a:cubicBezTo>
                      <a:pt x="74287" y="422"/>
                      <a:pt x="74874" y="422"/>
                      <a:pt x="75453" y="494"/>
                    </a:cubicBezTo>
                    <a:cubicBezTo>
                      <a:pt x="78477" y="454"/>
                      <a:pt x="80961" y="2867"/>
                      <a:pt x="81009" y="5891"/>
                    </a:cubicBezTo>
                    <a:cubicBezTo>
                      <a:pt x="81009" y="5915"/>
                      <a:pt x="81009" y="5946"/>
                      <a:pt x="81009" y="5971"/>
                    </a:cubicBezTo>
                    <a:cubicBezTo>
                      <a:pt x="81009" y="6685"/>
                      <a:pt x="81009" y="8748"/>
                      <a:pt x="80612" y="11844"/>
                    </a:cubicBezTo>
                    <a:cubicBezTo>
                      <a:pt x="80501" y="13352"/>
                      <a:pt x="80501" y="14860"/>
                      <a:pt x="80612" y="16368"/>
                    </a:cubicBezTo>
                    <a:lnTo>
                      <a:pt x="79898" y="48115"/>
                    </a:lnTo>
                    <a:lnTo>
                      <a:pt x="79898" y="59702"/>
                    </a:lnTo>
                    <a:cubicBezTo>
                      <a:pt x="79898" y="61448"/>
                      <a:pt x="79898" y="64147"/>
                      <a:pt x="79501" y="67639"/>
                    </a:cubicBezTo>
                    <a:cubicBezTo>
                      <a:pt x="79501" y="70099"/>
                      <a:pt x="79501" y="71925"/>
                      <a:pt x="79501" y="73036"/>
                    </a:cubicBezTo>
                    <a:cubicBezTo>
                      <a:pt x="79501" y="74147"/>
                      <a:pt x="80215" y="84862"/>
                      <a:pt x="80692" y="88909"/>
                    </a:cubicBezTo>
                    <a:cubicBezTo>
                      <a:pt x="80692" y="90814"/>
                      <a:pt x="80692" y="92719"/>
                      <a:pt x="80692" y="94068"/>
                    </a:cubicBezTo>
                    <a:cubicBezTo>
                      <a:pt x="80692" y="96846"/>
                      <a:pt x="78787" y="99386"/>
                      <a:pt x="76723" y="99068"/>
                    </a:cubicBezTo>
                    <a:cubicBezTo>
                      <a:pt x="74683" y="98679"/>
                      <a:pt x="72604" y="98513"/>
                      <a:pt x="70533" y="98592"/>
                    </a:cubicBezTo>
                    <a:lnTo>
                      <a:pt x="64898" y="98592"/>
                    </a:lnTo>
                    <a:cubicBezTo>
                      <a:pt x="61961" y="98997"/>
                      <a:pt x="59119" y="97362"/>
                      <a:pt x="57992" y="94624"/>
                    </a:cubicBezTo>
                    <a:cubicBezTo>
                      <a:pt x="52437" y="85973"/>
                      <a:pt x="49183" y="80972"/>
                      <a:pt x="48309" y="79464"/>
                    </a:cubicBezTo>
                    <a:cubicBezTo>
                      <a:pt x="46405" y="76211"/>
                      <a:pt x="44738" y="73591"/>
                      <a:pt x="43310" y="71528"/>
                    </a:cubicBezTo>
                    <a:cubicBezTo>
                      <a:pt x="41730" y="69433"/>
                      <a:pt x="40301" y="67234"/>
                      <a:pt x="39024" y="64940"/>
                    </a:cubicBezTo>
                    <a:cubicBezTo>
                      <a:pt x="38468" y="64147"/>
                      <a:pt x="37436" y="62401"/>
                      <a:pt x="35373" y="59464"/>
                    </a:cubicBezTo>
                    <a:cubicBezTo>
                      <a:pt x="33619" y="57234"/>
                      <a:pt x="32126" y="54813"/>
                      <a:pt x="30928" y="52241"/>
                    </a:cubicBezTo>
                    <a:cubicBezTo>
                      <a:pt x="28865" y="47559"/>
                      <a:pt x="26960" y="44781"/>
                      <a:pt x="25611" y="44781"/>
                    </a:cubicBezTo>
                    <a:cubicBezTo>
                      <a:pt x="24261" y="44781"/>
                      <a:pt x="23864" y="45813"/>
                      <a:pt x="23547" y="47083"/>
                    </a:cubicBezTo>
                    <a:cubicBezTo>
                      <a:pt x="23230" y="48352"/>
                      <a:pt x="23150" y="52004"/>
                      <a:pt x="23150" y="53035"/>
                    </a:cubicBezTo>
                    <a:cubicBezTo>
                      <a:pt x="23087" y="53853"/>
                      <a:pt x="23087" y="54678"/>
                      <a:pt x="23150" y="55496"/>
                    </a:cubicBezTo>
                    <a:cubicBezTo>
                      <a:pt x="23150" y="58273"/>
                      <a:pt x="23547" y="60496"/>
                      <a:pt x="23547" y="62162"/>
                    </a:cubicBezTo>
                    <a:cubicBezTo>
                      <a:pt x="23610" y="63083"/>
                      <a:pt x="23610" y="64012"/>
                      <a:pt x="23547" y="64940"/>
                    </a:cubicBezTo>
                    <a:cubicBezTo>
                      <a:pt x="23547" y="67163"/>
                      <a:pt x="23150" y="68750"/>
                      <a:pt x="23150" y="68909"/>
                    </a:cubicBezTo>
                    <a:lnTo>
                      <a:pt x="23706" y="73433"/>
                    </a:lnTo>
                    <a:cubicBezTo>
                      <a:pt x="23579" y="79631"/>
                      <a:pt x="23848" y="85838"/>
                      <a:pt x="24499" y="92005"/>
                    </a:cubicBezTo>
                    <a:cubicBezTo>
                      <a:pt x="24539" y="92695"/>
                      <a:pt x="24539" y="93378"/>
                      <a:pt x="24499" y="94068"/>
                    </a:cubicBezTo>
                    <a:cubicBezTo>
                      <a:pt x="24499" y="98037"/>
                      <a:pt x="22753" y="98592"/>
                      <a:pt x="12197" y="98592"/>
                    </a:cubicBezTo>
                    <a:lnTo>
                      <a:pt x="9658" y="98592"/>
                    </a:lnTo>
                    <a:cubicBezTo>
                      <a:pt x="9419" y="98529"/>
                      <a:pt x="9181" y="98529"/>
                      <a:pt x="8943" y="98592"/>
                    </a:cubicBezTo>
                    <a:lnTo>
                      <a:pt x="8308" y="98592"/>
                    </a:lnTo>
                    <a:cubicBezTo>
                      <a:pt x="7277" y="98592"/>
                      <a:pt x="6324" y="98592"/>
                      <a:pt x="5292" y="98592"/>
                    </a:cubicBezTo>
                    <a:cubicBezTo>
                      <a:pt x="2276" y="98592"/>
                      <a:pt x="372" y="97322"/>
                      <a:pt x="372" y="94941"/>
                    </a:cubicBezTo>
                    <a:cubicBezTo>
                      <a:pt x="451" y="95417"/>
                      <a:pt x="610" y="94386"/>
                      <a:pt x="768" y="9287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4" name="Freeform: Shape 203">
                <a:extLst>
                  <a:ext uri="{FF2B5EF4-FFF2-40B4-BE49-F238E27FC236}">
                    <a16:creationId xmlns:a16="http://schemas.microsoft.com/office/drawing/2014/main" id="{22454981-7FFB-494B-BEE3-D4474C4FEAB1}"/>
                  </a:ext>
                </a:extLst>
              </p:cNvPr>
              <p:cNvSpPr/>
              <p:nvPr/>
            </p:nvSpPr>
            <p:spPr>
              <a:xfrm>
                <a:off x="4887426" y="4088879"/>
                <a:ext cx="89732" cy="108286"/>
              </a:xfrm>
              <a:custGeom>
                <a:avLst/>
                <a:gdLst>
                  <a:gd name="connsiteX0" fmla="*/ -133 w 82010"/>
                  <a:gd name="connsiteY0" fmla="*/ 42692 h 98967"/>
                  <a:gd name="connsiteX1" fmla="*/ 13121 w 82010"/>
                  <a:gd name="connsiteY1" fmla="*/ 11977 h 98967"/>
                  <a:gd name="connsiteX2" fmla="*/ 27804 w 82010"/>
                  <a:gd name="connsiteY2" fmla="*/ 2929 h 98967"/>
                  <a:gd name="connsiteX3" fmla="*/ 52090 w 82010"/>
                  <a:gd name="connsiteY3" fmla="*/ -87 h 98967"/>
                  <a:gd name="connsiteX4" fmla="*/ 75901 w 82010"/>
                  <a:gd name="connsiteY4" fmla="*/ 3723 h 98967"/>
                  <a:gd name="connsiteX5" fmla="*/ 78282 w 82010"/>
                  <a:gd name="connsiteY5" fmla="*/ 18882 h 98967"/>
                  <a:gd name="connsiteX6" fmla="*/ 73837 w 82010"/>
                  <a:gd name="connsiteY6" fmla="*/ 24120 h 98967"/>
                  <a:gd name="connsiteX7" fmla="*/ 64154 w 82010"/>
                  <a:gd name="connsiteY7" fmla="*/ 22136 h 98967"/>
                  <a:gd name="connsiteX8" fmla="*/ 48836 w 82010"/>
                  <a:gd name="connsiteY8" fmla="*/ 20469 h 98967"/>
                  <a:gd name="connsiteX9" fmla="*/ 36455 w 82010"/>
                  <a:gd name="connsiteY9" fmla="*/ 23009 h 98967"/>
                  <a:gd name="connsiteX10" fmla="*/ 22804 w 82010"/>
                  <a:gd name="connsiteY10" fmla="*/ 46819 h 98967"/>
                  <a:gd name="connsiteX11" fmla="*/ 31772 w 82010"/>
                  <a:gd name="connsiteY11" fmla="*/ 67455 h 98967"/>
                  <a:gd name="connsiteX12" fmla="*/ 39153 w 82010"/>
                  <a:gd name="connsiteY12" fmla="*/ 72455 h 98967"/>
                  <a:gd name="connsiteX13" fmla="*/ 53995 w 82010"/>
                  <a:gd name="connsiteY13" fmla="*/ 75788 h 98967"/>
                  <a:gd name="connsiteX14" fmla="*/ 61456 w 82010"/>
                  <a:gd name="connsiteY14" fmla="*/ 67852 h 98967"/>
                  <a:gd name="connsiteX15" fmla="*/ 60186 w 82010"/>
                  <a:gd name="connsiteY15" fmla="*/ 58883 h 98967"/>
                  <a:gd name="connsiteX16" fmla="*/ 55741 w 82010"/>
                  <a:gd name="connsiteY16" fmla="*/ 56661 h 98967"/>
                  <a:gd name="connsiteX17" fmla="*/ 51932 w 82010"/>
                  <a:gd name="connsiteY17" fmla="*/ 56661 h 98967"/>
                  <a:gd name="connsiteX18" fmla="*/ 49709 w 82010"/>
                  <a:gd name="connsiteY18" fmla="*/ 52534 h 98967"/>
                  <a:gd name="connsiteX19" fmla="*/ 49709 w 82010"/>
                  <a:gd name="connsiteY19" fmla="*/ 50788 h 98967"/>
                  <a:gd name="connsiteX20" fmla="*/ 49709 w 82010"/>
                  <a:gd name="connsiteY20" fmla="*/ 46105 h 98967"/>
                  <a:gd name="connsiteX21" fmla="*/ 49709 w 82010"/>
                  <a:gd name="connsiteY21" fmla="*/ 43089 h 98967"/>
                  <a:gd name="connsiteX22" fmla="*/ 55186 w 82010"/>
                  <a:gd name="connsiteY22" fmla="*/ 36184 h 98967"/>
                  <a:gd name="connsiteX23" fmla="*/ 64234 w 82010"/>
                  <a:gd name="connsiteY23" fmla="*/ 36819 h 98967"/>
                  <a:gd name="connsiteX24" fmla="*/ 67091 w 82010"/>
                  <a:gd name="connsiteY24" fmla="*/ 36819 h 98967"/>
                  <a:gd name="connsiteX25" fmla="*/ 68678 w 82010"/>
                  <a:gd name="connsiteY25" fmla="*/ 36819 h 98967"/>
                  <a:gd name="connsiteX26" fmla="*/ 76615 w 82010"/>
                  <a:gd name="connsiteY26" fmla="*/ 36184 h 98967"/>
                  <a:gd name="connsiteX27" fmla="*/ 81694 w 82010"/>
                  <a:gd name="connsiteY27" fmla="*/ 42930 h 98967"/>
                  <a:gd name="connsiteX28" fmla="*/ 81694 w 82010"/>
                  <a:gd name="connsiteY28" fmla="*/ 63407 h 98967"/>
                  <a:gd name="connsiteX29" fmla="*/ 81694 w 82010"/>
                  <a:gd name="connsiteY29" fmla="*/ 71344 h 98967"/>
                  <a:gd name="connsiteX30" fmla="*/ 81694 w 82010"/>
                  <a:gd name="connsiteY30" fmla="*/ 77852 h 98967"/>
                  <a:gd name="connsiteX31" fmla="*/ 79948 w 82010"/>
                  <a:gd name="connsiteY31" fmla="*/ 95630 h 98967"/>
                  <a:gd name="connsiteX32" fmla="*/ 63202 w 82010"/>
                  <a:gd name="connsiteY32" fmla="*/ 98567 h 98967"/>
                  <a:gd name="connsiteX33" fmla="*/ 28598 w 82010"/>
                  <a:gd name="connsiteY33" fmla="*/ 91821 h 98967"/>
                  <a:gd name="connsiteX34" fmla="*/ 16137 w 82010"/>
                  <a:gd name="connsiteY34" fmla="*/ 83884 h 98967"/>
                  <a:gd name="connsiteX35" fmla="*/ -133 w 82010"/>
                  <a:gd name="connsiteY35" fmla="*/ 42692 h 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010" h="98967">
                    <a:moveTo>
                      <a:pt x="-133" y="42692"/>
                    </a:moveTo>
                    <a:cubicBezTo>
                      <a:pt x="-237" y="31041"/>
                      <a:pt x="4573" y="19890"/>
                      <a:pt x="13121" y="11977"/>
                    </a:cubicBezTo>
                    <a:cubicBezTo>
                      <a:pt x="17296" y="7921"/>
                      <a:pt x="22304" y="4834"/>
                      <a:pt x="27804" y="2929"/>
                    </a:cubicBezTo>
                    <a:cubicBezTo>
                      <a:pt x="35685" y="628"/>
                      <a:pt x="43884" y="-397"/>
                      <a:pt x="52090" y="-87"/>
                    </a:cubicBezTo>
                    <a:cubicBezTo>
                      <a:pt x="66932" y="-87"/>
                      <a:pt x="73996" y="1024"/>
                      <a:pt x="75901" y="3723"/>
                    </a:cubicBezTo>
                    <a:cubicBezTo>
                      <a:pt x="77806" y="6421"/>
                      <a:pt x="78282" y="8723"/>
                      <a:pt x="78282" y="18882"/>
                    </a:cubicBezTo>
                    <a:cubicBezTo>
                      <a:pt x="78282" y="22691"/>
                      <a:pt x="77091" y="24120"/>
                      <a:pt x="73837" y="24120"/>
                    </a:cubicBezTo>
                    <a:cubicBezTo>
                      <a:pt x="70543" y="23834"/>
                      <a:pt x="67297" y="23168"/>
                      <a:pt x="64154" y="22136"/>
                    </a:cubicBezTo>
                    <a:cubicBezTo>
                      <a:pt x="59122" y="21033"/>
                      <a:pt x="53987" y="20477"/>
                      <a:pt x="48836" y="20469"/>
                    </a:cubicBezTo>
                    <a:cubicBezTo>
                      <a:pt x="44606" y="20684"/>
                      <a:pt x="40431" y="21540"/>
                      <a:pt x="36455" y="23009"/>
                    </a:cubicBezTo>
                    <a:cubicBezTo>
                      <a:pt x="27328" y="27263"/>
                      <a:pt x="21859" y="36795"/>
                      <a:pt x="22804" y="46819"/>
                    </a:cubicBezTo>
                    <a:cubicBezTo>
                      <a:pt x="23296" y="54534"/>
                      <a:pt x="26471" y="61828"/>
                      <a:pt x="31772" y="67455"/>
                    </a:cubicBezTo>
                    <a:cubicBezTo>
                      <a:pt x="33891" y="69582"/>
                      <a:pt x="36391" y="71280"/>
                      <a:pt x="39153" y="72455"/>
                    </a:cubicBezTo>
                    <a:cubicBezTo>
                      <a:pt x="43638" y="75074"/>
                      <a:pt x="48821" y="76233"/>
                      <a:pt x="53995" y="75788"/>
                    </a:cubicBezTo>
                    <a:cubicBezTo>
                      <a:pt x="59154" y="75788"/>
                      <a:pt x="61456" y="73328"/>
                      <a:pt x="61456" y="67852"/>
                    </a:cubicBezTo>
                    <a:cubicBezTo>
                      <a:pt x="61765" y="64804"/>
                      <a:pt x="61329" y="61725"/>
                      <a:pt x="60186" y="58883"/>
                    </a:cubicBezTo>
                    <a:cubicBezTo>
                      <a:pt x="59067" y="57565"/>
                      <a:pt x="57464" y="56764"/>
                      <a:pt x="55741" y="56661"/>
                    </a:cubicBezTo>
                    <a:lnTo>
                      <a:pt x="51932" y="56661"/>
                    </a:lnTo>
                    <a:cubicBezTo>
                      <a:pt x="50424" y="56661"/>
                      <a:pt x="49709" y="55311"/>
                      <a:pt x="49709" y="52534"/>
                    </a:cubicBezTo>
                    <a:lnTo>
                      <a:pt x="49709" y="50788"/>
                    </a:lnTo>
                    <a:cubicBezTo>
                      <a:pt x="49606" y="49232"/>
                      <a:pt x="49606" y="47660"/>
                      <a:pt x="49709" y="46105"/>
                    </a:cubicBezTo>
                    <a:lnTo>
                      <a:pt x="49709" y="43089"/>
                    </a:lnTo>
                    <a:cubicBezTo>
                      <a:pt x="49709" y="38724"/>
                      <a:pt x="51614" y="36184"/>
                      <a:pt x="55186" y="36184"/>
                    </a:cubicBezTo>
                    <a:cubicBezTo>
                      <a:pt x="56773" y="36184"/>
                      <a:pt x="60265" y="36184"/>
                      <a:pt x="64234" y="36819"/>
                    </a:cubicBezTo>
                    <a:cubicBezTo>
                      <a:pt x="65186" y="36890"/>
                      <a:pt x="66139" y="36890"/>
                      <a:pt x="67091" y="36819"/>
                    </a:cubicBezTo>
                    <a:lnTo>
                      <a:pt x="68678" y="36819"/>
                    </a:lnTo>
                    <a:cubicBezTo>
                      <a:pt x="72964" y="36343"/>
                      <a:pt x="75742" y="36184"/>
                      <a:pt x="76615" y="36184"/>
                    </a:cubicBezTo>
                    <a:cubicBezTo>
                      <a:pt x="79948" y="36184"/>
                      <a:pt x="81694" y="38565"/>
                      <a:pt x="81694" y="42930"/>
                    </a:cubicBezTo>
                    <a:lnTo>
                      <a:pt x="81694" y="63407"/>
                    </a:lnTo>
                    <a:cubicBezTo>
                      <a:pt x="81694" y="65153"/>
                      <a:pt x="81694" y="67534"/>
                      <a:pt x="81694" y="71344"/>
                    </a:cubicBezTo>
                    <a:cubicBezTo>
                      <a:pt x="81694" y="74121"/>
                      <a:pt x="81694" y="76344"/>
                      <a:pt x="81694" y="77852"/>
                    </a:cubicBezTo>
                    <a:cubicBezTo>
                      <a:pt x="82179" y="83836"/>
                      <a:pt x="81591" y="89860"/>
                      <a:pt x="79948" y="95630"/>
                    </a:cubicBezTo>
                    <a:cubicBezTo>
                      <a:pt x="78520" y="98011"/>
                      <a:pt x="75424" y="98567"/>
                      <a:pt x="63202" y="98567"/>
                    </a:cubicBezTo>
                    <a:cubicBezTo>
                      <a:pt x="51257" y="99654"/>
                      <a:pt x="39257" y="97313"/>
                      <a:pt x="28598" y="91821"/>
                    </a:cubicBezTo>
                    <a:cubicBezTo>
                      <a:pt x="24312" y="89384"/>
                      <a:pt x="20153" y="86741"/>
                      <a:pt x="16137" y="83884"/>
                    </a:cubicBezTo>
                    <a:cubicBezTo>
                      <a:pt x="5343" y="72931"/>
                      <a:pt x="-530" y="58066"/>
                      <a:pt x="-133" y="4269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95" name="Freeform: Shape 194">
              <a:extLst>
                <a:ext uri="{FF2B5EF4-FFF2-40B4-BE49-F238E27FC236}">
                  <a16:creationId xmlns:a16="http://schemas.microsoft.com/office/drawing/2014/main" id="{3BA5469E-CA35-44A3-889F-8F2414DE7CE9}"/>
                </a:ext>
              </a:extLst>
            </p:cNvPr>
            <p:cNvSpPr/>
            <p:nvPr/>
          </p:nvSpPr>
          <p:spPr>
            <a:xfrm>
              <a:off x="4176178" y="3591383"/>
              <a:ext cx="759854" cy="621932"/>
            </a:xfrm>
            <a:custGeom>
              <a:avLst/>
              <a:gdLst>
                <a:gd name="connsiteX0" fmla="*/ 540898 w 553590"/>
                <a:gd name="connsiteY0" fmla="*/ 226215 h 453108"/>
                <a:gd name="connsiteX1" fmla="*/ 553438 w 553590"/>
                <a:gd name="connsiteY1" fmla="*/ 190976 h 453108"/>
                <a:gd name="connsiteX2" fmla="*/ 407640 w 553590"/>
                <a:gd name="connsiteY2" fmla="*/ 105339 h 453108"/>
                <a:gd name="connsiteX3" fmla="*/ 289144 w 553590"/>
                <a:gd name="connsiteY3" fmla="*/ 140578 h 453108"/>
                <a:gd name="connsiteX4" fmla="*/ 279065 w 553590"/>
                <a:gd name="connsiteY4" fmla="*/ 120736 h 453108"/>
                <a:gd name="connsiteX5" fmla="*/ 291605 w 553590"/>
                <a:gd name="connsiteY5" fmla="*/ 85497 h 453108"/>
                <a:gd name="connsiteX6" fmla="*/ 145806 w 553590"/>
                <a:gd name="connsiteY6" fmla="*/ -141 h 453108"/>
                <a:gd name="connsiteX7" fmla="*/ -71 w 553590"/>
                <a:gd name="connsiteY7" fmla="*/ 85497 h 453108"/>
                <a:gd name="connsiteX8" fmla="*/ 12549 w 553590"/>
                <a:gd name="connsiteY8" fmla="*/ 120736 h 453108"/>
                <a:gd name="connsiteX9" fmla="*/ -71 w 553590"/>
                <a:gd name="connsiteY9" fmla="*/ 156292 h 453108"/>
                <a:gd name="connsiteX10" fmla="*/ 12390 w 553590"/>
                <a:gd name="connsiteY10" fmla="*/ 191293 h 453108"/>
                <a:gd name="connsiteX11" fmla="*/ 12390 w 553590"/>
                <a:gd name="connsiteY11" fmla="*/ 261613 h 453108"/>
                <a:gd name="connsiteX12" fmla="*/ 12390 w 553590"/>
                <a:gd name="connsiteY12" fmla="*/ 331933 h 453108"/>
                <a:gd name="connsiteX13" fmla="*/ -71 w 553590"/>
                <a:gd name="connsiteY13" fmla="*/ 367251 h 453108"/>
                <a:gd name="connsiteX14" fmla="*/ 145806 w 553590"/>
                <a:gd name="connsiteY14" fmla="*/ 452968 h 453108"/>
                <a:gd name="connsiteX15" fmla="*/ 289224 w 553590"/>
                <a:gd name="connsiteY15" fmla="*/ 382569 h 453108"/>
                <a:gd name="connsiteX16" fmla="*/ 407640 w 553590"/>
                <a:gd name="connsiteY16" fmla="*/ 417729 h 453108"/>
                <a:gd name="connsiteX17" fmla="*/ 553438 w 553590"/>
                <a:gd name="connsiteY17" fmla="*/ 332091 h 453108"/>
                <a:gd name="connsiteX18" fmla="*/ 541057 w 553590"/>
                <a:gd name="connsiteY18" fmla="*/ 296773 h 453108"/>
                <a:gd name="connsiteX19" fmla="*/ 553438 w 553590"/>
                <a:gd name="connsiteY19" fmla="*/ 261771 h 453108"/>
                <a:gd name="connsiteX20" fmla="*/ 540898 w 553590"/>
                <a:gd name="connsiteY20" fmla="*/ 226215 h 453108"/>
                <a:gd name="connsiteX21" fmla="*/ 29771 w 553590"/>
                <a:gd name="connsiteY21" fmla="*/ 296932 h 453108"/>
                <a:gd name="connsiteX22" fmla="*/ 34375 w 553590"/>
                <a:gd name="connsiteY22" fmla="*/ 282407 h 453108"/>
                <a:gd name="connsiteX23" fmla="*/ 145489 w 553590"/>
                <a:gd name="connsiteY23" fmla="*/ 312250 h 453108"/>
                <a:gd name="connsiteX24" fmla="*/ 256604 w 553590"/>
                <a:gd name="connsiteY24" fmla="*/ 282407 h 453108"/>
                <a:gd name="connsiteX25" fmla="*/ 261207 w 553590"/>
                <a:gd name="connsiteY25" fmla="*/ 296932 h 453108"/>
                <a:gd name="connsiteX26" fmla="*/ 145251 w 553590"/>
                <a:gd name="connsiteY26" fmla="*/ 352489 h 453108"/>
                <a:gd name="connsiteX27" fmla="*/ 29771 w 553590"/>
                <a:gd name="connsiteY27" fmla="*/ 296932 h 453108"/>
                <a:gd name="connsiteX28" fmla="*/ 34375 w 553590"/>
                <a:gd name="connsiteY28" fmla="*/ 212088 h 453108"/>
                <a:gd name="connsiteX29" fmla="*/ 145489 w 553590"/>
                <a:gd name="connsiteY29" fmla="*/ 241930 h 453108"/>
                <a:gd name="connsiteX30" fmla="*/ 256604 w 553590"/>
                <a:gd name="connsiteY30" fmla="*/ 212088 h 453108"/>
                <a:gd name="connsiteX31" fmla="*/ 261207 w 553590"/>
                <a:gd name="connsiteY31" fmla="*/ 226612 h 453108"/>
                <a:gd name="connsiteX32" fmla="*/ 145251 w 553590"/>
                <a:gd name="connsiteY32" fmla="*/ 282169 h 453108"/>
                <a:gd name="connsiteX33" fmla="*/ 29216 w 553590"/>
                <a:gd name="connsiteY33" fmla="*/ 226612 h 453108"/>
                <a:gd name="connsiteX34" fmla="*/ 34375 w 553590"/>
                <a:gd name="connsiteY34" fmla="*/ 212088 h 453108"/>
                <a:gd name="connsiteX35" fmla="*/ 34375 w 553590"/>
                <a:gd name="connsiteY35" fmla="*/ 141451 h 453108"/>
                <a:gd name="connsiteX36" fmla="*/ 145489 w 553590"/>
                <a:gd name="connsiteY36" fmla="*/ 171213 h 453108"/>
                <a:gd name="connsiteX37" fmla="*/ 256604 w 553590"/>
                <a:gd name="connsiteY37" fmla="*/ 141451 h 453108"/>
                <a:gd name="connsiteX38" fmla="*/ 261365 w 553590"/>
                <a:gd name="connsiteY38" fmla="*/ 156292 h 453108"/>
                <a:gd name="connsiteX39" fmla="*/ 145410 w 553590"/>
                <a:gd name="connsiteY39" fmla="*/ 211850 h 453108"/>
                <a:gd name="connsiteX40" fmla="*/ 29375 w 553590"/>
                <a:gd name="connsiteY40" fmla="*/ 156292 h 453108"/>
                <a:gd name="connsiteX41" fmla="*/ 34613 w 553590"/>
                <a:gd name="connsiteY41" fmla="*/ 141451 h 453108"/>
                <a:gd name="connsiteX42" fmla="*/ 291366 w 553590"/>
                <a:gd name="connsiteY42" fmla="*/ 261771 h 453108"/>
                <a:gd name="connsiteX43" fmla="*/ 296208 w 553590"/>
                <a:gd name="connsiteY43" fmla="*/ 246930 h 453108"/>
                <a:gd name="connsiteX44" fmla="*/ 407322 w 553590"/>
                <a:gd name="connsiteY44" fmla="*/ 276693 h 453108"/>
                <a:gd name="connsiteX45" fmla="*/ 518437 w 553590"/>
                <a:gd name="connsiteY45" fmla="*/ 246930 h 453108"/>
                <a:gd name="connsiteX46" fmla="*/ 523199 w 553590"/>
                <a:gd name="connsiteY46" fmla="*/ 261771 h 453108"/>
                <a:gd name="connsiteX47" fmla="*/ 407243 w 553590"/>
                <a:gd name="connsiteY47" fmla="*/ 317329 h 453108"/>
                <a:gd name="connsiteX48" fmla="*/ 291605 w 553590"/>
                <a:gd name="connsiteY48" fmla="*/ 261771 h 453108"/>
                <a:gd name="connsiteX49" fmla="*/ 407402 w 553590"/>
                <a:gd name="connsiteY49" fmla="*/ 134784 h 453108"/>
                <a:gd name="connsiteX50" fmla="*/ 523358 w 553590"/>
                <a:gd name="connsiteY50" fmla="*/ 190341 h 453108"/>
                <a:gd name="connsiteX51" fmla="*/ 407402 w 553590"/>
                <a:gd name="connsiteY51" fmla="*/ 245898 h 453108"/>
                <a:gd name="connsiteX52" fmla="*/ 291366 w 553590"/>
                <a:gd name="connsiteY52" fmla="*/ 190341 h 453108"/>
                <a:gd name="connsiteX53" fmla="*/ 407640 w 553590"/>
                <a:gd name="connsiteY53" fmla="*/ 135101 h 453108"/>
                <a:gd name="connsiteX54" fmla="*/ 145489 w 553590"/>
                <a:gd name="connsiteY54" fmla="*/ 29304 h 453108"/>
                <a:gd name="connsiteX55" fmla="*/ 261445 w 553590"/>
                <a:gd name="connsiteY55" fmla="*/ 84862 h 453108"/>
                <a:gd name="connsiteX56" fmla="*/ 145489 w 553590"/>
                <a:gd name="connsiteY56" fmla="*/ 140419 h 453108"/>
                <a:gd name="connsiteX57" fmla="*/ 29454 w 553590"/>
                <a:gd name="connsiteY57" fmla="*/ 84862 h 453108"/>
                <a:gd name="connsiteX58" fmla="*/ 145806 w 553590"/>
                <a:gd name="connsiteY58" fmla="*/ 29622 h 453108"/>
                <a:gd name="connsiteX59" fmla="*/ 145489 w 553590"/>
                <a:gd name="connsiteY59" fmla="*/ 422808 h 453108"/>
                <a:gd name="connsiteX60" fmla="*/ 29454 w 553590"/>
                <a:gd name="connsiteY60" fmla="*/ 367251 h 453108"/>
                <a:gd name="connsiteX61" fmla="*/ 34057 w 553590"/>
                <a:gd name="connsiteY61" fmla="*/ 352727 h 453108"/>
                <a:gd name="connsiteX62" fmla="*/ 145172 w 553590"/>
                <a:gd name="connsiteY62" fmla="*/ 382648 h 453108"/>
                <a:gd name="connsiteX63" fmla="*/ 256286 w 553590"/>
                <a:gd name="connsiteY63" fmla="*/ 352727 h 453108"/>
                <a:gd name="connsiteX64" fmla="*/ 260889 w 553590"/>
                <a:gd name="connsiteY64" fmla="*/ 367251 h 453108"/>
                <a:gd name="connsiteX65" fmla="*/ 145806 w 553590"/>
                <a:gd name="connsiteY65" fmla="*/ 423126 h 453108"/>
                <a:gd name="connsiteX66" fmla="*/ 407402 w 553590"/>
                <a:gd name="connsiteY66" fmla="*/ 387649 h 453108"/>
                <a:gd name="connsiteX67" fmla="*/ 291366 w 553590"/>
                <a:gd name="connsiteY67" fmla="*/ 332091 h 453108"/>
                <a:gd name="connsiteX68" fmla="*/ 295970 w 553590"/>
                <a:gd name="connsiteY68" fmla="*/ 317567 h 453108"/>
                <a:gd name="connsiteX69" fmla="*/ 407084 w 553590"/>
                <a:gd name="connsiteY69" fmla="*/ 347409 h 453108"/>
                <a:gd name="connsiteX70" fmla="*/ 518199 w 553590"/>
                <a:gd name="connsiteY70" fmla="*/ 317567 h 453108"/>
                <a:gd name="connsiteX71" fmla="*/ 522802 w 553590"/>
                <a:gd name="connsiteY71" fmla="*/ 332091 h 453108"/>
                <a:gd name="connsiteX72" fmla="*/ 407640 w 553590"/>
                <a:gd name="connsiteY72" fmla="*/ 387966 h 45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53590" h="453108">
                  <a:moveTo>
                    <a:pt x="540898" y="226215"/>
                  </a:moveTo>
                  <a:cubicBezTo>
                    <a:pt x="548819" y="216159"/>
                    <a:pt x="553224" y="203778"/>
                    <a:pt x="553438" y="190976"/>
                  </a:cubicBezTo>
                  <a:cubicBezTo>
                    <a:pt x="553438" y="143355"/>
                    <a:pt x="489388" y="105339"/>
                    <a:pt x="407640" y="105339"/>
                  </a:cubicBezTo>
                  <a:cubicBezTo>
                    <a:pt x="358194" y="105339"/>
                    <a:pt x="315415" y="119148"/>
                    <a:pt x="289144" y="140578"/>
                  </a:cubicBezTo>
                  <a:cubicBezTo>
                    <a:pt x="286978" y="133418"/>
                    <a:pt x="283565" y="126704"/>
                    <a:pt x="279065" y="120736"/>
                  </a:cubicBezTo>
                  <a:cubicBezTo>
                    <a:pt x="287001" y="110688"/>
                    <a:pt x="291414" y="98298"/>
                    <a:pt x="291605" y="85497"/>
                  </a:cubicBezTo>
                  <a:cubicBezTo>
                    <a:pt x="291605" y="37479"/>
                    <a:pt x="227555" y="-141"/>
                    <a:pt x="145806" y="-141"/>
                  </a:cubicBezTo>
                  <a:cubicBezTo>
                    <a:pt x="64058" y="-141"/>
                    <a:pt x="-71" y="37479"/>
                    <a:pt x="-71" y="85497"/>
                  </a:cubicBezTo>
                  <a:cubicBezTo>
                    <a:pt x="112" y="98314"/>
                    <a:pt x="4556" y="110712"/>
                    <a:pt x="12549" y="120736"/>
                  </a:cubicBezTo>
                  <a:cubicBezTo>
                    <a:pt x="4564" y="130887"/>
                    <a:pt x="128" y="143379"/>
                    <a:pt x="-71" y="156292"/>
                  </a:cubicBezTo>
                  <a:cubicBezTo>
                    <a:pt x="143" y="169007"/>
                    <a:pt x="4524" y="181301"/>
                    <a:pt x="12390" y="191293"/>
                  </a:cubicBezTo>
                  <a:cubicBezTo>
                    <a:pt x="-4333" y="211754"/>
                    <a:pt x="-4333" y="241152"/>
                    <a:pt x="12390" y="261613"/>
                  </a:cubicBezTo>
                  <a:cubicBezTo>
                    <a:pt x="-4333" y="282074"/>
                    <a:pt x="-4333" y="311472"/>
                    <a:pt x="12390" y="331933"/>
                  </a:cubicBezTo>
                  <a:cubicBezTo>
                    <a:pt x="4485" y="342028"/>
                    <a:pt x="112" y="354433"/>
                    <a:pt x="-71" y="367251"/>
                  </a:cubicBezTo>
                  <a:cubicBezTo>
                    <a:pt x="-71" y="415348"/>
                    <a:pt x="63979" y="452968"/>
                    <a:pt x="145806" y="452968"/>
                  </a:cubicBezTo>
                  <a:cubicBezTo>
                    <a:pt x="218666" y="452968"/>
                    <a:pt x="277239" y="423046"/>
                    <a:pt x="289224" y="382569"/>
                  </a:cubicBezTo>
                  <a:cubicBezTo>
                    <a:pt x="315494" y="403998"/>
                    <a:pt x="358273" y="417729"/>
                    <a:pt x="407640" y="417729"/>
                  </a:cubicBezTo>
                  <a:cubicBezTo>
                    <a:pt x="489388" y="417729"/>
                    <a:pt x="553438" y="380109"/>
                    <a:pt x="553438" y="332091"/>
                  </a:cubicBezTo>
                  <a:cubicBezTo>
                    <a:pt x="553247" y="319289"/>
                    <a:pt x="548906" y="306892"/>
                    <a:pt x="541057" y="296773"/>
                  </a:cubicBezTo>
                  <a:cubicBezTo>
                    <a:pt x="548898" y="286772"/>
                    <a:pt x="553247" y="274478"/>
                    <a:pt x="553438" y="261771"/>
                  </a:cubicBezTo>
                  <a:cubicBezTo>
                    <a:pt x="553279" y="248867"/>
                    <a:pt x="548874" y="236366"/>
                    <a:pt x="540898" y="226215"/>
                  </a:cubicBezTo>
                  <a:close/>
                  <a:moveTo>
                    <a:pt x="29771" y="296932"/>
                  </a:moveTo>
                  <a:cubicBezTo>
                    <a:pt x="29930" y="291757"/>
                    <a:pt x="31517" y="286725"/>
                    <a:pt x="34375" y="282407"/>
                  </a:cubicBezTo>
                  <a:cubicBezTo>
                    <a:pt x="60963" y="300741"/>
                    <a:pt x="100646" y="312250"/>
                    <a:pt x="145489" y="312250"/>
                  </a:cubicBezTo>
                  <a:cubicBezTo>
                    <a:pt x="190332" y="312250"/>
                    <a:pt x="230333" y="300741"/>
                    <a:pt x="256604" y="282407"/>
                  </a:cubicBezTo>
                  <a:cubicBezTo>
                    <a:pt x="259461" y="286725"/>
                    <a:pt x="261048" y="291757"/>
                    <a:pt x="261207" y="296932"/>
                  </a:cubicBezTo>
                  <a:cubicBezTo>
                    <a:pt x="261207" y="323361"/>
                    <a:pt x="213586" y="352489"/>
                    <a:pt x="145251" y="352489"/>
                  </a:cubicBezTo>
                  <a:cubicBezTo>
                    <a:pt x="76916" y="352489"/>
                    <a:pt x="29771" y="323361"/>
                    <a:pt x="29771" y="296932"/>
                  </a:cubicBezTo>
                  <a:close/>
                  <a:moveTo>
                    <a:pt x="34375" y="212088"/>
                  </a:moveTo>
                  <a:cubicBezTo>
                    <a:pt x="60963" y="230422"/>
                    <a:pt x="100646" y="241930"/>
                    <a:pt x="145489" y="241930"/>
                  </a:cubicBezTo>
                  <a:cubicBezTo>
                    <a:pt x="190332" y="241930"/>
                    <a:pt x="230333" y="230422"/>
                    <a:pt x="256604" y="212088"/>
                  </a:cubicBezTo>
                  <a:cubicBezTo>
                    <a:pt x="259469" y="216405"/>
                    <a:pt x="261064" y="221437"/>
                    <a:pt x="261207" y="226612"/>
                  </a:cubicBezTo>
                  <a:cubicBezTo>
                    <a:pt x="261207" y="253041"/>
                    <a:pt x="213586" y="282169"/>
                    <a:pt x="145251" y="282169"/>
                  </a:cubicBezTo>
                  <a:cubicBezTo>
                    <a:pt x="76916" y="282169"/>
                    <a:pt x="29216" y="252724"/>
                    <a:pt x="29216" y="226612"/>
                  </a:cubicBezTo>
                  <a:cubicBezTo>
                    <a:pt x="29525" y="221381"/>
                    <a:pt x="31319" y="216342"/>
                    <a:pt x="34375" y="212088"/>
                  </a:cubicBezTo>
                  <a:close/>
                  <a:moveTo>
                    <a:pt x="34375" y="141451"/>
                  </a:moveTo>
                  <a:cubicBezTo>
                    <a:pt x="60883" y="159705"/>
                    <a:pt x="100488" y="171213"/>
                    <a:pt x="145489" y="171213"/>
                  </a:cubicBezTo>
                  <a:cubicBezTo>
                    <a:pt x="190490" y="171213"/>
                    <a:pt x="230095" y="159705"/>
                    <a:pt x="256604" y="141451"/>
                  </a:cubicBezTo>
                  <a:cubicBezTo>
                    <a:pt x="259548" y="145855"/>
                    <a:pt x="261199" y="150999"/>
                    <a:pt x="261365" y="156292"/>
                  </a:cubicBezTo>
                  <a:cubicBezTo>
                    <a:pt x="261365" y="182722"/>
                    <a:pt x="213745" y="211850"/>
                    <a:pt x="145410" y="211850"/>
                  </a:cubicBezTo>
                  <a:cubicBezTo>
                    <a:pt x="77074" y="211850"/>
                    <a:pt x="29375" y="182404"/>
                    <a:pt x="29375" y="156292"/>
                  </a:cubicBezTo>
                  <a:cubicBezTo>
                    <a:pt x="29652" y="150943"/>
                    <a:pt x="31470" y="145784"/>
                    <a:pt x="34613" y="141451"/>
                  </a:cubicBezTo>
                  <a:close/>
                  <a:moveTo>
                    <a:pt x="291366" y="261771"/>
                  </a:moveTo>
                  <a:cubicBezTo>
                    <a:pt x="291525" y="256462"/>
                    <a:pt x="293208" y="251311"/>
                    <a:pt x="296208" y="246930"/>
                  </a:cubicBezTo>
                  <a:cubicBezTo>
                    <a:pt x="322717" y="265185"/>
                    <a:pt x="362321" y="276693"/>
                    <a:pt x="407322" y="276693"/>
                  </a:cubicBezTo>
                  <a:cubicBezTo>
                    <a:pt x="452324" y="276693"/>
                    <a:pt x="491928" y="265185"/>
                    <a:pt x="518437" y="246930"/>
                  </a:cubicBezTo>
                  <a:cubicBezTo>
                    <a:pt x="521381" y="251335"/>
                    <a:pt x="523032" y="256478"/>
                    <a:pt x="523199" y="261771"/>
                  </a:cubicBezTo>
                  <a:cubicBezTo>
                    <a:pt x="523199" y="288201"/>
                    <a:pt x="475578" y="317329"/>
                    <a:pt x="407243" y="317329"/>
                  </a:cubicBezTo>
                  <a:cubicBezTo>
                    <a:pt x="338908" y="317329"/>
                    <a:pt x="291605" y="288201"/>
                    <a:pt x="291605" y="261771"/>
                  </a:cubicBezTo>
                  <a:close/>
                  <a:moveTo>
                    <a:pt x="407402" y="134784"/>
                  </a:moveTo>
                  <a:cubicBezTo>
                    <a:pt x="475737" y="134784"/>
                    <a:pt x="523358" y="164229"/>
                    <a:pt x="523358" y="190341"/>
                  </a:cubicBezTo>
                  <a:cubicBezTo>
                    <a:pt x="523358" y="216453"/>
                    <a:pt x="475737" y="245898"/>
                    <a:pt x="407402" y="245898"/>
                  </a:cubicBezTo>
                  <a:cubicBezTo>
                    <a:pt x="339066" y="245898"/>
                    <a:pt x="291366" y="216453"/>
                    <a:pt x="291366" y="190341"/>
                  </a:cubicBezTo>
                  <a:cubicBezTo>
                    <a:pt x="291366" y="164229"/>
                    <a:pt x="339225" y="135101"/>
                    <a:pt x="407640" y="135101"/>
                  </a:cubicBezTo>
                  <a:close/>
                  <a:moveTo>
                    <a:pt x="145489" y="29304"/>
                  </a:moveTo>
                  <a:cubicBezTo>
                    <a:pt x="213824" y="29304"/>
                    <a:pt x="261445" y="58750"/>
                    <a:pt x="261445" y="84862"/>
                  </a:cubicBezTo>
                  <a:cubicBezTo>
                    <a:pt x="261445" y="110973"/>
                    <a:pt x="213824" y="140419"/>
                    <a:pt x="145489" y="140419"/>
                  </a:cubicBezTo>
                  <a:cubicBezTo>
                    <a:pt x="77154" y="140419"/>
                    <a:pt x="29454" y="110973"/>
                    <a:pt x="29454" y="84862"/>
                  </a:cubicBezTo>
                  <a:cubicBezTo>
                    <a:pt x="29454" y="58750"/>
                    <a:pt x="77392" y="29622"/>
                    <a:pt x="145806" y="29622"/>
                  </a:cubicBezTo>
                  <a:close/>
                  <a:moveTo>
                    <a:pt x="145489" y="422808"/>
                  </a:moveTo>
                  <a:cubicBezTo>
                    <a:pt x="77074" y="422808"/>
                    <a:pt x="29454" y="393363"/>
                    <a:pt x="29454" y="367251"/>
                  </a:cubicBezTo>
                  <a:cubicBezTo>
                    <a:pt x="29613" y="362076"/>
                    <a:pt x="31200" y="357044"/>
                    <a:pt x="34057" y="352727"/>
                  </a:cubicBezTo>
                  <a:cubicBezTo>
                    <a:pt x="60645" y="371061"/>
                    <a:pt x="100329" y="382648"/>
                    <a:pt x="145172" y="382648"/>
                  </a:cubicBezTo>
                  <a:cubicBezTo>
                    <a:pt x="190014" y="382648"/>
                    <a:pt x="230015" y="371061"/>
                    <a:pt x="256286" y="352727"/>
                  </a:cubicBezTo>
                  <a:cubicBezTo>
                    <a:pt x="259143" y="357044"/>
                    <a:pt x="260731" y="362076"/>
                    <a:pt x="260889" y="367251"/>
                  </a:cubicBezTo>
                  <a:cubicBezTo>
                    <a:pt x="261762" y="393680"/>
                    <a:pt x="214142" y="423126"/>
                    <a:pt x="145806" y="423126"/>
                  </a:cubicBezTo>
                  <a:close/>
                  <a:moveTo>
                    <a:pt x="407402" y="387649"/>
                  </a:moveTo>
                  <a:cubicBezTo>
                    <a:pt x="338987" y="387649"/>
                    <a:pt x="291366" y="358203"/>
                    <a:pt x="291366" y="332091"/>
                  </a:cubicBezTo>
                  <a:cubicBezTo>
                    <a:pt x="291509" y="326916"/>
                    <a:pt x="293105" y="321885"/>
                    <a:pt x="295970" y="317567"/>
                  </a:cubicBezTo>
                  <a:cubicBezTo>
                    <a:pt x="322558" y="335901"/>
                    <a:pt x="362242" y="347409"/>
                    <a:pt x="407084" y="347409"/>
                  </a:cubicBezTo>
                  <a:cubicBezTo>
                    <a:pt x="451927" y="347409"/>
                    <a:pt x="491928" y="335901"/>
                    <a:pt x="518199" y="317567"/>
                  </a:cubicBezTo>
                  <a:cubicBezTo>
                    <a:pt x="521064" y="321885"/>
                    <a:pt x="522659" y="326916"/>
                    <a:pt x="522802" y="332091"/>
                  </a:cubicBezTo>
                  <a:cubicBezTo>
                    <a:pt x="523596" y="358203"/>
                    <a:pt x="475975" y="387966"/>
                    <a:pt x="407640" y="387966"/>
                  </a:cubicBezTo>
                  <a:close/>
                </a:path>
              </a:pathLst>
            </a:custGeom>
            <a:solidFill>
              <a:srgbClr val="B5E3EE"/>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25" name="Rectangle 124">
            <a:extLst>
              <a:ext uri="{FF2B5EF4-FFF2-40B4-BE49-F238E27FC236}">
                <a16:creationId xmlns:a16="http://schemas.microsoft.com/office/drawing/2014/main" id="{B853B80A-2570-4606-B064-A73CBEDAA0F6}"/>
              </a:ext>
            </a:extLst>
          </p:cNvPr>
          <p:cNvSpPr/>
          <p:nvPr/>
        </p:nvSpPr>
        <p:spPr>
          <a:xfrm>
            <a:off x="1"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srgbClr val="FAF9F5"/>
              </a:solidFill>
              <a:latin typeface="Adelle SB"/>
            </a:endParaRPr>
          </a:p>
        </p:txBody>
      </p:sp>
      <p:sp>
        <p:nvSpPr>
          <p:cNvPr id="571" name="Title 1">
            <a:extLst>
              <a:ext uri="{FF2B5EF4-FFF2-40B4-BE49-F238E27FC236}">
                <a16:creationId xmlns:a16="http://schemas.microsoft.com/office/drawing/2014/main" id="{A63752F2-3910-413B-BC0C-F11F692D5190}"/>
              </a:ext>
            </a:extLst>
          </p:cNvPr>
          <p:cNvSpPr txBox="1">
            <a:spLocks/>
          </p:cNvSpPr>
          <p:nvPr/>
        </p:nvSpPr>
        <p:spPr>
          <a:xfrm>
            <a:off x="4633567" y="5003515"/>
            <a:ext cx="3423288" cy="450740"/>
          </a:xfrm>
          <a:prstGeom prst="rect">
            <a:avLst/>
          </a:prstGeom>
        </p:spPr>
        <p:txBody>
          <a:bodyPr lIns="0" tIns="0" rIns="0" bIns="0"/>
          <a:lstStyle>
            <a:lvl1pPr algn="ctr" defTabSz="914400" rtl="0" eaLnBrk="1" latinLnBrk="0" hangingPunct="1">
              <a:spcBef>
                <a:spcPct val="0"/>
              </a:spcBef>
              <a:buNone/>
              <a:defRPr sz="4400" kern="1200">
                <a:solidFill>
                  <a:schemeClr val="accent1"/>
                </a:solidFill>
                <a:latin typeface="+mj-lt"/>
                <a:ea typeface="+mj-ea"/>
                <a:cs typeface="+mj-cs"/>
              </a:defRPr>
            </a:lvl1pPr>
          </a:lstStyle>
          <a:p>
            <a:pPr defTabSz="914378">
              <a:lnSpc>
                <a:spcPct val="80000"/>
              </a:lnSpc>
              <a:spcBef>
                <a:spcPts val="0"/>
              </a:spcBef>
            </a:pPr>
            <a:r>
              <a:rPr lang="en-GB" sz="2700">
                <a:solidFill>
                  <a:srgbClr val="2F93A4"/>
                </a:solidFill>
                <a:latin typeface="Platz"/>
              </a:rPr>
              <a:t>Sharing GTA promising practices and strategies that have worked in Nigeria</a:t>
            </a:r>
          </a:p>
          <a:p>
            <a:pPr defTabSz="914378">
              <a:lnSpc>
                <a:spcPct val="80000"/>
              </a:lnSpc>
              <a:spcBef>
                <a:spcPts val="0"/>
              </a:spcBef>
            </a:pPr>
            <a:endParaRPr lang="en-GB" sz="3000">
              <a:solidFill>
                <a:srgbClr val="2F93A4"/>
              </a:solidFill>
              <a:latin typeface="Platz"/>
            </a:endParaRPr>
          </a:p>
        </p:txBody>
      </p:sp>
      <p:sp>
        <p:nvSpPr>
          <p:cNvPr id="572" name="Content Placeholder 2">
            <a:extLst>
              <a:ext uri="{FF2B5EF4-FFF2-40B4-BE49-F238E27FC236}">
                <a16:creationId xmlns:a16="http://schemas.microsoft.com/office/drawing/2014/main" id="{08D2798F-2F7E-46A2-90C4-F3B97600C857}"/>
              </a:ext>
            </a:extLst>
          </p:cNvPr>
          <p:cNvSpPr txBox="1">
            <a:spLocks/>
          </p:cNvSpPr>
          <p:nvPr/>
        </p:nvSpPr>
        <p:spPr>
          <a:xfrm>
            <a:off x="6570767" y="6328821"/>
            <a:ext cx="2620448" cy="487968"/>
          </a:xfrm>
          <a:prstGeom prst="rect">
            <a:avLst/>
          </a:prstGeom>
        </p:spPr>
        <p:txBody>
          <a:bodyPr lIns="0" tIns="0" rIns="0" bIns="0"/>
          <a:lstStyle>
            <a:defPPr>
              <a:defRPr lang="en-US"/>
            </a:defPPr>
            <a:lvl1pPr indent="0" algn="ctr">
              <a:lnSpc>
                <a:spcPct val="90000"/>
              </a:lnSpc>
              <a:spcBef>
                <a:spcPts val="0"/>
              </a:spcBef>
              <a:buFont typeface="Arial" panose="020B0604020202020204" pitchFamily="34" charset="0"/>
              <a:buNone/>
              <a:defRPr sz="14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914378"/>
            <a:r>
              <a:rPr lang="en-US">
                <a:solidFill>
                  <a:srgbClr val="304048"/>
                </a:solidFill>
                <a:latin typeface="Adelle SB"/>
              </a:rPr>
              <a:t>February 2023</a:t>
            </a:r>
          </a:p>
        </p:txBody>
      </p:sp>
      <p:sp>
        <p:nvSpPr>
          <p:cNvPr id="577" name="Title 1">
            <a:extLst>
              <a:ext uri="{FF2B5EF4-FFF2-40B4-BE49-F238E27FC236}">
                <a16:creationId xmlns:a16="http://schemas.microsoft.com/office/drawing/2014/main" id="{627B925F-88B9-4553-8A85-4851C24C09C3}"/>
              </a:ext>
            </a:extLst>
          </p:cNvPr>
          <p:cNvSpPr txBox="1">
            <a:spLocks/>
          </p:cNvSpPr>
          <p:nvPr/>
        </p:nvSpPr>
        <p:spPr>
          <a:xfrm>
            <a:off x="951389" y="4210576"/>
            <a:ext cx="3243554" cy="800685"/>
          </a:xfrm>
          <a:prstGeom prst="rect">
            <a:avLst/>
          </a:prstGeom>
        </p:spPr>
        <p:txBody>
          <a:bodyPr lIns="0" tIns="0" rIns="0" bIns="0"/>
          <a:lstStyle>
            <a:lvl1pPr algn="ctr" defTabSz="914400" rtl="0" eaLnBrk="1" latinLnBrk="0" hangingPunct="1">
              <a:spcBef>
                <a:spcPct val="0"/>
              </a:spcBef>
              <a:buNone/>
              <a:defRPr sz="4400" kern="1200">
                <a:solidFill>
                  <a:schemeClr val="accent1"/>
                </a:solidFill>
                <a:latin typeface="+mj-lt"/>
                <a:ea typeface="+mj-ea"/>
                <a:cs typeface="+mj-cs"/>
              </a:defRPr>
            </a:lvl1pPr>
          </a:lstStyle>
          <a:p>
            <a:pPr defTabSz="914378">
              <a:lnSpc>
                <a:spcPct val="80000"/>
              </a:lnSpc>
              <a:spcBef>
                <a:spcPts val="0"/>
              </a:spcBef>
            </a:pPr>
            <a:r>
              <a:rPr lang="en-GB" sz="5400">
                <a:solidFill>
                  <a:srgbClr val="304048">
                    <a:lumMod val="40000"/>
                    <a:lumOff val="60000"/>
                  </a:srgbClr>
                </a:solidFill>
                <a:latin typeface="Platz"/>
              </a:rPr>
              <a:t>Regional GTA Webinars – WCA</a:t>
            </a:r>
          </a:p>
        </p:txBody>
      </p:sp>
      <p:sp>
        <p:nvSpPr>
          <p:cNvPr id="206" name="Freeform: Shape 205">
            <a:extLst>
              <a:ext uri="{FF2B5EF4-FFF2-40B4-BE49-F238E27FC236}">
                <a16:creationId xmlns:a16="http://schemas.microsoft.com/office/drawing/2014/main" id="{3BA19246-DAD3-4C8E-970C-A0E5BD611C0A}"/>
              </a:ext>
            </a:extLst>
          </p:cNvPr>
          <p:cNvSpPr/>
          <p:nvPr/>
        </p:nvSpPr>
        <p:spPr>
          <a:xfrm>
            <a:off x="-1312656" y="2071232"/>
            <a:ext cx="2716025" cy="2974255"/>
          </a:xfrm>
          <a:custGeom>
            <a:avLst/>
            <a:gdLst>
              <a:gd name="connsiteX0" fmla="*/ 1528443 w 1563415"/>
              <a:gd name="connsiteY0" fmla="*/ 535613 h 1712059"/>
              <a:gd name="connsiteX1" fmla="*/ 1496140 w 1563415"/>
              <a:gd name="connsiteY1" fmla="*/ 459024 h 1712059"/>
              <a:gd name="connsiteX2" fmla="*/ 1406534 w 1563415"/>
              <a:gd name="connsiteY2" fmla="*/ 319258 h 1712059"/>
              <a:gd name="connsiteX3" fmla="*/ 1352564 w 1563415"/>
              <a:gd name="connsiteY3" fmla="*/ 253938 h 1712059"/>
              <a:gd name="connsiteX4" fmla="*/ 1286451 w 1563415"/>
              <a:gd name="connsiteY4" fmla="*/ 187508 h 1712059"/>
              <a:gd name="connsiteX5" fmla="*/ 1229941 w 1563415"/>
              <a:gd name="connsiteY5" fmla="*/ 146395 h 1712059"/>
              <a:gd name="connsiteX6" fmla="*/ 1150177 w 1563415"/>
              <a:gd name="connsiteY6" fmla="*/ 98775 h 1712059"/>
              <a:gd name="connsiteX7" fmla="*/ 1141209 w 1563415"/>
              <a:gd name="connsiteY7" fmla="*/ 93934 h 1712059"/>
              <a:gd name="connsiteX8" fmla="*/ 1066921 w 1563415"/>
              <a:gd name="connsiteY8" fmla="*/ 55599 h 1712059"/>
              <a:gd name="connsiteX9" fmla="*/ 839374 w 1563415"/>
              <a:gd name="connsiteY9" fmla="*/ 597 h 1712059"/>
              <a:gd name="connsiteX10" fmla="*/ 790008 w 1563415"/>
              <a:gd name="connsiteY10" fmla="*/ 2105 h 1712059"/>
              <a:gd name="connsiteX11" fmla="*/ 678100 w 1563415"/>
              <a:gd name="connsiteY11" fmla="*/ 5756 h 1712059"/>
              <a:gd name="connsiteX12" fmla="*/ 591668 w 1563415"/>
              <a:gd name="connsiteY12" fmla="*/ 25201 h 1712059"/>
              <a:gd name="connsiteX13" fmla="*/ 482459 w 1563415"/>
              <a:gd name="connsiteY13" fmla="*/ 65441 h 1712059"/>
              <a:gd name="connsiteX14" fmla="*/ 435553 w 1563415"/>
              <a:gd name="connsiteY14" fmla="*/ 106950 h 1712059"/>
              <a:gd name="connsiteX15" fmla="*/ 310946 w 1563415"/>
              <a:gd name="connsiteY15" fmla="*/ 197587 h 1712059"/>
              <a:gd name="connsiteX16" fmla="*/ 209752 w 1563415"/>
              <a:gd name="connsiteY16" fmla="*/ 289098 h 1712059"/>
              <a:gd name="connsiteX17" fmla="*/ 157925 w 1563415"/>
              <a:gd name="connsiteY17" fmla="*/ 352036 h 1712059"/>
              <a:gd name="connsiteX18" fmla="*/ 118241 w 1563415"/>
              <a:gd name="connsiteY18" fmla="*/ 414737 h 1712059"/>
              <a:gd name="connsiteX19" fmla="*/ 95146 w 1563415"/>
              <a:gd name="connsiteY19" fmla="*/ 439817 h 1712059"/>
              <a:gd name="connsiteX20" fmla="*/ 18080 w 1563415"/>
              <a:gd name="connsiteY20" fmla="*/ 601409 h 1712059"/>
              <a:gd name="connsiteX21" fmla="*/ 18080 w 1563415"/>
              <a:gd name="connsiteY21" fmla="*/ 633156 h 1712059"/>
              <a:gd name="connsiteX22" fmla="*/ 16254 w 1563415"/>
              <a:gd name="connsiteY22" fmla="*/ 662919 h 1712059"/>
              <a:gd name="connsiteX23" fmla="*/ 5857 w 1563415"/>
              <a:gd name="connsiteY23" fmla="*/ 705619 h 1712059"/>
              <a:gd name="connsiteX24" fmla="*/ 9984 w 1563415"/>
              <a:gd name="connsiteY24" fmla="*/ 768319 h 1712059"/>
              <a:gd name="connsiteX25" fmla="*/ 8556 w 1563415"/>
              <a:gd name="connsiteY25" fmla="*/ 783319 h 1712059"/>
              <a:gd name="connsiteX26" fmla="*/ 5381 w 1563415"/>
              <a:gd name="connsiteY26" fmla="*/ 846178 h 1712059"/>
              <a:gd name="connsiteX27" fmla="*/ 4429 w 1563415"/>
              <a:gd name="connsiteY27" fmla="*/ 861099 h 1712059"/>
              <a:gd name="connsiteX28" fmla="*/ 3317 w 1563415"/>
              <a:gd name="connsiteY28" fmla="*/ 879433 h 1712059"/>
              <a:gd name="connsiteX29" fmla="*/ 39747 w 1563415"/>
              <a:gd name="connsiteY29" fmla="*/ 986659 h 1712059"/>
              <a:gd name="connsiteX30" fmla="*/ 56097 w 1563415"/>
              <a:gd name="connsiteY30" fmla="*/ 1052454 h 1712059"/>
              <a:gd name="connsiteX31" fmla="*/ 72288 w 1563415"/>
              <a:gd name="connsiteY31" fmla="*/ 1122933 h 1712059"/>
              <a:gd name="connsiteX32" fmla="*/ 127845 w 1563415"/>
              <a:gd name="connsiteY32" fmla="*/ 1226110 h 1712059"/>
              <a:gd name="connsiteX33" fmla="*/ 132924 w 1563415"/>
              <a:gd name="connsiteY33" fmla="*/ 1232936 h 1712059"/>
              <a:gd name="connsiteX34" fmla="*/ 174672 w 1563415"/>
              <a:gd name="connsiteY34" fmla="*/ 1285477 h 1712059"/>
              <a:gd name="connsiteX35" fmla="*/ 197371 w 1563415"/>
              <a:gd name="connsiteY35" fmla="*/ 1307541 h 1712059"/>
              <a:gd name="connsiteX36" fmla="*/ 280548 w 1563415"/>
              <a:gd name="connsiteY36" fmla="*/ 1389687 h 1712059"/>
              <a:gd name="connsiteX37" fmla="*/ 348645 w 1563415"/>
              <a:gd name="connsiteY37" fmla="*/ 1453181 h 1712059"/>
              <a:gd name="connsiteX38" fmla="*/ 440315 w 1563415"/>
              <a:gd name="connsiteY38" fmla="*/ 1508738 h 1712059"/>
              <a:gd name="connsiteX39" fmla="*/ 515238 w 1563415"/>
              <a:gd name="connsiteY39" fmla="*/ 1540485 h 1712059"/>
              <a:gd name="connsiteX40" fmla="*/ 619923 w 1563415"/>
              <a:gd name="connsiteY40" fmla="*/ 1570010 h 1712059"/>
              <a:gd name="connsiteX41" fmla="*/ 652146 w 1563415"/>
              <a:gd name="connsiteY41" fmla="*/ 1601757 h 1712059"/>
              <a:gd name="connsiteX42" fmla="*/ 725323 w 1563415"/>
              <a:gd name="connsiteY42" fmla="*/ 1711919 h 1712059"/>
              <a:gd name="connsiteX43" fmla="*/ 728895 w 1563415"/>
              <a:gd name="connsiteY43" fmla="*/ 1711919 h 1712059"/>
              <a:gd name="connsiteX44" fmla="*/ 732228 w 1563415"/>
              <a:gd name="connsiteY44" fmla="*/ 1711284 h 1712059"/>
              <a:gd name="connsiteX45" fmla="*/ 753023 w 1563415"/>
              <a:gd name="connsiteY45" fmla="*/ 1707156 h 1712059"/>
              <a:gd name="connsiteX46" fmla="*/ 753023 w 1563415"/>
              <a:gd name="connsiteY46" fmla="*/ 1703188 h 1712059"/>
              <a:gd name="connsiteX47" fmla="*/ 758181 w 1563415"/>
              <a:gd name="connsiteY47" fmla="*/ 1695251 h 1712059"/>
              <a:gd name="connsiteX48" fmla="*/ 776198 w 1563415"/>
              <a:gd name="connsiteY48" fmla="*/ 1640646 h 1712059"/>
              <a:gd name="connsiteX49" fmla="*/ 822072 w 1563415"/>
              <a:gd name="connsiteY49" fmla="*/ 1586597 h 1712059"/>
              <a:gd name="connsiteX50" fmla="*/ 871597 w 1563415"/>
              <a:gd name="connsiteY50" fmla="*/ 1585724 h 1712059"/>
              <a:gd name="connsiteX51" fmla="*/ 891677 w 1563415"/>
              <a:gd name="connsiteY51" fmla="*/ 1585010 h 1712059"/>
              <a:gd name="connsiteX52" fmla="*/ 983664 w 1563415"/>
              <a:gd name="connsiteY52" fmla="*/ 1566994 h 1712059"/>
              <a:gd name="connsiteX53" fmla="*/ 1056524 w 1563415"/>
              <a:gd name="connsiteY53" fmla="*/ 1539136 h 1712059"/>
              <a:gd name="connsiteX54" fmla="*/ 1152479 w 1563415"/>
              <a:gd name="connsiteY54" fmla="*/ 1499452 h 1712059"/>
              <a:gd name="connsiteX55" fmla="*/ 1273355 w 1563415"/>
              <a:gd name="connsiteY55" fmla="*/ 1412148 h 1712059"/>
              <a:gd name="connsiteX56" fmla="*/ 1273355 w 1563415"/>
              <a:gd name="connsiteY56" fmla="*/ 1412148 h 1712059"/>
              <a:gd name="connsiteX57" fmla="*/ 1273355 w 1563415"/>
              <a:gd name="connsiteY57" fmla="*/ 1412148 h 1712059"/>
              <a:gd name="connsiteX58" fmla="*/ 1273355 w 1563415"/>
              <a:gd name="connsiteY58" fmla="*/ 1412148 h 1712059"/>
              <a:gd name="connsiteX59" fmla="*/ 1234704 w 1563415"/>
              <a:gd name="connsiteY59" fmla="*/ 1428736 h 1712059"/>
              <a:gd name="connsiteX60" fmla="*/ 1226291 w 1563415"/>
              <a:gd name="connsiteY60" fmla="*/ 1438418 h 1712059"/>
              <a:gd name="connsiteX61" fmla="*/ 1141209 w 1563415"/>
              <a:gd name="connsiteY61" fmla="*/ 1483975 h 1712059"/>
              <a:gd name="connsiteX62" fmla="*/ 1128113 w 1563415"/>
              <a:gd name="connsiteY62" fmla="*/ 1485880 h 1712059"/>
              <a:gd name="connsiteX63" fmla="*/ 1097001 w 1563415"/>
              <a:gd name="connsiteY63" fmla="*/ 1488658 h 1712059"/>
              <a:gd name="connsiteX64" fmla="*/ 1087556 w 1563415"/>
              <a:gd name="connsiteY64" fmla="*/ 1488658 h 1712059"/>
              <a:gd name="connsiteX65" fmla="*/ 1085810 w 1563415"/>
              <a:gd name="connsiteY65" fmla="*/ 1477467 h 1712059"/>
              <a:gd name="connsiteX66" fmla="*/ 1123669 w 1563415"/>
              <a:gd name="connsiteY66" fmla="*/ 1459371 h 1712059"/>
              <a:gd name="connsiteX67" fmla="*/ 1149463 w 1563415"/>
              <a:gd name="connsiteY67" fmla="*/ 1461594 h 1712059"/>
              <a:gd name="connsiteX68" fmla="*/ 1136288 w 1563415"/>
              <a:gd name="connsiteY68" fmla="*/ 1452863 h 1712059"/>
              <a:gd name="connsiteX69" fmla="*/ 1477568 w 1563415"/>
              <a:gd name="connsiteY69" fmla="*/ 1072693 h 1712059"/>
              <a:gd name="connsiteX70" fmla="*/ 1484156 w 1563415"/>
              <a:gd name="connsiteY70" fmla="*/ 1076027 h 1712059"/>
              <a:gd name="connsiteX71" fmla="*/ 1500664 w 1563415"/>
              <a:gd name="connsiteY71" fmla="*/ 1065867 h 1712059"/>
              <a:gd name="connsiteX72" fmla="*/ 1503045 w 1563415"/>
              <a:gd name="connsiteY72" fmla="*/ 1047534 h 1712059"/>
              <a:gd name="connsiteX73" fmla="*/ 1508759 w 1563415"/>
              <a:gd name="connsiteY73" fmla="*/ 1022136 h 1712059"/>
              <a:gd name="connsiteX74" fmla="*/ 1531935 w 1563415"/>
              <a:gd name="connsiteY74" fmla="*/ 985071 h 1712059"/>
              <a:gd name="connsiteX75" fmla="*/ 1539316 w 1563415"/>
              <a:gd name="connsiteY75" fmla="*/ 913164 h 1712059"/>
              <a:gd name="connsiteX76" fmla="*/ 1542729 w 1563415"/>
              <a:gd name="connsiteY76" fmla="*/ 874592 h 1712059"/>
              <a:gd name="connsiteX77" fmla="*/ 1555904 w 1563415"/>
              <a:gd name="connsiteY77" fmla="*/ 810542 h 1712059"/>
              <a:gd name="connsiteX78" fmla="*/ 1562650 w 1563415"/>
              <a:gd name="connsiteY78" fmla="*/ 714428 h 1712059"/>
              <a:gd name="connsiteX79" fmla="*/ 1528443 w 1563415"/>
              <a:gd name="connsiteY79" fmla="*/ 535613 h 171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3415" h="1712059">
                <a:moveTo>
                  <a:pt x="1528443" y="535613"/>
                </a:moveTo>
                <a:cubicBezTo>
                  <a:pt x="1520506" y="509343"/>
                  <a:pt x="1507093" y="484421"/>
                  <a:pt x="1496140" y="459024"/>
                </a:cubicBezTo>
                <a:cubicBezTo>
                  <a:pt x="1473838" y="407038"/>
                  <a:pt x="1436218" y="365846"/>
                  <a:pt x="1406534" y="319258"/>
                </a:cubicBezTo>
                <a:cubicBezTo>
                  <a:pt x="1391391" y="295281"/>
                  <a:pt x="1373255" y="273328"/>
                  <a:pt x="1352564" y="253938"/>
                </a:cubicBezTo>
                <a:cubicBezTo>
                  <a:pt x="1329786" y="232668"/>
                  <a:pt x="1310103" y="208223"/>
                  <a:pt x="1286451" y="187508"/>
                </a:cubicBezTo>
                <a:cubicBezTo>
                  <a:pt x="1268673" y="171634"/>
                  <a:pt x="1248276" y="160761"/>
                  <a:pt x="1229941" y="146395"/>
                </a:cubicBezTo>
                <a:cubicBezTo>
                  <a:pt x="1205496" y="127188"/>
                  <a:pt x="1182956" y="104410"/>
                  <a:pt x="1150177" y="98775"/>
                </a:cubicBezTo>
                <a:cubicBezTo>
                  <a:pt x="1146971" y="97600"/>
                  <a:pt x="1143947" y="95973"/>
                  <a:pt x="1141209" y="93934"/>
                </a:cubicBezTo>
                <a:cubicBezTo>
                  <a:pt x="1116526" y="80997"/>
                  <a:pt x="1092795" y="65599"/>
                  <a:pt x="1066921" y="55599"/>
                </a:cubicBezTo>
                <a:cubicBezTo>
                  <a:pt x="993665" y="27265"/>
                  <a:pt x="916123" y="13931"/>
                  <a:pt x="839374" y="597"/>
                </a:cubicBezTo>
                <a:cubicBezTo>
                  <a:pt x="822786" y="-2260"/>
                  <a:pt x="806754" y="4248"/>
                  <a:pt x="790008" y="2105"/>
                </a:cubicBezTo>
                <a:cubicBezTo>
                  <a:pt x="752626" y="-2736"/>
                  <a:pt x="715402" y="4328"/>
                  <a:pt x="678100" y="5756"/>
                </a:cubicBezTo>
                <a:cubicBezTo>
                  <a:pt x="648019" y="6867"/>
                  <a:pt x="621193" y="21630"/>
                  <a:pt x="591668" y="25201"/>
                </a:cubicBezTo>
                <a:cubicBezTo>
                  <a:pt x="552842" y="30797"/>
                  <a:pt x="515634" y="44503"/>
                  <a:pt x="482459" y="65441"/>
                </a:cubicBezTo>
                <a:cubicBezTo>
                  <a:pt x="463649" y="76790"/>
                  <a:pt x="453490" y="96473"/>
                  <a:pt x="435553" y="106950"/>
                </a:cubicBezTo>
                <a:cubicBezTo>
                  <a:pt x="390789" y="132903"/>
                  <a:pt x="351899" y="166555"/>
                  <a:pt x="310946" y="197587"/>
                </a:cubicBezTo>
                <a:cubicBezTo>
                  <a:pt x="274516" y="225128"/>
                  <a:pt x="244039" y="259177"/>
                  <a:pt x="209752" y="289098"/>
                </a:cubicBezTo>
                <a:cubicBezTo>
                  <a:pt x="188688" y="306646"/>
                  <a:pt x="171100" y="327996"/>
                  <a:pt x="157925" y="352036"/>
                </a:cubicBezTo>
                <a:cubicBezTo>
                  <a:pt x="147909" y="374807"/>
                  <a:pt x="134528" y="395943"/>
                  <a:pt x="118241" y="414737"/>
                </a:cubicBezTo>
                <a:cubicBezTo>
                  <a:pt x="110035" y="422610"/>
                  <a:pt x="102320" y="430991"/>
                  <a:pt x="95146" y="439817"/>
                </a:cubicBezTo>
                <a:cubicBezTo>
                  <a:pt x="59033" y="488628"/>
                  <a:pt x="42684" y="547042"/>
                  <a:pt x="18080" y="601409"/>
                </a:cubicBezTo>
                <a:cubicBezTo>
                  <a:pt x="13913" y="611584"/>
                  <a:pt x="13913" y="622981"/>
                  <a:pt x="18080" y="633156"/>
                </a:cubicBezTo>
                <a:cubicBezTo>
                  <a:pt x="21747" y="642886"/>
                  <a:pt x="21080" y="653712"/>
                  <a:pt x="16254" y="662919"/>
                </a:cubicBezTo>
                <a:cubicBezTo>
                  <a:pt x="9222" y="676038"/>
                  <a:pt x="5643" y="690737"/>
                  <a:pt x="5857" y="705619"/>
                </a:cubicBezTo>
                <a:cubicBezTo>
                  <a:pt x="7445" y="726492"/>
                  <a:pt x="3714" y="747683"/>
                  <a:pt x="9984" y="768319"/>
                </a:cubicBezTo>
                <a:cubicBezTo>
                  <a:pt x="11040" y="773351"/>
                  <a:pt x="10540" y="778581"/>
                  <a:pt x="8556" y="783319"/>
                </a:cubicBezTo>
                <a:cubicBezTo>
                  <a:pt x="1889" y="803875"/>
                  <a:pt x="-5492" y="824511"/>
                  <a:pt x="5381" y="846178"/>
                </a:cubicBezTo>
                <a:cubicBezTo>
                  <a:pt x="7413" y="851028"/>
                  <a:pt x="7064" y="856552"/>
                  <a:pt x="4429" y="861099"/>
                </a:cubicBezTo>
                <a:cubicBezTo>
                  <a:pt x="2111" y="866933"/>
                  <a:pt x="1722" y="873362"/>
                  <a:pt x="3317" y="879433"/>
                </a:cubicBezTo>
                <a:cubicBezTo>
                  <a:pt x="9429" y="917292"/>
                  <a:pt x="27128" y="950864"/>
                  <a:pt x="39747" y="986659"/>
                </a:cubicBezTo>
                <a:cubicBezTo>
                  <a:pt x="47922" y="1007826"/>
                  <a:pt x="53414" y="1029930"/>
                  <a:pt x="56097" y="1052454"/>
                </a:cubicBezTo>
                <a:cubicBezTo>
                  <a:pt x="57613" y="1076677"/>
                  <a:pt x="63081" y="1100480"/>
                  <a:pt x="72288" y="1122933"/>
                </a:cubicBezTo>
                <a:cubicBezTo>
                  <a:pt x="88161" y="1158727"/>
                  <a:pt x="118162" y="1187062"/>
                  <a:pt x="127845" y="1226110"/>
                </a:cubicBezTo>
                <a:cubicBezTo>
                  <a:pt x="128964" y="1228761"/>
                  <a:pt x="130702" y="1231103"/>
                  <a:pt x="132924" y="1232936"/>
                </a:cubicBezTo>
                <a:cubicBezTo>
                  <a:pt x="148798" y="1248809"/>
                  <a:pt x="170862" y="1258730"/>
                  <a:pt x="174672" y="1285477"/>
                </a:cubicBezTo>
                <a:cubicBezTo>
                  <a:pt x="176021" y="1295160"/>
                  <a:pt x="192609" y="1298652"/>
                  <a:pt x="197371" y="1307541"/>
                </a:cubicBezTo>
                <a:cubicBezTo>
                  <a:pt x="216816" y="1343654"/>
                  <a:pt x="252928" y="1362384"/>
                  <a:pt x="280548" y="1389687"/>
                </a:cubicBezTo>
                <a:cubicBezTo>
                  <a:pt x="302533" y="1411513"/>
                  <a:pt x="322295" y="1435323"/>
                  <a:pt x="348645" y="1453181"/>
                </a:cubicBezTo>
                <a:cubicBezTo>
                  <a:pt x="378249" y="1473499"/>
                  <a:pt x="412139" y="1485880"/>
                  <a:pt x="440315" y="1508738"/>
                </a:cubicBezTo>
                <a:cubicBezTo>
                  <a:pt x="462299" y="1525310"/>
                  <a:pt x="488038" y="1536215"/>
                  <a:pt x="515238" y="1540485"/>
                </a:cubicBezTo>
                <a:cubicBezTo>
                  <a:pt x="550723" y="1548112"/>
                  <a:pt x="585684" y="1557978"/>
                  <a:pt x="619923" y="1570010"/>
                </a:cubicBezTo>
                <a:cubicBezTo>
                  <a:pt x="637305" y="1575803"/>
                  <a:pt x="644924" y="1587312"/>
                  <a:pt x="652146" y="1601757"/>
                </a:cubicBezTo>
                <a:cubicBezTo>
                  <a:pt x="674131" y="1646917"/>
                  <a:pt x="671115" y="1707950"/>
                  <a:pt x="725323" y="1711919"/>
                </a:cubicBezTo>
                <a:lnTo>
                  <a:pt x="728895" y="1711919"/>
                </a:lnTo>
                <a:lnTo>
                  <a:pt x="732228" y="1711284"/>
                </a:lnTo>
                <a:cubicBezTo>
                  <a:pt x="739213" y="1710014"/>
                  <a:pt x="746117" y="1708506"/>
                  <a:pt x="753023" y="1707156"/>
                </a:cubicBezTo>
                <a:cubicBezTo>
                  <a:pt x="753142" y="1705839"/>
                  <a:pt x="753142" y="1704506"/>
                  <a:pt x="753023" y="1703188"/>
                </a:cubicBezTo>
                <a:cubicBezTo>
                  <a:pt x="755102" y="1700799"/>
                  <a:pt x="756840" y="1698124"/>
                  <a:pt x="758181" y="1695251"/>
                </a:cubicBezTo>
                <a:cubicBezTo>
                  <a:pt x="767150" y="1677790"/>
                  <a:pt x="768340" y="1658187"/>
                  <a:pt x="776198" y="1640646"/>
                </a:cubicBezTo>
                <a:cubicBezTo>
                  <a:pt x="786278" y="1618186"/>
                  <a:pt x="792071" y="1591439"/>
                  <a:pt x="822072" y="1586597"/>
                </a:cubicBezTo>
                <a:cubicBezTo>
                  <a:pt x="837946" y="1584057"/>
                  <a:pt x="854375" y="1575803"/>
                  <a:pt x="871597" y="1585724"/>
                </a:cubicBezTo>
                <a:cubicBezTo>
                  <a:pt x="876518" y="1588581"/>
                  <a:pt x="885090" y="1586201"/>
                  <a:pt x="891677" y="1585010"/>
                </a:cubicBezTo>
                <a:cubicBezTo>
                  <a:pt x="922393" y="1579216"/>
                  <a:pt x="953028" y="1572867"/>
                  <a:pt x="983664" y="1566994"/>
                </a:cubicBezTo>
                <a:cubicBezTo>
                  <a:pt x="1009776" y="1561994"/>
                  <a:pt x="1031840" y="1545961"/>
                  <a:pt x="1056524" y="1539136"/>
                </a:cubicBezTo>
                <a:cubicBezTo>
                  <a:pt x="1089636" y="1528818"/>
                  <a:pt x="1121748" y="1515532"/>
                  <a:pt x="1152479" y="1499452"/>
                </a:cubicBezTo>
                <a:cubicBezTo>
                  <a:pt x="1197956" y="1477388"/>
                  <a:pt x="1236450" y="1445958"/>
                  <a:pt x="1273355" y="1412148"/>
                </a:cubicBezTo>
                <a:lnTo>
                  <a:pt x="1273355" y="1412148"/>
                </a:lnTo>
                <a:lnTo>
                  <a:pt x="1273355" y="1412148"/>
                </a:lnTo>
                <a:lnTo>
                  <a:pt x="1273355" y="1412148"/>
                </a:lnTo>
                <a:cubicBezTo>
                  <a:pt x="1255419" y="1405957"/>
                  <a:pt x="1244228" y="1415640"/>
                  <a:pt x="1234704" y="1428736"/>
                </a:cubicBezTo>
                <a:cubicBezTo>
                  <a:pt x="1232164" y="1432227"/>
                  <a:pt x="1232005" y="1436672"/>
                  <a:pt x="1226291" y="1438418"/>
                </a:cubicBezTo>
                <a:cubicBezTo>
                  <a:pt x="1194544" y="1447625"/>
                  <a:pt x="1167956" y="1465721"/>
                  <a:pt x="1141209" y="1483975"/>
                </a:cubicBezTo>
                <a:cubicBezTo>
                  <a:pt x="1137423" y="1486729"/>
                  <a:pt x="1132526" y="1487444"/>
                  <a:pt x="1128113" y="1485880"/>
                </a:cubicBezTo>
                <a:cubicBezTo>
                  <a:pt x="1117914" y="1481674"/>
                  <a:pt x="1106295" y="1482713"/>
                  <a:pt x="1097001" y="1488658"/>
                </a:cubicBezTo>
                <a:cubicBezTo>
                  <a:pt x="1094144" y="1490404"/>
                  <a:pt x="1090493" y="1492150"/>
                  <a:pt x="1087556" y="1488658"/>
                </a:cubicBezTo>
                <a:cubicBezTo>
                  <a:pt x="1084977" y="1485523"/>
                  <a:pt x="1084302" y="1481237"/>
                  <a:pt x="1085810" y="1477467"/>
                </a:cubicBezTo>
                <a:cubicBezTo>
                  <a:pt x="1098612" y="1471753"/>
                  <a:pt x="1111232" y="1465721"/>
                  <a:pt x="1123669" y="1459371"/>
                </a:cubicBezTo>
                <a:cubicBezTo>
                  <a:pt x="1132328" y="1458570"/>
                  <a:pt x="1141066" y="1459316"/>
                  <a:pt x="1149463" y="1461594"/>
                </a:cubicBezTo>
                <a:cubicBezTo>
                  <a:pt x="1146765" y="1454371"/>
                  <a:pt x="1140256" y="1455006"/>
                  <a:pt x="1136288" y="1452863"/>
                </a:cubicBezTo>
                <a:cubicBezTo>
                  <a:pt x="1290872" y="1369781"/>
                  <a:pt x="1411582" y="1235309"/>
                  <a:pt x="1477568" y="1072693"/>
                </a:cubicBezTo>
                <a:cubicBezTo>
                  <a:pt x="1479433" y="1074360"/>
                  <a:pt x="1481703" y="1075511"/>
                  <a:pt x="1484156" y="1076027"/>
                </a:cubicBezTo>
                <a:cubicBezTo>
                  <a:pt x="1491140" y="1077693"/>
                  <a:pt x="1496854" y="1071899"/>
                  <a:pt x="1500664" y="1065867"/>
                </a:cubicBezTo>
                <a:cubicBezTo>
                  <a:pt x="1503656" y="1060248"/>
                  <a:pt x="1504497" y="1053732"/>
                  <a:pt x="1503045" y="1047534"/>
                </a:cubicBezTo>
                <a:cubicBezTo>
                  <a:pt x="1502093" y="1038668"/>
                  <a:pt x="1504101" y="1029739"/>
                  <a:pt x="1508759" y="1022136"/>
                </a:cubicBezTo>
                <a:cubicBezTo>
                  <a:pt x="1515585" y="1008961"/>
                  <a:pt x="1529792" y="1000072"/>
                  <a:pt x="1531935" y="985071"/>
                </a:cubicBezTo>
                <a:cubicBezTo>
                  <a:pt x="1535348" y="961261"/>
                  <a:pt x="1536141" y="937451"/>
                  <a:pt x="1539316" y="913164"/>
                </a:cubicBezTo>
                <a:cubicBezTo>
                  <a:pt x="1541062" y="900228"/>
                  <a:pt x="1538681" y="886259"/>
                  <a:pt x="1542729" y="874592"/>
                </a:cubicBezTo>
                <a:cubicBezTo>
                  <a:pt x="1548761" y="853615"/>
                  <a:pt x="1553166" y="832202"/>
                  <a:pt x="1555904" y="810542"/>
                </a:cubicBezTo>
                <a:cubicBezTo>
                  <a:pt x="1561856" y="778795"/>
                  <a:pt x="1560190" y="746413"/>
                  <a:pt x="1562650" y="714428"/>
                </a:cubicBezTo>
                <a:cubicBezTo>
                  <a:pt x="1567174" y="653077"/>
                  <a:pt x="1545745" y="594583"/>
                  <a:pt x="1528443" y="535613"/>
                </a:cubicBezTo>
                <a:close/>
              </a:path>
            </a:pathLst>
          </a:custGeom>
          <a:solidFill>
            <a:srgbClr val="2F93A4"/>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208" name="Group 207">
            <a:extLst>
              <a:ext uri="{FF2B5EF4-FFF2-40B4-BE49-F238E27FC236}">
                <a16:creationId xmlns:a16="http://schemas.microsoft.com/office/drawing/2014/main" id="{7B17410F-D335-4436-9B30-02BD958DBC93}"/>
              </a:ext>
            </a:extLst>
          </p:cNvPr>
          <p:cNvGrpSpPr/>
          <p:nvPr/>
        </p:nvGrpSpPr>
        <p:grpSpPr>
          <a:xfrm>
            <a:off x="381002" y="2993338"/>
            <a:ext cx="711814" cy="871325"/>
            <a:chOff x="2993811" y="2736905"/>
            <a:chExt cx="396427" cy="485265"/>
          </a:xfrm>
        </p:grpSpPr>
        <p:sp>
          <p:nvSpPr>
            <p:cNvPr id="311" name="Freeform: Shape 310">
              <a:extLst>
                <a:ext uri="{FF2B5EF4-FFF2-40B4-BE49-F238E27FC236}">
                  <a16:creationId xmlns:a16="http://schemas.microsoft.com/office/drawing/2014/main" id="{4A1A29A9-A722-491D-8025-13944B57E421}"/>
                </a:ext>
              </a:extLst>
            </p:cNvPr>
            <p:cNvSpPr/>
            <p:nvPr/>
          </p:nvSpPr>
          <p:spPr>
            <a:xfrm>
              <a:off x="2993811" y="2736905"/>
              <a:ext cx="396427" cy="485265"/>
            </a:xfrm>
            <a:custGeom>
              <a:avLst/>
              <a:gdLst>
                <a:gd name="connsiteX0" fmla="*/ 357795 w 362312"/>
                <a:gd name="connsiteY0" fmla="*/ 84385 h 443505"/>
                <a:gd name="connsiteX1" fmla="*/ 277475 w 362312"/>
                <a:gd name="connsiteY1" fmla="*/ 4066 h 443505"/>
                <a:gd name="connsiteX2" fmla="*/ 267237 w 362312"/>
                <a:gd name="connsiteY2" fmla="*/ -141 h 443505"/>
                <a:gd name="connsiteX3" fmla="*/ 14293 w 362312"/>
                <a:gd name="connsiteY3" fmla="*/ -141 h 443505"/>
                <a:gd name="connsiteX4" fmla="*/ -152 w 362312"/>
                <a:gd name="connsiteY4" fmla="*/ 14304 h 443505"/>
                <a:gd name="connsiteX5" fmla="*/ -152 w 362312"/>
                <a:gd name="connsiteY5" fmla="*/ 14383 h 443505"/>
                <a:gd name="connsiteX6" fmla="*/ -152 w 362312"/>
                <a:gd name="connsiteY6" fmla="*/ 428840 h 443505"/>
                <a:gd name="connsiteX7" fmla="*/ 14214 w 362312"/>
                <a:gd name="connsiteY7" fmla="*/ 443364 h 443505"/>
                <a:gd name="connsiteX8" fmla="*/ 14293 w 362312"/>
                <a:gd name="connsiteY8" fmla="*/ 443364 h 443505"/>
                <a:gd name="connsiteX9" fmla="*/ 347636 w 362312"/>
                <a:gd name="connsiteY9" fmla="*/ 443364 h 443505"/>
                <a:gd name="connsiteX10" fmla="*/ 362161 w 362312"/>
                <a:gd name="connsiteY10" fmla="*/ 428840 h 443505"/>
                <a:gd name="connsiteX11" fmla="*/ 362161 w 362312"/>
                <a:gd name="connsiteY11" fmla="*/ 94624 h 443505"/>
                <a:gd name="connsiteX12" fmla="*/ 357875 w 362312"/>
                <a:gd name="connsiteY12" fmla="*/ 84385 h 443505"/>
                <a:gd name="connsiteX13" fmla="*/ 281999 w 362312"/>
                <a:gd name="connsiteY13" fmla="*/ 49384 h 443505"/>
                <a:gd name="connsiteX14" fmla="*/ 312794 w 362312"/>
                <a:gd name="connsiteY14" fmla="*/ 80179 h 443505"/>
                <a:gd name="connsiteX15" fmla="*/ 281999 w 362312"/>
                <a:gd name="connsiteY15" fmla="*/ 80179 h 443505"/>
                <a:gd name="connsiteX16" fmla="*/ 281999 w 362312"/>
                <a:gd name="connsiteY16" fmla="*/ 49384 h 443505"/>
                <a:gd name="connsiteX17" fmla="*/ 29055 w 362312"/>
                <a:gd name="connsiteY17" fmla="*/ 414475 h 443505"/>
                <a:gd name="connsiteX18" fmla="*/ 29055 w 362312"/>
                <a:gd name="connsiteY18" fmla="*/ 28907 h 443505"/>
                <a:gd name="connsiteX19" fmla="*/ 253030 w 362312"/>
                <a:gd name="connsiteY19" fmla="*/ 28907 h 443505"/>
                <a:gd name="connsiteX20" fmla="*/ 253030 w 362312"/>
                <a:gd name="connsiteY20" fmla="*/ 94624 h 443505"/>
                <a:gd name="connsiteX21" fmla="*/ 267396 w 362312"/>
                <a:gd name="connsiteY21" fmla="*/ 109148 h 443505"/>
                <a:gd name="connsiteX22" fmla="*/ 267475 w 362312"/>
                <a:gd name="connsiteY22" fmla="*/ 109148 h 443505"/>
                <a:gd name="connsiteX23" fmla="*/ 333271 w 362312"/>
                <a:gd name="connsiteY23" fmla="*/ 109148 h 443505"/>
                <a:gd name="connsiteX24" fmla="*/ 333271 w 362312"/>
                <a:gd name="connsiteY24" fmla="*/ 414475 h 4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312" h="443505">
                  <a:moveTo>
                    <a:pt x="357795" y="84385"/>
                  </a:moveTo>
                  <a:lnTo>
                    <a:pt x="277475" y="4066"/>
                  </a:lnTo>
                  <a:cubicBezTo>
                    <a:pt x="274745" y="1375"/>
                    <a:pt x="271070" y="-133"/>
                    <a:pt x="267237" y="-141"/>
                  </a:cubicBezTo>
                  <a:lnTo>
                    <a:pt x="14293" y="-141"/>
                  </a:lnTo>
                  <a:cubicBezTo>
                    <a:pt x="6316" y="-141"/>
                    <a:pt x="-152" y="6328"/>
                    <a:pt x="-152" y="14304"/>
                  </a:cubicBezTo>
                  <a:cubicBezTo>
                    <a:pt x="-152" y="14328"/>
                    <a:pt x="-152" y="14359"/>
                    <a:pt x="-152" y="14383"/>
                  </a:cubicBezTo>
                  <a:lnTo>
                    <a:pt x="-152" y="428840"/>
                  </a:lnTo>
                  <a:cubicBezTo>
                    <a:pt x="-200" y="436817"/>
                    <a:pt x="6237" y="443317"/>
                    <a:pt x="14214" y="443364"/>
                  </a:cubicBezTo>
                  <a:cubicBezTo>
                    <a:pt x="14237" y="443364"/>
                    <a:pt x="14269" y="443364"/>
                    <a:pt x="14293" y="443364"/>
                  </a:cubicBezTo>
                  <a:lnTo>
                    <a:pt x="347636" y="443364"/>
                  </a:lnTo>
                  <a:cubicBezTo>
                    <a:pt x="355660" y="443364"/>
                    <a:pt x="362161" y="436864"/>
                    <a:pt x="362161" y="428840"/>
                  </a:cubicBezTo>
                  <a:lnTo>
                    <a:pt x="362161" y="94624"/>
                  </a:lnTo>
                  <a:cubicBezTo>
                    <a:pt x="362129" y="90782"/>
                    <a:pt x="360589" y="87108"/>
                    <a:pt x="357875" y="84385"/>
                  </a:cubicBezTo>
                  <a:close/>
                  <a:moveTo>
                    <a:pt x="281999" y="49384"/>
                  </a:moveTo>
                  <a:lnTo>
                    <a:pt x="312794" y="80179"/>
                  </a:lnTo>
                  <a:lnTo>
                    <a:pt x="281999" y="80179"/>
                  </a:lnTo>
                  <a:lnTo>
                    <a:pt x="281999" y="49384"/>
                  </a:lnTo>
                  <a:close/>
                  <a:moveTo>
                    <a:pt x="29055" y="414475"/>
                  </a:moveTo>
                  <a:lnTo>
                    <a:pt x="29055" y="28907"/>
                  </a:lnTo>
                  <a:lnTo>
                    <a:pt x="253030" y="28907"/>
                  </a:lnTo>
                  <a:lnTo>
                    <a:pt x="253030" y="94624"/>
                  </a:lnTo>
                  <a:cubicBezTo>
                    <a:pt x="252983" y="102600"/>
                    <a:pt x="259419" y="109100"/>
                    <a:pt x="267396" y="109148"/>
                  </a:cubicBezTo>
                  <a:cubicBezTo>
                    <a:pt x="267420" y="109148"/>
                    <a:pt x="267451" y="109148"/>
                    <a:pt x="267475" y="109148"/>
                  </a:cubicBezTo>
                  <a:lnTo>
                    <a:pt x="333271" y="109148"/>
                  </a:lnTo>
                  <a:lnTo>
                    <a:pt x="333271" y="414475"/>
                  </a:ln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2" name="Freeform: Shape 311">
              <a:extLst>
                <a:ext uri="{FF2B5EF4-FFF2-40B4-BE49-F238E27FC236}">
                  <a16:creationId xmlns:a16="http://schemas.microsoft.com/office/drawing/2014/main" id="{A4B33083-847D-485C-A087-CDBCDB2B632C}"/>
                </a:ext>
              </a:extLst>
            </p:cNvPr>
            <p:cNvSpPr/>
            <p:nvPr/>
          </p:nvSpPr>
          <p:spPr>
            <a:xfrm>
              <a:off x="3074573" y="3020701"/>
              <a:ext cx="113587" cy="31783"/>
            </a:xfrm>
            <a:custGeom>
              <a:avLst/>
              <a:gdLst>
                <a:gd name="connsiteX0" fmla="*/ 89136 w 103812"/>
                <a:gd name="connsiteY0" fmla="*/ -141 h 29048"/>
                <a:gd name="connsiteX1" fmla="*/ 14372 w 103812"/>
                <a:gd name="connsiteY1" fmla="*/ -141 h 29048"/>
                <a:gd name="connsiteX2" fmla="*/ -152 w 103812"/>
                <a:gd name="connsiteY2" fmla="*/ 14383 h 29048"/>
                <a:gd name="connsiteX3" fmla="*/ 14372 w 103812"/>
                <a:gd name="connsiteY3" fmla="*/ 28908 h 29048"/>
                <a:gd name="connsiteX4" fmla="*/ 89136 w 103812"/>
                <a:gd name="connsiteY4" fmla="*/ 28908 h 29048"/>
                <a:gd name="connsiteX5" fmla="*/ 103660 w 103812"/>
                <a:gd name="connsiteY5" fmla="*/ 14383 h 29048"/>
                <a:gd name="connsiteX6" fmla="*/ 89136 w 103812"/>
                <a:gd name="connsiteY6" fmla="*/ -141 h 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12" h="29048">
                  <a:moveTo>
                    <a:pt x="89136" y="-141"/>
                  </a:moveTo>
                  <a:lnTo>
                    <a:pt x="14372" y="-141"/>
                  </a:lnTo>
                  <a:cubicBezTo>
                    <a:pt x="6348" y="-141"/>
                    <a:pt x="-152" y="6359"/>
                    <a:pt x="-152" y="14383"/>
                  </a:cubicBezTo>
                  <a:cubicBezTo>
                    <a:pt x="-152" y="22407"/>
                    <a:pt x="6348" y="28908"/>
                    <a:pt x="14372" y="28908"/>
                  </a:cubicBezTo>
                  <a:lnTo>
                    <a:pt x="89136" y="28908"/>
                  </a:lnTo>
                  <a:cubicBezTo>
                    <a:pt x="97160" y="28908"/>
                    <a:pt x="103660" y="22407"/>
                    <a:pt x="103660" y="14383"/>
                  </a:cubicBezTo>
                  <a:cubicBezTo>
                    <a:pt x="103660" y="6359"/>
                    <a:pt x="97160" y="-141"/>
                    <a:pt x="89136" y="-141"/>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3" name="Freeform: Shape 312">
              <a:extLst>
                <a:ext uri="{FF2B5EF4-FFF2-40B4-BE49-F238E27FC236}">
                  <a16:creationId xmlns:a16="http://schemas.microsoft.com/office/drawing/2014/main" id="{617FB662-1475-4388-A87C-75123D41B411}"/>
                </a:ext>
              </a:extLst>
            </p:cNvPr>
            <p:cNvSpPr/>
            <p:nvPr/>
          </p:nvSpPr>
          <p:spPr>
            <a:xfrm>
              <a:off x="3225089" y="2978821"/>
              <a:ext cx="97306" cy="78094"/>
            </a:xfrm>
            <a:custGeom>
              <a:avLst/>
              <a:gdLst>
                <a:gd name="connsiteX0" fmla="*/ 64672 w 88932"/>
                <a:gd name="connsiteY0" fmla="*/ 3769 h 71374"/>
                <a:gd name="connsiteX1" fmla="*/ 32052 w 88932"/>
                <a:gd name="connsiteY1" fmla="*/ 36310 h 71374"/>
                <a:gd name="connsiteX2" fmla="*/ 24115 w 88932"/>
                <a:gd name="connsiteY2" fmla="*/ 28373 h 71374"/>
                <a:gd name="connsiteX3" fmla="*/ 3599 w 88932"/>
                <a:gd name="connsiteY3" fmla="*/ 29405 h 71374"/>
                <a:gd name="connsiteX4" fmla="*/ 3639 w 88932"/>
                <a:gd name="connsiteY4" fmla="*/ 48929 h 71374"/>
                <a:gd name="connsiteX5" fmla="*/ 21655 w 88932"/>
                <a:gd name="connsiteY5" fmla="*/ 66946 h 71374"/>
                <a:gd name="connsiteX6" fmla="*/ 41973 w 88932"/>
                <a:gd name="connsiteY6" fmla="*/ 67104 h 71374"/>
                <a:gd name="connsiteX7" fmla="*/ 42132 w 88932"/>
                <a:gd name="connsiteY7" fmla="*/ 66946 h 71374"/>
                <a:gd name="connsiteX8" fmla="*/ 84990 w 88932"/>
                <a:gd name="connsiteY8" fmla="*/ 24166 h 71374"/>
                <a:gd name="connsiteX9" fmla="*/ 84038 w 88932"/>
                <a:gd name="connsiteY9" fmla="*/ 3650 h 71374"/>
                <a:gd name="connsiteX10" fmla="*/ 64513 w 88932"/>
                <a:gd name="connsiteY10" fmla="*/ 3610 h 7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932" h="71374">
                  <a:moveTo>
                    <a:pt x="64672" y="3769"/>
                  </a:moveTo>
                  <a:lnTo>
                    <a:pt x="32052" y="36310"/>
                  </a:lnTo>
                  <a:lnTo>
                    <a:pt x="24115" y="28373"/>
                  </a:lnTo>
                  <a:cubicBezTo>
                    <a:pt x="18163" y="22992"/>
                    <a:pt x="8980" y="23452"/>
                    <a:pt x="3599" y="29405"/>
                  </a:cubicBezTo>
                  <a:cubicBezTo>
                    <a:pt x="-1417" y="34952"/>
                    <a:pt x="-1401" y="43397"/>
                    <a:pt x="3639" y="48929"/>
                  </a:cubicBezTo>
                  <a:lnTo>
                    <a:pt x="21655" y="66946"/>
                  </a:lnTo>
                  <a:cubicBezTo>
                    <a:pt x="27219" y="72596"/>
                    <a:pt x="36314" y="72676"/>
                    <a:pt x="41973" y="67104"/>
                  </a:cubicBezTo>
                  <a:cubicBezTo>
                    <a:pt x="42021" y="67056"/>
                    <a:pt x="42076" y="67001"/>
                    <a:pt x="42132" y="66946"/>
                  </a:cubicBezTo>
                  <a:lnTo>
                    <a:pt x="84990" y="24166"/>
                  </a:lnTo>
                  <a:cubicBezTo>
                    <a:pt x="90395" y="18238"/>
                    <a:pt x="89967" y="9055"/>
                    <a:pt x="84038" y="3650"/>
                  </a:cubicBezTo>
                  <a:cubicBezTo>
                    <a:pt x="78514" y="-1390"/>
                    <a:pt x="70061" y="-1406"/>
                    <a:pt x="64513" y="3610"/>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4" name="Freeform: Shape 313">
              <a:extLst>
                <a:ext uri="{FF2B5EF4-FFF2-40B4-BE49-F238E27FC236}">
                  <a16:creationId xmlns:a16="http://schemas.microsoft.com/office/drawing/2014/main" id="{78B20F14-0C2D-429F-8735-CA18A770CE3B}"/>
                </a:ext>
              </a:extLst>
            </p:cNvPr>
            <p:cNvSpPr/>
            <p:nvPr/>
          </p:nvSpPr>
          <p:spPr>
            <a:xfrm>
              <a:off x="3074573" y="2922831"/>
              <a:ext cx="113587" cy="31783"/>
            </a:xfrm>
            <a:custGeom>
              <a:avLst/>
              <a:gdLst>
                <a:gd name="connsiteX0" fmla="*/ 89136 w 103812"/>
                <a:gd name="connsiteY0" fmla="*/ -141 h 29048"/>
                <a:gd name="connsiteX1" fmla="*/ 14372 w 103812"/>
                <a:gd name="connsiteY1" fmla="*/ -141 h 29048"/>
                <a:gd name="connsiteX2" fmla="*/ -152 w 103812"/>
                <a:gd name="connsiteY2" fmla="*/ 14383 h 29048"/>
                <a:gd name="connsiteX3" fmla="*/ 14372 w 103812"/>
                <a:gd name="connsiteY3" fmla="*/ 28908 h 29048"/>
                <a:gd name="connsiteX4" fmla="*/ 89136 w 103812"/>
                <a:gd name="connsiteY4" fmla="*/ 28908 h 29048"/>
                <a:gd name="connsiteX5" fmla="*/ 103660 w 103812"/>
                <a:gd name="connsiteY5" fmla="*/ 14383 h 29048"/>
                <a:gd name="connsiteX6" fmla="*/ 89136 w 103812"/>
                <a:gd name="connsiteY6" fmla="*/ -141 h 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12" h="29048">
                  <a:moveTo>
                    <a:pt x="89136" y="-141"/>
                  </a:moveTo>
                  <a:lnTo>
                    <a:pt x="14372" y="-141"/>
                  </a:lnTo>
                  <a:cubicBezTo>
                    <a:pt x="6348" y="-141"/>
                    <a:pt x="-152" y="6359"/>
                    <a:pt x="-152" y="14383"/>
                  </a:cubicBezTo>
                  <a:cubicBezTo>
                    <a:pt x="-152" y="22407"/>
                    <a:pt x="6348" y="28908"/>
                    <a:pt x="14372" y="28908"/>
                  </a:cubicBezTo>
                  <a:lnTo>
                    <a:pt x="89136" y="28908"/>
                  </a:lnTo>
                  <a:cubicBezTo>
                    <a:pt x="97160" y="28908"/>
                    <a:pt x="103660" y="22407"/>
                    <a:pt x="103660" y="14383"/>
                  </a:cubicBezTo>
                  <a:cubicBezTo>
                    <a:pt x="103660" y="6359"/>
                    <a:pt x="97160" y="-141"/>
                    <a:pt x="89136" y="-141"/>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5" name="Freeform: Shape 314">
              <a:extLst>
                <a:ext uri="{FF2B5EF4-FFF2-40B4-BE49-F238E27FC236}">
                  <a16:creationId xmlns:a16="http://schemas.microsoft.com/office/drawing/2014/main" id="{DCB6A3C9-AA85-466C-A2CA-82A1193C256C}"/>
                </a:ext>
              </a:extLst>
            </p:cNvPr>
            <p:cNvSpPr/>
            <p:nvPr/>
          </p:nvSpPr>
          <p:spPr>
            <a:xfrm>
              <a:off x="3224004" y="2880158"/>
              <a:ext cx="98880" cy="78553"/>
            </a:xfrm>
            <a:custGeom>
              <a:avLst/>
              <a:gdLst>
                <a:gd name="connsiteX0" fmla="*/ 65663 w 90371"/>
                <a:gd name="connsiteY0" fmla="*/ 4256 h 71793"/>
                <a:gd name="connsiteX1" fmla="*/ 33043 w 90371"/>
                <a:gd name="connsiteY1" fmla="*/ 36797 h 71793"/>
                <a:gd name="connsiteX2" fmla="*/ 25106 w 90371"/>
                <a:gd name="connsiteY2" fmla="*/ 28860 h 71793"/>
                <a:gd name="connsiteX3" fmla="*/ 4590 w 90371"/>
                <a:gd name="connsiteY3" fmla="*/ 27908 h 71793"/>
                <a:gd name="connsiteX4" fmla="*/ 3637 w 90371"/>
                <a:gd name="connsiteY4" fmla="*/ 48432 h 71793"/>
                <a:gd name="connsiteX5" fmla="*/ 4630 w 90371"/>
                <a:gd name="connsiteY5" fmla="*/ 49416 h 71793"/>
                <a:gd name="connsiteX6" fmla="*/ 22646 w 90371"/>
                <a:gd name="connsiteY6" fmla="*/ 67432 h 71793"/>
                <a:gd name="connsiteX7" fmla="*/ 43123 w 90371"/>
                <a:gd name="connsiteY7" fmla="*/ 67432 h 71793"/>
                <a:gd name="connsiteX8" fmla="*/ 85981 w 90371"/>
                <a:gd name="connsiteY8" fmla="*/ 24574 h 71793"/>
                <a:gd name="connsiteX9" fmla="*/ 85981 w 90371"/>
                <a:gd name="connsiteY9" fmla="*/ 4097 h 71793"/>
                <a:gd name="connsiteX10" fmla="*/ 65504 w 90371"/>
                <a:gd name="connsiteY10" fmla="*/ 4097 h 7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71" h="71793">
                  <a:moveTo>
                    <a:pt x="65663" y="4256"/>
                  </a:moveTo>
                  <a:lnTo>
                    <a:pt x="33043" y="36797"/>
                  </a:lnTo>
                  <a:lnTo>
                    <a:pt x="25106" y="28860"/>
                  </a:lnTo>
                  <a:cubicBezTo>
                    <a:pt x="19701" y="22931"/>
                    <a:pt x="10519" y="22503"/>
                    <a:pt x="4590" y="27908"/>
                  </a:cubicBezTo>
                  <a:cubicBezTo>
                    <a:pt x="-1339" y="33312"/>
                    <a:pt x="-1767" y="42503"/>
                    <a:pt x="3637" y="48432"/>
                  </a:cubicBezTo>
                  <a:cubicBezTo>
                    <a:pt x="3955" y="48773"/>
                    <a:pt x="4280" y="49107"/>
                    <a:pt x="4630" y="49416"/>
                  </a:cubicBezTo>
                  <a:lnTo>
                    <a:pt x="22646" y="67432"/>
                  </a:lnTo>
                  <a:cubicBezTo>
                    <a:pt x="28313" y="73060"/>
                    <a:pt x="37456" y="73060"/>
                    <a:pt x="43123" y="67432"/>
                  </a:cubicBezTo>
                  <a:lnTo>
                    <a:pt x="85981" y="24574"/>
                  </a:lnTo>
                  <a:cubicBezTo>
                    <a:pt x="91632" y="18923"/>
                    <a:pt x="91632" y="9748"/>
                    <a:pt x="85981" y="4097"/>
                  </a:cubicBezTo>
                  <a:cubicBezTo>
                    <a:pt x="80330" y="-1554"/>
                    <a:pt x="71155" y="-1554"/>
                    <a:pt x="65504" y="4097"/>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6" name="Freeform: Shape 315">
              <a:extLst>
                <a:ext uri="{FF2B5EF4-FFF2-40B4-BE49-F238E27FC236}">
                  <a16:creationId xmlns:a16="http://schemas.microsoft.com/office/drawing/2014/main" id="{832B042C-4191-4B05-A35F-4930C2E944C9}"/>
                </a:ext>
              </a:extLst>
            </p:cNvPr>
            <p:cNvSpPr/>
            <p:nvPr/>
          </p:nvSpPr>
          <p:spPr>
            <a:xfrm>
              <a:off x="3073400" y="3112620"/>
              <a:ext cx="115934" cy="31787"/>
            </a:xfrm>
            <a:custGeom>
              <a:avLst/>
              <a:gdLst>
                <a:gd name="connsiteX0" fmla="*/ 90209 w 105957"/>
                <a:gd name="connsiteY0" fmla="*/ -99 h 29052"/>
                <a:gd name="connsiteX1" fmla="*/ 15445 w 105957"/>
                <a:gd name="connsiteY1" fmla="*/ -99 h 29052"/>
                <a:gd name="connsiteX2" fmla="*/ -112 w 105957"/>
                <a:gd name="connsiteY2" fmla="*/ 13314 h 29052"/>
                <a:gd name="connsiteX3" fmla="*/ 13302 w 105957"/>
                <a:gd name="connsiteY3" fmla="*/ 28870 h 29052"/>
                <a:gd name="connsiteX4" fmla="*/ 15445 w 105957"/>
                <a:gd name="connsiteY4" fmla="*/ 28870 h 29052"/>
                <a:gd name="connsiteX5" fmla="*/ 90209 w 105957"/>
                <a:gd name="connsiteY5" fmla="*/ 28870 h 29052"/>
                <a:gd name="connsiteX6" fmla="*/ 105765 w 105957"/>
                <a:gd name="connsiteY6" fmla="*/ 15457 h 29052"/>
                <a:gd name="connsiteX7" fmla="*/ 92352 w 105957"/>
                <a:gd name="connsiteY7" fmla="*/ -99 h 29052"/>
                <a:gd name="connsiteX8" fmla="*/ 90209 w 105957"/>
                <a:gd name="connsiteY8" fmla="*/ -99 h 2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7" h="29052">
                  <a:moveTo>
                    <a:pt x="90209" y="-99"/>
                  </a:moveTo>
                  <a:lnTo>
                    <a:pt x="15445" y="-99"/>
                  </a:lnTo>
                  <a:cubicBezTo>
                    <a:pt x="7444" y="-695"/>
                    <a:pt x="476" y="5314"/>
                    <a:pt x="-112" y="13314"/>
                  </a:cubicBezTo>
                  <a:cubicBezTo>
                    <a:pt x="-707" y="21314"/>
                    <a:pt x="5301" y="28275"/>
                    <a:pt x="13302" y="28870"/>
                  </a:cubicBezTo>
                  <a:cubicBezTo>
                    <a:pt x="14016" y="28925"/>
                    <a:pt x="14730" y="28925"/>
                    <a:pt x="15445" y="28870"/>
                  </a:cubicBezTo>
                  <a:lnTo>
                    <a:pt x="90209" y="28870"/>
                  </a:lnTo>
                  <a:cubicBezTo>
                    <a:pt x="98209" y="29465"/>
                    <a:pt x="105177" y="23457"/>
                    <a:pt x="105765" y="15457"/>
                  </a:cubicBezTo>
                  <a:cubicBezTo>
                    <a:pt x="106360" y="7456"/>
                    <a:pt x="100352" y="496"/>
                    <a:pt x="92352" y="-99"/>
                  </a:cubicBezTo>
                  <a:cubicBezTo>
                    <a:pt x="91637" y="-155"/>
                    <a:pt x="90923" y="-155"/>
                    <a:pt x="90209" y="-99"/>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7" name="Freeform: Shape 316">
              <a:extLst>
                <a:ext uri="{FF2B5EF4-FFF2-40B4-BE49-F238E27FC236}">
                  <a16:creationId xmlns:a16="http://schemas.microsoft.com/office/drawing/2014/main" id="{52376C08-EE43-4FDE-B798-E263D0BD3BDB}"/>
                </a:ext>
              </a:extLst>
            </p:cNvPr>
            <p:cNvSpPr/>
            <p:nvPr/>
          </p:nvSpPr>
          <p:spPr>
            <a:xfrm>
              <a:off x="3224599" y="3082682"/>
              <a:ext cx="97795" cy="78108"/>
            </a:xfrm>
            <a:custGeom>
              <a:avLst/>
              <a:gdLst>
                <a:gd name="connsiteX0" fmla="*/ 65120 w 89379"/>
                <a:gd name="connsiteY0" fmla="*/ 3769 h 71386"/>
                <a:gd name="connsiteX1" fmla="*/ 32500 w 89379"/>
                <a:gd name="connsiteY1" fmla="*/ 36389 h 71386"/>
                <a:gd name="connsiteX2" fmla="*/ 24563 w 89379"/>
                <a:gd name="connsiteY2" fmla="*/ 28452 h 71386"/>
                <a:gd name="connsiteX3" fmla="*/ 4086 w 89379"/>
                <a:gd name="connsiteY3" fmla="*/ 28452 h 71386"/>
                <a:gd name="connsiteX4" fmla="*/ 4086 w 89379"/>
                <a:gd name="connsiteY4" fmla="*/ 48929 h 71386"/>
                <a:gd name="connsiteX5" fmla="*/ 22102 w 89379"/>
                <a:gd name="connsiteY5" fmla="*/ 67025 h 71386"/>
                <a:gd name="connsiteX6" fmla="*/ 42579 w 89379"/>
                <a:gd name="connsiteY6" fmla="*/ 67025 h 71386"/>
                <a:gd name="connsiteX7" fmla="*/ 85438 w 89379"/>
                <a:gd name="connsiteY7" fmla="*/ 24166 h 71386"/>
                <a:gd name="connsiteX8" fmla="*/ 84485 w 89379"/>
                <a:gd name="connsiteY8" fmla="*/ 3650 h 71386"/>
                <a:gd name="connsiteX9" fmla="*/ 64961 w 89379"/>
                <a:gd name="connsiteY9" fmla="*/ 3610 h 7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79" h="71386">
                  <a:moveTo>
                    <a:pt x="65120" y="3769"/>
                  </a:moveTo>
                  <a:lnTo>
                    <a:pt x="32500" y="36389"/>
                  </a:lnTo>
                  <a:lnTo>
                    <a:pt x="24563" y="28452"/>
                  </a:lnTo>
                  <a:cubicBezTo>
                    <a:pt x="18912" y="22801"/>
                    <a:pt x="9737" y="22801"/>
                    <a:pt x="4086" y="28452"/>
                  </a:cubicBezTo>
                  <a:cubicBezTo>
                    <a:pt x="-1565" y="34103"/>
                    <a:pt x="-1565" y="43278"/>
                    <a:pt x="4086" y="48929"/>
                  </a:cubicBezTo>
                  <a:lnTo>
                    <a:pt x="22102" y="67025"/>
                  </a:lnTo>
                  <a:cubicBezTo>
                    <a:pt x="27769" y="72652"/>
                    <a:pt x="36912" y="72652"/>
                    <a:pt x="42579" y="67025"/>
                  </a:cubicBezTo>
                  <a:lnTo>
                    <a:pt x="85438" y="24166"/>
                  </a:lnTo>
                  <a:cubicBezTo>
                    <a:pt x="90843" y="18238"/>
                    <a:pt x="90414" y="9055"/>
                    <a:pt x="84485" y="3650"/>
                  </a:cubicBezTo>
                  <a:cubicBezTo>
                    <a:pt x="78961" y="-1390"/>
                    <a:pt x="70508" y="-1406"/>
                    <a:pt x="64961" y="3610"/>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grpSp>
      <p:pic>
        <p:nvPicPr>
          <p:cNvPr id="1026" name="Picture 2">
            <a:extLst>
              <a:ext uri="{FF2B5EF4-FFF2-40B4-BE49-F238E27FC236}">
                <a16:creationId xmlns:a16="http://schemas.microsoft.com/office/drawing/2014/main" id="{A0979857-7819-B231-C6F2-2D2F68FEB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49" y="-456"/>
            <a:ext cx="619125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61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p:cTn id="7" dur="500" fill="hold"/>
                                        <p:tgtEl>
                                          <p:spTgt spid="208"/>
                                        </p:tgtEl>
                                        <p:attrNameLst>
                                          <p:attrName>ppt_w</p:attrName>
                                        </p:attrNameLst>
                                      </p:cBhvr>
                                      <p:tavLst>
                                        <p:tav tm="0">
                                          <p:val>
                                            <p:fltVal val="0"/>
                                          </p:val>
                                        </p:tav>
                                        <p:tav tm="100000">
                                          <p:val>
                                            <p:strVal val="#ppt_w"/>
                                          </p:val>
                                        </p:tav>
                                      </p:tavLst>
                                    </p:anim>
                                    <p:anim calcmode="lin" valueType="num">
                                      <p:cBhvr>
                                        <p:cTn id="8" dur="500" fill="hold"/>
                                        <p:tgtEl>
                                          <p:spTgt spid="208"/>
                                        </p:tgtEl>
                                        <p:attrNameLst>
                                          <p:attrName>ppt_h</p:attrName>
                                        </p:attrNameLst>
                                      </p:cBhvr>
                                      <p:tavLst>
                                        <p:tav tm="0">
                                          <p:val>
                                            <p:fltVal val="0"/>
                                          </p:val>
                                        </p:tav>
                                        <p:tav tm="100000">
                                          <p:val>
                                            <p:strVal val="#ppt_h"/>
                                          </p:val>
                                        </p:tav>
                                      </p:tavLst>
                                    </p:anim>
                                    <p:animEffect transition="in" filter="fade">
                                      <p:cBhvr>
                                        <p:cTn id="9" dur="500"/>
                                        <p:tgtEl>
                                          <p:spTgt spid="208"/>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577"/>
                                        </p:tgtEl>
                                        <p:attrNameLst>
                                          <p:attrName>style.visibility</p:attrName>
                                        </p:attrNameLst>
                                      </p:cBhvr>
                                      <p:to>
                                        <p:strVal val="visible"/>
                                      </p:to>
                                    </p:set>
                                    <p:animEffect transition="in" filter="fade">
                                      <p:cBhvr>
                                        <p:cTn id="12" dur="500"/>
                                        <p:tgtEl>
                                          <p:spTgt spid="577"/>
                                        </p:tgtEl>
                                      </p:cBhvr>
                                    </p:animEffect>
                                  </p:childTnLst>
                                </p:cTn>
                              </p:par>
                              <p:par>
                                <p:cTn id="13" presetID="42" presetClass="path" presetSubtype="0" decel="100000" fill="hold" grpId="1" nodeType="withEffect">
                                  <p:stCondLst>
                                    <p:cond delay="1000"/>
                                  </p:stCondLst>
                                  <p:childTnLst>
                                    <p:animMotion origin="layout" path="M 4.79167E-6 -3.7037E-6 L 4.79167E-6 -0.08402 " pathEditMode="relative" rAng="0" ptsTypes="AA">
                                      <p:cBhvr>
                                        <p:cTn id="14" dur="1250" spd="-100000" fill="hold"/>
                                        <p:tgtEl>
                                          <p:spTgt spid="577"/>
                                        </p:tgtEl>
                                        <p:attrNameLst>
                                          <p:attrName>ppt_x</p:attrName>
                                          <p:attrName>ppt_y</p:attrName>
                                        </p:attrNameLst>
                                      </p:cBhvr>
                                      <p:rCtr x="0" y="-4213"/>
                                    </p:animMotion>
                                  </p:childTnLst>
                                </p:cTn>
                              </p:par>
                              <p:par>
                                <p:cTn id="15" presetID="10" presetClass="entr" presetSubtype="0" fill="hold" grpId="0" nodeType="withEffect">
                                  <p:stCondLst>
                                    <p:cond delay="1500"/>
                                  </p:stCondLst>
                                  <p:childTnLst>
                                    <p:set>
                                      <p:cBhvr>
                                        <p:cTn id="16" dur="1" fill="hold">
                                          <p:stCondLst>
                                            <p:cond delay="0"/>
                                          </p:stCondLst>
                                        </p:cTn>
                                        <p:tgtEl>
                                          <p:spTgt spid="571"/>
                                        </p:tgtEl>
                                        <p:attrNameLst>
                                          <p:attrName>style.visibility</p:attrName>
                                        </p:attrNameLst>
                                      </p:cBhvr>
                                      <p:to>
                                        <p:strVal val="visible"/>
                                      </p:to>
                                    </p:set>
                                    <p:animEffect transition="in" filter="fade">
                                      <p:cBhvr>
                                        <p:cTn id="17" dur="500"/>
                                        <p:tgtEl>
                                          <p:spTgt spid="571"/>
                                        </p:tgtEl>
                                      </p:cBhvr>
                                    </p:animEffect>
                                  </p:childTnLst>
                                </p:cTn>
                              </p:par>
                              <p:par>
                                <p:cTn id="18" presetID="42" presetClass="path" presetSubtype="0" decel="100000" fill="hold" grpId="1" nodeType="withEffect">
                                  <p:stCondLst>
                                    <p:cond delay="1500"/>
                                  </p:stCondLst>
                                  <p:childTnLst>
                                    <p:animMotion origin="layout" path="M -3.75E-6 -1.85185E-6 L -3.75E-6 -0.08079 " pathEditMode="relative" rAng="0" ptsTypes="AA">
                                      <p:cBhvr>
                                        <p:cTn id="19" dur="1250" spd="-100000" fill="hold"/>
                                        <p:tgtEl>
                                          <p:spTgt spid="571"/>
                                        </p:tgtEl>
                                        <p:attrNameLst>
                                          <p:attrName>ppt_x</p:attrName>
                                          <p:attrName>ppt_y</p:attrName>
                                        </p:attrNameLst>
                                      </p:cBhvr>
                                      <p:rCtr x="0" y="-4051"/>
                                    </p:animMotion>
                                  </p:childTnLst>
                                </p:cTn>
                              </p:par>
                              <p:par>
                                <p:cTn id="20" presetID="10" presetClass="entr" presetSubtype="0" fill="hold" grpId="0" nodeType="withEffect">
                                  <p:stCondLst>
                                    <p:cond delay="2000"/>
                                  </p:stCondLst>
                                  <p:childTnLst>
                                    <p:set>
                                      <p:cBhvr>
                                        <p:cTn id="21" dur="1" fill="hold">
                                          <p:stCondLst>
                                            <p:cond delay="0"/>
                                          </p:stCondLst>
                                        </p:cTn>
                                        <p:tgtEl>
                                          <p:spTgt spid="572"/>
                                        </p:tgtEl>
                                        <p:attrNameLst>
                                          <p:attrName>style.visibility</p:attrName>
                                        </p:attrNameLst>
                                      </p:cBhvr>
                                      <p:to>
                                        <p:strVal val="visible"/>
                                      </p:to>
                                    </p:set>
                                    <p:animEffect transition="in" filter="fade">
                                      <p:cBhvr>
                                        <p:cTn id="22" dur="500"/>
                                        <p:tgtEl>
                                          <p:spTgt spid="572"/>
                                        </p:tgtEl>
                                      </p:cBhvr>
                                    </p:animEffect>
                                  </p:childTnLst>
                                </p:cTn>
                              </p:par>
                              <p:par>
                                <p:cTn id="23" presetID="42" presetClass="path" presetSubtype="0" decel="100000" fill="hold" grpId="1" nodeType="withEffect">
                                  <p:stCondLst>
                                    <p:cond delay="2000"/>
                                  </p:stCondLst>
                                  <p:childTnLst>
                                    <p:animMotion origin="layout" path="M -4.16667E-7 -1.48148E-6 L -4.16667E-7 0.08079 " pathEditMode="relative" rAng="0" ptsTypes="AA">
                                      <p:cBhvr>
                                        <p:cTn id="24" dur="1250" spd="-100000" fill="hold"/>
                                        <p:tgtEl>
                                          <p:spTgt spid="572"/>
                                        </p:tgtEl>
                                        <p:attrNameLst>
                                          <p:attrName>ppt_x</p:attrName>
                                          <p:attrName>ppt_y</p:attrName>
                                        </p:attrNameLst>
                                      </p:cBhvr>
                                      <p:rCtr x="0" y="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p:bldP spid="571" grpId="1"/>
      <p:bldP spid="572" grpId="0"/>
      <p:bldP spid="572" grpId="1"/>
      <p:bldP spid="577" grpId="0"/>
      <p:bldP spid="57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344E-2FC4-EF6C-7CFF-F66FE0951F6D}"/>
              </a:ext>
            </a:extLst>
          </p:cNvPr>
          <p:cNvSpPr>
            <a:spLocks noGrp="1"/>
          </p:cNvSpPr>
          <p:nvPr>
            <p:ph type="title"/>
          </p:nvPr>
        </p:nvSpPr>
        <p:spPr>
          <a:ln>
            <a:solidFill>
              <a:srgbClr val="FAA819"/>
            </a:solidFill>
          </a:ln>
        </p:spPr>
        <p:txBody>
          <a:bodyPr/>
          <a:lstStyle/>
          <a:p>
            <a:r>
              <a:rPr lang="en-GB"/>
              <a:t>The consequence of </a:t>
            </a:r>
            <a:r>
              <a:rPr lang="en-GB">
                <a:solidFill>
                  <a:srgbClr val="FAA819"/>
                </a:solidFill>
              </a:rPr>
              <a:t>not</a:t>
            </a:r>
            <a:r>
              <a:rPr lang="en-GB">
                <a:solidFill>
                  <a:srgbClr val="FF0000"/>
                </a:solidFill>
              </a:rPr>
              <a:t> </a:t>
            </a:r>
            <a:r>
              <a:rPr lang="en-GB"/>
              <a:t>taking a gender-transformative approach</a:t>
            </a:r>
          </a:p>
        </p:txBody>
      </p:sp>
      <p:sp>
        <p:nvSpPr>
          <p:cNvPr id="3" name="Content Placeholder 2">
            <a:extLst>
              <a:ext uri="{FF2B5EF4-FFF2-40B4-BE49-F238E27FC236}">
                <a16:creationId xmlns:a16="http://schemas.microsoft.com/office/drawing/2014/main" id="{1858E0DE-D062-B7EE-C604-F09FB02498E0}"/>
              </a:ext>
            </a:extLst>
          </p:cNvPr>
          <p:cNvSpPr>
            <a:spLocks noGrp="1"/>
          </p:cNvSpPr>
          <p:nvPr>
            <p:ph sz="half" idx="1"/>
          </p:nvPr>
        </p:nvSpPr>
        <p:spPr/>
        <p:txBody>
          <a:bodyPr>
            <a:normAutofit fontScale="92500"/>
          </a:bodyPr>
          <a:lstStyle/>
          <a:p>
            <a:pPr marL="0" indent="0">
              <a:buNone/>
            </a:pPr>
            <a:r>
              <a:rPr lang="en-GB"/>
              <a:t>                 </a:t>
            </a:r>
            <a:r>
              <a:rPr lang="en-GB" sz="2400" b="1" i="1">
                <a:solidFill>
                  <a:srgbClr val="66CBE1"/>
                </a:solidFill>
                <a:effectLst/>
                <a:latin typeface="Adelle Rg" panose="02000503060000020004" pitchFamily="50" charset="0"/>
                <a:ea typeface="Calibri" panose="020F0502020204030204" pitchFamily="34" charset="0"/>
                <a:cs typeface="Arial" panose="020B0604020202020204" pitchFamily="34" charset="0"/>
              </a:rPr>
              <a:t> Some members have    been  able to rescue girls from forced marriages and these girls are now dependent on us. This is a major problem for us and for our respective institutions. What is the point of rescuing girls from marriage if we are not able to support them afterwards – to return to school or learn a skill?</a:t>
            </a:r>
            <a:endParaRPr lang="en-GB"/>
          </a:p>
        </p:txBody>
      </p:sp>
      <p:sp>
        <p:nvSpPr>
          <p:cNvPr id="4" name="Content Placeholder 3">
            <a:extLst>
              <a:ext uri="{FF2B5EF4-FFF2-40B4-BE49-F238E27FC236}">
                <a16:creationId xmlns:a16="http://schemas.microsoft.com/office/drawing/2014/main" id="{12149745-F978-50F1-F58F-84EC16FE9502}"/>
              </a:ext>
            </a:extLst>
          </p:cNvPr>
          <p:cNvSpPr>
            <a:spLocks noGrp="1"/>
          </p:cNvSpPr>
          <p:nvPr>
            <p:ph sz="half" idx="2"/>
          </p:nvPr>
        </p:nvSpPr>
        <p:spPr>
          <a:xfrm>
            <a:off x="4648200" y="1600201"/>
            <a:ext cx="4038600" cy="4525963"/>
          </a:xfrm>
        </p:spPr>
        <p:txBody>
          <a:bodyPr>
            <a:normAutofit fontScale="92500"/>
          </a:bodyPr>
          <a:lstStyle/>
          <a:p>
            <a:r>
              <a:rPr lang="en-GB" sz="2200"/>
              <a:t>Girls are unable to fulfil their potential </a:t>
            </a:r>
          </a:p>
          <a:p>
            <a:r>
              <a:rPr lang="en-GB" sz="2200"/>
              <a:t>Gains made are concessions rather than entitlements</a:t>
            </a:r>
          </a:p>
          <a:p>
            <a:r>
              <a:rPr lang="en-GB" sz="2200"/>
              <a:t>Alternatives are not created</a:t>
            </a:r>
          </a:p>
          <a:p>
            <a:r>
              <a:rPr lang="en-GB" sz="2200"/>
              <a:t>Educated girls are higher value brides</a:t>
            </a:r>
          </a:p>
          <a:p>
            <a:r>
              <a:rPr lang="en-GB" sz="2200"/>
              <a:t>Increased risk of backlash</a:t>
            </a:r>
          </a:p>
          <a:p>
            <a:r>
              <a:rPr lang="en-GB" sz="2200"/>
              <a:t>Drive the practice underground increasing girls’ vulnerability</a:t>
            </a:r>
          </a:p>
          <a:p>
            <a:pPr marL="0" indent="0">
              <a:buNone/>
            </a:pPr>
            <a:endParaRPr lang="en-GB"/>
          </a:p>
          <a:p>
            <a:endParaRPr lang="en-GB"/>
          </a:p>
        </p:txBody>
      </p:sp>
      <p:pic>
        <p:nvPicPr>
          <p:cNvPr id="5" name="Content Placeholder 6" descr="Speech outline">
            <a:extLst>
              <a:ext uri="{FF2B5EF4-FFF2-40B4-BE49-F238E27FC236}">
                <a16:creationId xmlns:a16="http://schemas.microsoft.com/office/drawing/2014/main" id="{0D4893DA-C5D7-B707-E36D-D80E173D8A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80" y="731836"/>
            <a:ext cx="1498922" cy="1498922"/>
          </a:xfrm>
          <a:prstGeom prst="rect">
            <a:avLst/>
          </a:prstGeom>
        </p:spPr>
      </p:pic>
    </p:spTree>
    <p:extLst>
      <p:ext uri="{BB962C8B-B14F-4D97-AF65-F5344CB8AC3E}">
        <p14:creationId xmlns:p14="http://schemas.microsoft.com/office/powerpoint/2010/main" val="391077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Child marriage in West Africa/Nigeria: the scale and the Call to Action</a:t>
            </a:r>
          </a:p>
        </p:txBody>
      </p:sp>
    </p:spTree>
    <p:extLst>
      <p:ext uri="{BB962C8B-B14F-4D97-AF65-F5344CB8AC3E}">
        <p14:creationId xmlns:p14="http://schemas.microsoft.com/office/powerpoint/2010/main" val="366709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991F8E-8A92-1F78-349A-623C8C7E381E}"/>
              </a:ext>
            </a:extLst>
          </p:cNvPr>
          <p:cNvSpPr>
            <a:spLocks noGrp="1"/>
          </p:cNvSpPr>
          <p:nvPr>
            <p:ph type="title"/>
          </p:nvPr>
        </p:nvSpPr>
        <p:spPr>
          <a:xfrm>
            <a:off x="242156" y="352932"/>
            <a:ext cx="3178696" cy="1143000"/>
          </a:xfrm>
        </p:spPr>
        <p:txBody>
          <a:bodyPr/>
          <a:lstStyle/>
          <a:p>
            <a:pPr algn="l"/>
            <a:r>
              <a:rPr lang="en-GB"/>
              <a:t>CM prevalence: West Africa</a:t>
            </a:r>
          </a:p>
        </p:txBody>
      </p:sp>
      <p:sp>
        <p:nvSpPr>
          <p:cNvPr id="3" name="Content Placeholder 2">
            <a:extLst>
              <a:ext uri="{FF2B5EF4-FFF2-40B4-BE49-F238E27FC236}">
                <a16:creationId xmlns:a16="http://schemas.microsoft.com/office/drawing/2014/main" id="{717EE69C-7A7B-EB29-51E5-913CEEE56F03}"/>
              </a:ext>
            </a:extLst>
          </p:cNvPr>
          <p:cNvSpPr>
            <a:spLocks noGrp="1"/>
          </p:cNvSpPr>
          <p:nvPr>
            <p:ph sz="half" idx="2"/>
          </p:nvPr>
        </p:nvSpPr>
        <p:spPr/>
        <p:txBody>
          <a:bodyPr/>
          <a:lstStyle/>
          <a:p>
            <a:endParaRPr lang="en-GB"/>
          </a:p>
        </p:txBody>
      </p:sp>
      <p:pic>
        <p:nvPicPr>
          <p:cNvPr id="6" name="Picture 5">
            <a:extLst>
              <a:ext uri="{FF2B5EF4-FFF2-40B4-BE49-F238E27FC236}">
                <a16:creationId xmlns:a16="http://schemas.microsoft.com/office/drawing/2014/main" id="{BA2D76F3-390F-9B57-2A6F-47A34EBEC6C5}"/>
              </a:ext>
            </a:extLst>
          </p:cNvPr>
          <p:cNvPicPr>
            <a:picLocks noChangeAspect="1"/>
          </p:cNvPicPr>
          <p:nvPr/>
        </p:nvPicPr>
        <p:blipFill>
          <a:blip r:embed="rId3"/>
          <a:stretch>
            <a:fillRect/>
          </a:stretch>
        </p:blipFill>
        <p:spPr>
          <a:xfrm>
            <a:off x="4382888" y="342287"/>
            <a:ext cx="4483653" cy="5606377"/>
          </a:xfrm>
          <a:prstGeom prst="rect">
            <a:avLst/>
          </a:prstGeom>
        </p:spPr>
      </p:pic>
      <p:pic>
        <p:nvPicPr>
          <p:cNvPr id="9" name="Picture 8">
            <a:extLst>
              <a:ext uri="{FF2B5EF4-FFF2-40B4-BE49-F238E27FC236}">
                <a16:creationId xmlns:a16="http://schemas.microsoft.com/office/drawing/2014/main" id="{50DDA153-94D9-8351-664A-809D4BEBADD9}"/>
              </a:ext>
            </a:extLst>
          </p:cNvPr>
          <p:cNvPicPr>
            <a:picLocks noChangeAspect="1"/>
          </p:cNvPicPr>
          <p:nvPr/>
        </p:nvPicPr>
        <p:blipFill>
          <a:blip r:embed="rId4"/>
          <a:stretch>
            <a:fillRect/>
          </a:stretch>
        </p:blipFill>
        <p:spPr>
          <a:xfrm>
            <a:off x="242156" y="1357453"/>
            <a:ext cx="3960991" cy="4768711"/>
          </a:xfrm>
          <a:prstGeom prst="rect">
            <a:avLst/>
          </a:prstGeom>
        </p:spPr>
      </p:pic>
    </p:spTree>
    <p:extLst>
      <p:ext uri="{BB962C8B-B14F-4D97-AF65-F5344CB8AC3E}">
        <p14:creationId xmlns:p14="http://schemas.microsoft.com/office/powerpoint/2010/main" val="304823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875E0A-D94E-3D3C-0CB9-1027855D492B}"/>
              </a:ext>
            </a:extLst>
          </p:cNvPr>
          <p:cNvPicPr>
            <a:picLocks noChangeAspect="1"/>
          </p:cNvPicPr>
          <p:nvPr/>
        </p:nvPicPr>
        <p:blipFill>
          <a:blip r:embed="rId3"/>
          <a:stretch>
            <a:fillRect/>
          </a:stretch>
        </p:blipFill>
        <p:spPr>
          <a:xfrm>
            <a:off x="85728" y="-112797"/>
            <a:ext cx="9027470" cy="3484623"/>
          </a:xfrm>
          <a:prstGeom prst="rect">
            <a:avLst/>
          </a:prstGeom>
        </p:spPr>
      </p:pic>
      <p:sp>
        <p:nvSpPr>
          <p:cNvPr id="2" name="Title 1">
            <a:extLst>
              <a:ext uri="{FF2B5EF4-FFF2-40B4-BE49-F238E27FC236}">
                <a16:creationId xmlns:a16="http://schemas.microsoft.com/office/drawing/2014/main" id="{2F237BDF-015F-C10E-F41E-8199E4E5808E}"/>
              </a:ext>
            </a:extLst>
          </p:cNvPr>
          <p:cNvSpPr>
            <a:spLocks noGrp="1"/>
          </p:cNvSpPr>
          <p:nvPr>
            <p:ph type="title"/>
          </p:nvPr>
        </p:nvSpPr>
        <p:spPr>
          <a:xfrm>
            <a:off x="484663" y="-198321"/>
            <a:ext cx="8229600" cy="740246"/>
          </a:xfrm>
        </p:spPr>
        <p:txBody>
          <a:bodyPr>
            <a:normAutofit fontScale="90000"/>
          </a:bodyPr>
          <a:lstStyle/>
          <a:p>
            <a:r>
              <a:rPr lang="en-GB"/>
              <a:t>How child Marriage is changing in Africa </a:t>
            </a:r>
            <a:r>
              <a:rPr lang="en-GB" err="1"/>
              <a:t>cf</a:t>
            </a:r>
            <a:r>
              <a:rPr lang="en-GB"/>
              <a:t> West Africa</a:t>
            </a:r>
          </a:p>
        </p:txBody>
      </p:sp>
      <p:pic>
        <p:nvPicPr>
          <p:cNvPr id="17" name="Content Placeholder 16">
            <a:extLst>
              <a:ext uri="{FF2B5EF4-FFF2-40B4-BE49-F238E27FC236}">
                <a16:creationId xmlns:a16="http://schemas.microsoft.com/office/drawing/2014/main" id="{DBA17B67-BD5D-8C66-F1CD-5CB6DFFB35FF}"/>
              </a:ext>
            </a:extLst>
          </p:cNvPr>
          <p:cNvPicPr>
            <a:picLocks noGrp="1" noChangeAspect="1"/>
          </p:cNvPicPr>
          <p:nvPr>
            <p:ph sz="half" idx="1"/>
          </p:nvPr>
        </p:nvPicPr>
        <p:blipFill>
          <a:blip r:embed="rId4"/>
          <a:stretch>
            <a:fillRect/>
          </a:stretch>
        </p:blipFill>
        <p:spPr>
          <a:xfrm>
            <a:off x="28576" y="3724213"/>
            <a:ext cx="5000624" cy="3125390"/>
          </a:xfrm>
        </p:spPr>
      </p:pic>
      <p:pic>
        <p:nvPicPr>
          <p:cNvPr id="21" name="Picture 20">
            <a:extLst>
              <a:ext uri="{FF2B5EF4-FFF2-40B4-BE49-F238E27FC236}">
                <a16:creationId xmlns:a16="http://schemas.microsoft.com/office/drawing/2014/main" id="{1133CEFB-D870-E9F7-64B1-BA9F3AC7569E}"/>
              </a:ext>
            </a:extLst>
          </p:cNvPr>
          <p:cNvPicPr>
            <a:picLocks noChangeAspect="1"/>
          </p:cNvPicPr>
          <p:nvPr/>
        </p:nvPicPr>
        <p:blipFill>
          <a:blip r:embed="rId5"/>
          <a:stretch>
            <a:fillRect/>
          </a:stretch>
        </p:blipFill>
        <p:spPr>
          <a:xfrm>
            <a:off x="5486403" y="2970098"/>
            <a:ext cx="3643313" cy="3894574"/>
          </a:xfrm>
          <a:prstGeom prst="rect">
            <a:avLst/>
          </a:prstGeom>
        </p:spPr>
      </p:pic>
    </p:spTree>
    <p:extLst>
      <p:ext uri="{BB962C8B-B14F-4D97-AF65-F5344CB8AC3E}">
        <p14:creationId xmlns:p14="http://schemas.microsoft.com/office/powerpoint/2010/main" val="380761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7BDF-015F-C10E-F41E-8199E4E5808E}"/>
              </a:ext>
            </a:extLst>
          </p:cNvPr>
          <p:cNvSpPr>
            <a:spLocks noGrp="1"/>
          </p:cNvSpPr>
          <p:nvPr>
            <p:ph type="title"/>
          </p:nvPr>
        </p:nvSpPr>
        <p:spPr>
          <a:xfrm>
            <a:off x="457200" y="274638"/>
            <a:ext cx="8229600" cy="740246"/>
          </a:xfrm>
        </p:spPr>
        <p:txBody>
          <a:bodyPr>
            <a:normAutofit fontScale="90000"/>
          </a:bodyPr>
          <a:lstStyle/>
          <a:p>
            <a:r>
              <a:rPr lang="en-GB"/>
              <a:t>How child Marriage is changing in Africa </a:t>
            </a:r>
            <a:r>
              <a:rPr lang="en-GB" err="1"/>
              <a:t>cf</a:t>
            </a:r>
            <a:r>
              <a:rPr lang="en-GB"/>
              <a:t> West Africa</a:t>
            </a:r>
          </a:p>
        </p:txBody>
      </p:sp>
      <p:pic>
        <p:nvPicPr>
          <p:cNvPr id="9" name="Content Placeholder 8">
            <a:extLst>
              <a:ext uri="{FF2B5EF4-FFF2-40B4-BE49-F238E27FC236}">
                <a16:creationId xmlns:a16="http://schemas.microsoft.com/office/drawing/2014/main" id="{45EA84AF-15A8-1D73-A81F-D878A91EE9A3}"/>
              </a:ext>
            </a:extLst>
          </p:cNvPr>
          <p:cNvPicPr>
            <a:picLocks noGrp="1" noChangeAspect="1"/>
          </p:cNvPicPr>
          <p:nvPr>
            <p:ph sz="half" idx="2"/>
          </p:nvPr>
        </p:nvPicPr>
        <p:blipFill>
          <a:blip r:embed="rId3"/>
          <a:stretch>
            <a:fillRect/>
          </a:stretch>
        </p:blipFill>
        <p:spPr>
          <a:xfrm>
            <a:off x="0" y="878561"/>
            <a:ext cx="9143999" cy="3123010"/>
          </a:xfrm>
        </p:spPr>
      </p:pic>
      <p:pic>
        <p:nvPicPr>
          <p:cNvPr id="10" name="Picture 9">
            <a:extLst>
              <a:ext uri="{FF2B5EF4-FFF2-40B4-BE49-F238E27FC236}">
                <a16:creationId xmlns:a16="http://schemas.microsoft.com/office/drawing/2014/main" id="{AC02DF6B-7477-E2B7-C581-12B66253ABDF}"/>
              </a:ext>
            </a:extLst>
          </p:cNvPr>
          <p:cNvPicPr>
            <a:picLocks noChangeAspect="1"/>
          </p:cNvPicPr>
          <p:nvPr/>
        </p:nvPicPr>
        <p:blipFill>
          <a:blip r:embed="rId4"/>
          <a:stretch>
            <a:fillRect/>
          </a:stretch>
        </p:blipFill>
        <p:spPr>
          <a:xfrm>
            <a:off x="-1" y="4001570"/>
            <a:ext cx="9143999" cy="2856429"/>
          </a:xfrm>
          <a:prstGeom prst="rect">
            <a:avLst/>
          </a:prstGeom>
        </p:spPr>
      </p:pic>
    </p:spTree>
    <p:extLst>
      <p:ext uri="{BB962C8B-B14F-4D97-AF65-F5344CB8AC3E}">
        <p14:creationId xmlns:p14="http://schemas.microsoft.com/office/powerpoint/2010/main" val="161993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7BDF-015F-C10E-F41E-8199E4E5808E}"/>
              </a:ext>
            </a:extLst>
          </p:cNvPr>
          <p:cNvSpPr>
            <a:spLocks noGrp="1"/>
          </p:cNvSpPr>
          <p:nvPr>
            <p:ph type="title"/>
          </p:nvPr>
        </p:nvSpPr>
        <p:spPr>
          <a:xfrm>
            <a:off x="457200" y="-125418"/>
            <a:ext cx="8229600" cy="740246"/>
          </a:xfrm>
        </p:spPr>
        <p:txBody>
          <a:bodyPr/>
          <a:lstStyle/>
          <a:p>
            <a:r>
              <a:rPr lang="en-GB"/>
              <a:t>What is needed to accelerate progress</a:t>
            </a:r>
          </a:p>
        </p:txBody>
      </p:sp>
      <p:sp>
        <p:nvSpPr>
          <p:cNvPr id="3" name="Content Placeholder 2">
            <a:extLst>
              <a:ext uri="{FF2B5EF4-FFF2-40B4-BE49-F238E27FC236}">
                <a16:creationId xmlns:a16="http://schemas.microsoft.com/office/drawing/2014/main" id="{6CC5D6D7-B160-BFC0-3D1A-FA0D014A13CC}"/>
              </a:ext>
            </a:extLst>
          </p:cNvPr>
          <p:cNvSpPr>
            <a:spLocks noGrp="1"/>
          </p:cNvSpPr>
          <p:nvPr>
            <p:ph sz="half" idx="1"/>
          </p:nvPr>
        </p:nvSpPr>
        <p:spPr>
          <a:xfrm>
            <a:off x="28568" y="2930890"/>
            <a:ext cx="4038600" cy="3857254"/>
          </a:xfrm>
        </p:spPr>
        <p:txBody>
          <a:bodyPr vert="horz" lIns="91440" tIns="45720" rIns="91440" bIns="45720" rtlCol="0" anchor="t">
            <a:normAutofit/>
          </a:bodyPr>
          <a:lstStyle/>
          <a:p>
            <a:r>
              <a:rPr lang="en-GB">
                <a:ea typeface="+mn-lt"/>
                <a:cs typeface="+mn-lt"/>
              </a:rPr>
              <a:t>Focus </a:t>
            </a:r>
            <a:r>
              <a:rPr lang="en-GB" b="1">
                <a:ea typeface="+mn-lt"/>
                <a:cs typeface="+mn-lt"/>
              </a:rPr>
              <a:t>on the root causes of the practice,</a:t>
            </a:r>
            <a:r>
              <a:rPr lang="en-GB">
                <a:ea typeface="+mn-lt"/>
                <a:cs typeface="+mn-lt"/>
              </a:rPr>
              <a:t> including social norms, patriarchal structures and age-based discrimination</a:t>
            </a:r>
            <a:endParaRPr lang="en-US">
              <a:ea typeface="+mn-lt"/>
              <a:cs typeface="+mn-lt"/>
            </a:endParaRPr>
          </a:p>
          <a:p>
            <a:r>
              <a:rPr lang="en-GB">
                <a:ea typeface="+mn-lt"/>
                <a:cs typeface="+mn-lt"/>
              </a:rPr>
              <a:t>Government investment in </a:t>
            </a:r>
            <a:r>
              <a:rPr lang="en-GB" b="1">
                <a:ea typeface="+mn-lt"/>
                <a:cs typeface="+mn-lt"/>
              </a:rPr>
              <a:t>gender-responsive or gender-transformative laws, policies and systems</a:t>
            </a:r>
            <a:endParaRPr lang="en-US" b="1">
              <a:ea typeface="+mn-lt"/>
              <a:cs typeface="+mn-lt"/>
            </a:endParaRPr>
          </a:p>
          <a:p>
            <a:r>
              <a:rPr lang="en-GB">
                <a:ea typeface="+mn-lt"/>
                <a:cs typeface="+mn-lt"/>
              </a:rPr>
              <a:t>A comprehensive, rights-based approach</a:t>
            </a:r>
            <a:endParaRPr lang="en-US">
              <a:ea typeface="+mn-lt"/>
              <a:cs typeface="+mn-lt"/>
            </a:endParaRPr>
          </a:p>
        </p:txBody>
      </p:sp>
      <p:pic>
        <p:nvPicPr>
          <p:cNvPr id="6" name="Content Placeholder 5" descr="A person carrying a child&#10;&#10;Description automatically generated with medium confidence">
            <a:extLst>
              <a:ext uri="{FF2B5EF4-FFF2-40B4-BE49-F238E27FC236}">
                <a16:creationId xmlns:a16="http://schemas.microsoft.com/office/drawing/2014/main" id="{A7E7647C-C2BA-3FC5-3C1A-6ABBFEA0166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01834" y="2571388"/>
            <a:ext cx="3842166" cy="4241531"/>
          </a:xfrm>
        </p:spPr>
      </p:pic>
      <p:pic>
        <p:nvPicPr>
          <p:cNvPr id="8" name="Picture 7" descr="Icon&#10;&#10;Description automatically generated">
            <a:extLst>
              <a:ext uri="{FF2B5EF4-FFF2-40B4-BE49-F238E27FC236}">
                <a16:creationId xmlns:a16="http://schemas.microsoft.com/office/drawing/2014/main" id="{F284E337-6520-5071-A337-7ED97C6642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0284" y="5160108"/>
            <a:ext cx="1083432" cy="1337417"/>
          </a:xfrm>
          <a:prstGeom prst="rect">
            <a:avLst/>
          </a:prstGeom>
        </p:spPr>
      </p:pic>
      <p:pic>
        <p:nvPicPr>
          <p:cNvPr id="5" name="Picture 4">
            <a:extLst>
              <a:ext uri="{FF2B5EF4-FFF2-40B4-BE49-F238E27FC236}">
                <a16:creationId xmlns:a16="http://schemas.microsoft.com/office/drawing/2014/main" id="{A9354F93-1C37-6099-285A-322EA19C9B3B}"/>
              </a:ext>
            </a:extLst>
          </p:cNvPr>
          <p:cNvPicPr>
            <a:picLocks noChangeAspect="1"/>
          </p:cNvPicPr>
          <p:nvPr/>
        </p:nvPicPr>
        <p:blipFill>
          <a:blip r:embed="rId5"/>
          <a:stretch>
            <a:fillRect/>
          </a:stretch>
        </p:blipFill>
        <p:spPr>
          <a:xfrm>
            <a:off x="0" y="442844"/>
            <a:ext cx="8943975" cy="2128544"/>
          </a:xfrm>
          <a:prstGeom prst="rect">
            <a:avLst/>
          </a:prstGeom>
        </p:spPr>
      </p:pic>
    </p:spTree>
    <p:extLst>
      <p:ext uri="{BB962C8B-B14F-4D97-AF65-F5344CB8AC3E}">
        <p14:creationId xmlns:p14="http://schemas.microsoft.com/office/powerpoint/2010/main" val="2082611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C3D8-D7EF-41FE-10B5-1E95C6A03257}"/>
              </a:ext>
            </a:extLst>
          </p:cNvPr>
          <p:cNvSpPr>
            <a:spLocks noGrp="1"/>
          </p:cNvSpPr>
          <p:nvPr>
            <p:ph type="title"/>
          </p:nvPr>
        </p:nvSpPr>
        <p:spPr>
          <a:xfrm>
            <a:off x="457200" y="229181"/>
            <a:ext cx="8229600" cy="985560"/>
          </a:xfrm>
        </p:spPr>
        <p:txBody>
          <a:bodyPr>
            <a:normAutofit/>
          </a:bodyPr>
          <a:lstStyle/>
          <a:p>
            <a:r>
              <a:rPr lang="en-GB" sz="2400"/>
              <a:t>Accelerated progress through gender-transformative practice in Uganda</a:t>
            </a:r>
            <a:endParaRPr lang="en-US" sz="2400"/>
          </a:p>
        </p:txBody>
      </p:sp>
      <p:sp>
        <p:nvSpPr>
          <p:cNvPr id="3" name="Text Placeholder 2">
            <a:extLst>
              <a:ext uri="{FF2B5EF4-FFF2-40B4-BE49-F238E27FC236}">
                <a16:creationId xmlns:a16="http://schemas.microsoft.com/office/drawing/2014/main" id="{2323368B-98A1-D709-6987-332008CE231E}"/>
              </a:ext>
            </a:extLst>
          </p:cNvPr>
          <p:cNvSpPr>
            <a:spLocks noGrp="1"/>
          </p:cNvSpPr>
          <p:nvPr>
            <p:ph type="body" idx="1"/>
          </p:nvPr>
        </p:nvSpPr>
        <p:spPr>
          <a:xfrm>
            <a:off x="1481982" y="1093544"/>
            <a:ext cx="6180036" cy="469855"/>
          </a:xfrm>
        </p:spPr>
        <p:txBody>
          <a:bodyPr>
            <a:normAutofit fontScale="92500"/>
          </a:bodyPr>
          <a:lstStyle/>
          <a:p>
            <a:r>
              <a:rPr lang="en-GB"/>
              <a:t>Putting Gender Transformative principles into practice </a:t>
            </a:r>
            <a:endParaRPr lang="en-US"/>
          </a:p>
        </p:txBody>
      </p:sp>
      <p:graphicFrame>
        <p:nvGraphicFramePr>
          <p:cNvPr id="7" name="Content Placeholder 3">
            <a:extLst>
              <a:ext uri="{FF2B5EF4-FFF2-40B4-BE49-F238E27FC236}">
                <a16:creationId xmlns:a16="http://schemas.microsoft.com/office/drawing/2014/main" id="{EAE99098-8A16-D7A0-AE13-CB1CE8AFA581}"/>
              </a:ext>
            </a:extLst>
          </p:cNvPr>
          <p:cNvGraphicFramePr>
            <a:graphicFrameLocks noGrp="1"/>
          </p:cNvGraphicFramePr>
          <p:nvPr>
            <p:ph sz="half" idx="2"/>
            <p:extLst>
              <p:ext uri="{D42A27DB-BD31-4B8C-83A1-F6EECF244321}">
                <p14:modId xmlns:p14="http://schemas.microsoft.com/office/powerpoint/2010/main" val="2821020108"/>
              </p:ext>
            </p:extLst>
          </p:nvPr>
        </p:nvGraphicFramePr>
        <p:xfrm>
          <a:off x="457200" y="1945758"/>
          <a:ext cx="3370520" cy="4306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6" name="Diagram 25">
            <a:extLst>
              <a:ext uri="{FF2B5EF4-FFF2-40B4-BE49-F238E27FC236}">
                <a16:creationId xmlns:a16="http://schemas.microsoft.com/office/drawing/2014/main" id="{C42097C9-1671-2F27-423D-C0FF89FEA184}"/>
              </a:ext>
            </a:extLst>
          </p:cNvPr>
          <p:cNvGraphicFramePr/>
          <p:nvPr>
            <p:extLst>
              <p:ext uri="{D42A27DB-BD31-4B8C-83A1-F6EECF244321}">
                <p14:modId xmlns:p14="http://schemas.microsoft.com/office/powerpoint/2010/main" val="1697495624"/>
              </p:ext>
            </p:extLst>
          </p:nvPr>
        </p:nvGraphicFramePr>
        <p:xfrm>
          <a:off x="3965304" y="1968266"/>
          <a:ext cx="4990291" cy="32529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extBox 3">
            <a:extLst>
              <a:ext uri="{FF2B5EF4-FFF2-40B4-BE49-F238E27FC236}">
                <a16:creationId xmlns:a16="http://schemas.microsoft.com/office/drawing/2014/main" id="{938968F6-EE85-403F-AB86-41242BE8BE26}"/>
              </a:ext>
            </a:extLst>
          </p:cNvPr>
          <p:cNvSpPr txBox="1"/>
          <p:nvPr/>
        </p:nvSpPr>
        <p:spPr>
          <a:xfrm>
            <a:off x="4447915" y="5448652"/>
            <a:ext cx="4238885" cy="646331"/>
          </a:xfrm>
          <a:prstGeom prst="rect">
            <a:avLst/>
          </a:prstGeom>
          <a:noFill/>
        </p:spPr>
        <p:txBody>
          <a:bodyPr wrap="square" rtlCol="0">
            <a:spAutoFit/>
          </a:bodyPr>
          <a:lstStyle/>
          <a:p>
            <a:pPr algn="ctr"/>
            <a:r>
              <a:rPr lang="en-GB"/>
              <a:t>The Six Core Elements of a Gender-Transformative Approach</a:t>
            </a:r>
          </a:p>
        </p:txBody>
      </p:sp>
    </p:spTree>
    <p:extLst>
      <p:ext uri="{BB962C8B-B14F-4D97-AF65-F5344CB8AC3E}">
        <p14:creationId xmlns:p14="http://schemas.microsoft.com/office/powerpoint/2010/main" val="735054146"/>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5267"/>
            <a:ext cx="8229600" cy="5821362"/>
          </a:xfrm>
        </p:spPr>
        <p:txBody>
          <a:bodyPr>
            <a:normAutofit/>
          </a:bodyPr>
          <a:lstStyle/>
          <a:p>
            <a:r>
              <a:rPr lang="en-GB"/>
              <a:t>Taking a gender-transformative journey</a:t>
            </a:r>
            <a:br>
              <a:rPr lang="en-GB" sz="5000"/>
            </a:br>
            <a:br>
              <a:rPr lang="en-GB"/>
            </a:br>
            <a:r>
              <a:rPr lang="en-GB" sz="3100">
                <a:effectLst/>
                <a:latin typeface="+mn-lt"/>
                <a:ea typeface="Times New Roman" panose="02020603050405020304" pitchFamily="18" charset="0"/>
              </a:rPr>
              <a:t>Strengthening gender-transformative skills, knowledge and leadership</a:t>
            </a:r>
            <a:endParaRPr lang="en-GB">
              <a:latin typeface="+mn-lt"/>
            </a:endParaRPr>
          </a:p>
        </p:txBody>
      </p:sp>
    </p:spTree>
    <p:extLst>
      <p:ext uri="{BB962C8B-B14F-4D97-AF65-F5344CB8AC3E}">
        <p14:creationId xmlns:p14="http://schemas.microsoft.com/office/powerpoint/2010/main" val="180788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B12FC0E0-9262-5FAC-A097-2B5F0184E106}"/>
              </a:ext>
            </a:extLst>
          </p:cNvPr>
          <p:cNvSpPr txBox="1"/>
          <p:nvPr/>
        </p:nvSpPr>
        <p:spPr>
          <a:xfrm>
            <a:off x="390341" y="0"/>
            <a:ext cx="8363317" cy="584775"/>
          </a:xfrm>
          <a:prstGeom prst="rect">
            <a:avLst/>
          </a:prstGeom>
          <a:noFill/>
        </p:spPr>
        <p:txBody>
          <a:bodyPr wrap="square" lIns="91440" tIns="45720" rIns="91440" bIns="45720" rtlCol="0" anchor="t">
            <a:spAutoFit/>
          </a:bodyPr>
          <a:lstStyle/>
          <a:p>
            <a:r>
              <a:rPr lang="en-GB" sz="3200">
                <a:solidFill>
                  <a:srgbClr val="66CBE1"/>
                </a:solidFill>
                <a:latin typeface="Platz"/>
                <a:ea typeface="+mj-ea"/>
                <a:cs typeface="+mj-cs"/>
              </a:rPr>
              <a:t>Stepping-stones</a:t>
            </a:r>
            <a:r>
              <a:rPr kumimoji="0" lang="en-GB" sz="3200" b="0" i="0" u="none" strike="noStrike" kern="1200" cap="none" spc="0" normalizeH="0" baseline="0" noProof="0">
                <a:ln>
                  <a:noFill/>
                </a:ln>
                <a:solidFill>
                  <a:srgbClr val="66CBE1"/>
                </a:solidFill>
                <a:effectLst/>
                <a:uLnTx/>
                <a:uFillTx/>
                <a:latin typeface="Platz"/>
                <a:ea typeface="+mj-ea"/>
                <a:cs typeface="+mj-cs"/>
              </a:rPr>
              <a:t> in a gender-transformative journey</a:t>
            </a:r>
            <a:endParaRPr lang="en-GB" sz="3200"/>
          </a:p>
        </p:txBody>
      </p:sp>
      <p:pic>
        <p:nvPicPr>
          <p:cNvPr id="2" name="Picture 4" descr="A picture containing text&#10;&#10;Description automatically generated">
            <a:extLst>
              <a:ext uri="{FF2B5EF4-FFF2-40B4-BE49-F238E27FC236}">
                <a16:creationId xmlns:a16="http://schemas.microsoft.com/office/drawing/2014/main" id="{5D339FA3-6B4B-B0A4-208F-DC02AF7D1B18}"/>
              </a:ext>
            </a:extLst>
          </p:cNvPr>
          <p:cNvPicPr>
            <a:picLocks noChangeAspect="1"/>
          </p:cNvPicPr>
          <p:nvPr/>
        </p:nvPicPr>
        <p:blipFill>
          <a:blip r:embed="rId3"/>
          <a:stretch>
            <a:fillRect/>
          </a:stretch>
        </p:blipFill>
        <p:spPr>
          <a:xfrm>
            <a:off x="-504301" y="584775"/>
            <a:ext cx="10387011" cy="5961361"/>
          </a:xfrm>
          <a:prstGeom prst="rect">
            <a:avLst/>
          </a:prstGeom>
        </p:spPr>
      </p:pic>
    </p:spTree>
    <p:extLst>
      <p:ext uri="{BB962C8B-B14F-4D97-AF65-F5344CB8AC3E}">
        <p14:creationId xmlns:p14="http://schemas.microsoft.com/office/powerpoint/2010/main" val="2336660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75FA-2837-9592-1CC2-67CC68036D04}"/>
              </a:ext>
            </a:extLst>
          </p:cNvPr>
          <p:cNvSpPr>
            <a:spLocks noGrp="1"/>
          </p:cNvSpPr>
          <p:nvPr>
            <p:ph type="title"/>
          </p:nvPr>
        </p:nvSpPr>
        <p:spPr>
          <a:xfrm>
            <a:off x="0" y="435521"/>
            <a:ext cx="9315449" cy="1143000"/>
          </a:xfrm>
        </p:spPr>
        <p:txBody>
          <a:bodyPr>
            <a:normAutofit fontScale="90000"/>
          </a:bodyPr>
          <a:lstStyle/>
          <a:p>
            <a:r>
              <a:rPr lang="en-GB" sz="4000"/>
              <a:t>Moving across the Gender Integration Continuum to accelerate progress to end child marriage</a:t>
            </a:r>
            <a:br>
              <a:rPr lang="en-GB"/>
            </a:br>
            <a:endParaRPr lang="en-GB"/>
          </a:p>
        </p:txBody>
      </p:sp>
      <p:sp>
        <p:nvSpPr>
          <p:cNvPr id="5" name="TextBox 4">
            <a:extLst>
              <a:ext uri="{FF2B5EF4-FFF2-40B4-BE49-F238E27FC236}">
                <a16:creationId xmlns:a16="http://schemas.microsoft.com/office/drawing/2014/main" id="{4625B622-BB64-3E9B-65A8-EC9ED2C4C64D}"/>
              </a:ext>
            </a:extLst>
          </p:cNvPr>
          <p:cNvSpPr txBox="1"/>
          <p:nvPr/>
        </p:nvSpPr>
        <p:spPr>
          <a:xfrm>
            <a:off x="829784" y="5879546"/>
            <a:ext cx="7520152" cy="461665"/>
          </a:xfrm>
          <a:prstGeom prst="rect">
            <a:avLst/>
          </a:prstGeom>
          <a:solidFill>
            <a:schemeClr val="accent1">
              <a:lumMod val="60000"/>
              <a:lumOff val="40000"/>
            </a:schemeClr>
          </a:solidFill>
        </p:spPr>
        <p:txBody>
          <a:bodyPr wrap="square" rtlCol="0">
            <a:spAutoFit/>
          </a:bodyPr>
          <a:lstStyle/>
          <a:p>
            <a:pPr algn="ctr"/>
            <a:r>
              <a:rPr lang="en-GB" sz="2400" b="1" i="1">
                <a:solidFill>
                  <a:schemeClr val="bg1"/>
                </a:solidFill>
              </a:rPr>
              <a:t>Accelerated progress on child marriage</a:t>
            </a:r>
          </a:p>
        </p:txBody>
      </p:sp>
      <p:sp>
        <p:nvSpPr>
          <p:cNvPr id="6" name="Isosceles Triangle 5">
            <a:extLst>
              <a:ext uri="{FF2B5EF4-FFF2-40B4-BE49-F238E27FC236}">
                <a16:creationId xmlns:a16="http://schemas.microsoft.com/office/drawing/2014/main" id="{E9E115EA-E633-FABE-838B-05254A00715F}"/>
              </a:ext>
            </a:extLst>
          </p:cNvPr>
          <p:cNvSpPr/>
          <p:nvPr/>
        </p:nvSpPr>
        <p:spPr>
          <a:xfrm rot="5400000">
            <a:off x="8297243" y="5816058"/>
            <a:ext cx="622586" cy="58864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8" descr="Text&#10;&#10;Description automatically generated">
            <a:extLst>
              <a:ext uri="{FF2B5EF4-FFF2-40B4-BE49-F238E27FC236}">
                <a16:creationId xmlns:a16="http://schemas.microsoft.com/office/drawing/2014/main" id="{480C5A61-C263-5622-0669-0D89CC210DAB}"/>
              </a:ext>
            </a:extLst>
          </p:cNvPr>
          <p:cNvPicPr>
            <a:picLocks noGrp="1" noChangeAspect="1"/>
          </p:cNvPicPr>
          <p:nvPr>
            <p:ph idx="1"/>
          </p:nvPr>
        </p:nvPicPr>
        <p:blipFill>
          <a:blip r:embed="rId3"/>
          <a:stretch>
            <a:fillRect/>
          </a:stretch>
        </p:blipFill>
        <p:spPr>
          <a:xfrm>
            <a:off x="166914" y="1707195"/>
            <a:ext cx="8689219" cy="4082164"/>
          </a:xfrm>
        </p:spPr>
      </p:pic>
    </p:spTree>
    <p:extLst>
      <p:ext uri="{BB962C8B-B14F-4D97-AF65-F5344CB8AC3E}">
        <p14:creationId xmlns:p14="http://schemas.microsoft.com/office/powerpoint/2010/main" val="58482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9E65553-D0A2-17AA-79E3-6A6F1F07C884}"/>
              </a:ext>
            </a:extLst>
          </p:cNvPr>
          <p:cNvGrpSpPr/>
          <p:nvPr/>
        </p:nvGrpSpPr>
        <p:grpSpPr>
          <a:xfrm rot="5400000" flipH="1">
            <a:off x="3496034" y="999280"/>
            <a:ext cx="1770094" cy="9960562"/>
            <a:chOff x="333004" y="-249248"/>
            <a:chExt cx="1292196" cy="9812483"/>
          </a:xfrm>
          <a:solidFill>
            <a:schemeClr val="accent1"/>
          </a:solidFill>
        </p:grpSpPr>
        <p:sp>
          <p:nvSpPr>
            <p:cNvPr id="11" name="Graphic 297">
              <a:extLst>
                <a:ext uri="{FF2B5EF4-FFF2-40B4-BE49-F238E27FC236}">
                  <a16:creationId xmlns:a16="http://schemas.microsoft.com/office/drawing/2014/main" id="{29E66666-5335-6615-29B7-CC83D85B5BCA}"/>
                </a:ext>
              </a:extLst>
            </p:cNvPr>
            <p:cNvSpPr/>
            <p:nvPr/>
          </p:nvSpPr>
          <p:spPr>
            <a:xfrm rot="5400000">
              <a:off x="-3579815" y="4358220"/>
              <a:ext cx="9812483" cy="597547"/>
            </a:xfrm>
            <a:custGeom>
              <a:avLst/>
              <a:gdLst>
                <a:gd name="connsiteX0" fmla="*/ 4646125 w 6183428"/>
                <a:gd name="connsiteY0" fmla="*/ 77195 h 449661"/>
                <a:gd name="connsiteX1" fmla="*/ 4649077 w 6183428"/>
                <a:gd name="connsiteY1" fmla="*/ 76433 h 449661"/>
                <a:gd name="connsiteX2" fmla="*/ 4658602 w 6183428"/>
                <a:gd name="connsiteY2" fmla="*/ 77576 h 449661"/>
                <a:gd name="connsiteX3" fmla="*/ 4645458 w 6183428"/>
                <a:gd name="connsiteY3" fmla="*/ 82052 h 449661"/>
                <a:gd name="connsiteX4" fmla="*/ 4671175 w 6183428"/>
                <a:gd name="connsiteY4" fmla="*/ 78433 h 449661"/>
                <a:gd name="connsiteX5" fmla="*/ 4709847 w 6183428"/>
                <a:gd name="connsiteY5" fmla="*/ 80243 h 449661"/>
                <a:gd name="connsiteX6" fmla="*/ 4709180 w 6183428"/>
                <a:gd name="connsiteY6" fmla="*/ 84053 h 449661"/>
                <a:gd name="connsiteX7" fmla="*/ 4700798 w 6183428"/>
                <a:gd name="connsiteY7" fmla="*/ 84815 h 449661"/>
                <a:gd name="connsiteX8" fmla="*/ 4697083 w 6183428"/>
                <a:gd name="connsiteY8" fmla="*/ 84815 h 449661"/>
                <a:gd name="connsiteX9" fmla="*/ 4660698 w 6183428"/>
                <a:gd name="connsiteY9" fmla="*/ 84815 h 449661"/>
                <a:gd name="connsiteX10" fmla="*/ 4645839 w 6183428"/>
                <a:gd name="connsiteY10" fmla="*/ 84815 h 449661"/>
                <a:gd name="connsiteX11" fmla="*/ 4639171 w 6183428"/>
                <a:gd name="connsiteY11" fmla="*/ 80909 h 449661"/>
                <a:gd name="connsiteX12" fmla="*/ 4645648 w 6183428"/>
                <a:gd name="connsiteY12" fmla="*/ 76814 h 449661"/>
                <a:gd name="connsiteX13" fmla="*/ 4733469 w 6183428"/>
                <a:gd name="connsiteY13" fmla="*/ 75290 h 449661"/>
                <a:gd name="connsiteX14" fmla="*/ 4732231 w 6183428"/>
                <a:gd name="connsiteY14" fmla="*/ 75290 h 449661"/>
                <a:gd name="connsiteX15" fmla="*/ 4733088 w 6183428"/>
                <a:gd name="connsiteY15" fmla="*/ 75290 h 449661"/>
                <a:gd name="connsiteX16" fmla="*/ 4733088 w 6183428"/>
                <a:gd name="connsiteY16" fmla="*/ 75290 h 449661"/>
                <a:gd name="connsiteX17" fmla="*/ 4814431 w 6183428"/>
                <a:gd name="connsiteY17" fmla="*/ 81957 h 449661"/>
                <a:gd name="connsiteX18" fmla="*/ 4891869 w 6183428"/>
                <a:gd name="connsiteY18" fmla="*/ 83100 h 449661"/>
                <a:gd name="connsiteX19" fmla="*/ 4934446 w 6183428"/>
                <a:gd name="connsiteY19" fmla="*/ 85958 h 449661"/>
                <a:gd name="connsiteX20" fmla="*/ 4900347 w 6183428"/>
                <a:gd name="connsiteY20" fmla="*/ 89577 h 449661"/>
                <a:gd name="connsiteX21" fmla="*/ 4840053 w 6183428"/>
                <a:gd name="connsiteY21" fmla="*/ 95292 h 449661"/>
                <a:gd name="connsiteX22" fmla="*/ 4807097 w 6183428"/>
                <a:gd name="connsiteY22" fmla="*/ 94435 h 449661"/>
                <a:gd name="connsiteX23" fmla="*/ 4807097 w 6183428"/>
                <a:gd name="connsiteY23" fmla="*/ 93101 h 449661"/>
                <a:gd name="connsiteX24" fmla="*/ 4798143 w 6183428"/>
                <a:gd name="connsiteY24" fmla="*/ 88720 h 449661"/>
                <a:gd name="connsiteX25" fmla="*/ 4784332 w 6183428"/>
                <a:gd name="connsiteY25" fmla="*/ 93863 h 449661"/>
                <a:gd name="connsiteX26" fmla="*/ 4776712 w 6183428"/>
                <a:gd name="connsiteY26" fmla="*/ 93863 h 449661"/>
                <a:gd name="connsiteX27" fmla="*/ 4776141 w 6183428"/>
                <a:gd name="connsiteY27" fmla="*/ 93101 h 449661"/>
                <a:gd name="connsiteX28" fmla="*/ 4776141 w 6183428"/>
                <a:gd name="connsiteY28" fmla="*/ 93863 h 449661"/>
                <a:gd name="connsiteX29" fmla="*/ 4771569 w 6183428"/>
                <a:gd name="connsiteY29" fmla="*/ 93863 h 449661"/>
                <a:gd name="connsiteX30" fmla="*/ 4767092 w 6183428"/>
                <a:gd name="connsiteY30" fmla="*/ 92530 h 449661"/>
                <a:gd name="connsiteX31" fmla="*/ 4763473 w 6183428"/>
                <a:gd name="connsiteY31" fmla="*/ 92530 h 449661"/>
                <a:gd name="connsiteX32" fmla="*/ 4766711 w 6183428"/>
                <a:gd name="connsiteY32" fmla="*/ 90720 h 449661"/>
                <a:gd name="connsiteX33" fmla="*/ 4767949 w 6183428"/>
                <a:gd name="connsiteY33" fmla="*/ 85672 h 449661"/>
                <a:gd name="connsiteX34" fmla="*/ 4759186 w 6183428"/>
                <a:gd name="connsiteY34" fmla="*/ 88529 h 449661"/>
                <a:gd name="connsiteX35" fmla="*/ 4757662 w 6183428"/>
                <a:gd name="connsiteY35" fmla="*/ 90149 h 449661"/>
                <a:gd name="connsiteX36" fmla="*/ 4744613 w 6183428"/>
                <a:gd name="connsiteY36" fmla="*/ 90149 h 449661"/>
                <a:gd name="connsiteX37" fmla="*/ 4737279 w 6183428"/>
                <a:gd name="connsiteY37" fmla="*/ 89006 h 449661"/>
                <a:gd name="connsiteX38" fmla="*/ 4731087 w 6183428"/>
                <a:gd name="connsiteY38" fmla="*/ 90815 h 449661"/>
                <a:gd name="connsiteX39" fmla="*/ 4725182 w 6183428"/>
                <a:gd name="connsiteY39" fmla="*/ 92816 h 449661"/>
                <a:gd name="connsiteX40" fmla="*/ 4719086 w 6183428"/>
                <a:gd name="connsiteY40" fmla="*/ 92816 h 449661"/>
                <a:gd name="connsiteX41" fmla="*/ 4716419 w 6183428"/>
                <a:gd name="connsiteY41" fmla="*/ 90815 h 449661"/>
                <a:gd name="connsiteX42" fmla="*/ 4713085 w 6183428"/>
                <a:gd name="connsiteY42" fmla="*/ 83862 h 449661"/>
                <a:gd name="connsiteX43" fmla="*/ 4713085 w 6183428"/>
                <a:gd name="connsiteY43" fmla="*/ 83195 h 449661"/>
                <a:gd name="connsiteX44" fmla="*/ 4713085 w 6183428"/>
                <a:gd name="connsiteY44" fmla="*/ 80147 h 449661"/>
                <a:gd name="connsiteX45" fmla="*/ 4722610 w 6183428"/>
                <a:gd name="connsiteY45" fmla="*/ 80147 h 449661"/>
                <a:gd name="connsiteX46" fmla="*/ 4723277 w 6183428"/>
                <a:gd name="connsiteY46" fmla="*/ 81767 h 449661"/>
                <a:gd name="connsiteX47" fmla="*/ 4724610 w 6183428"/>
                <a:gd name="connsiteY47" fmla="*/ 80243 h 449661"/>
                <a:gd name="connsiteX48" fmla="*/ 4737184 w 6183428"/>
                <a:gd name="connsiteY48" fmla="*/ 80243 h 449661"/>
                <a:gd name="connsiteX49" fmla="*/ 4740612 w 6183428"/>
                <a:gd name="connsiteY49" fmla="*/ 83672 h 449661"/>
                <a:gd name="connsiteX50" fmla="*/ 4742994 w 6183428"/>
                <a:gd name="connsiteY50" fmla="*/ 80338 h 449661"/>
                <a:gd name="connsiteX51" fmla="*/ 4813860 w 6183428"/>
                <a:gd name="connsiteY51" fmla="*/ 82243 h 449661"/>
                <a:gd name="connsiteX52" fmla="*/ 3829451 w 6183428"/>
                <a:gd name="connsiteY52" fmla="*/ 428286 h 449661"/>
                <a:gd name="connsiteX53" fmla="*/ 3822212 w 6183428"/>
                <a:gd name="connsiteY53" fmla="*/ 430096 h 449661"/>
                <a:gd name="connsiteX54" fmla="*/ 3815830 w 6183428"/>
                <a:gd name="connsiteY54" fmla="*/ 430096 h 449661"/>
                <a:gd name="connsiteX55" fmla="*/ 3804591 w 6183428"/>
                <a:gd name="connsiteY55" fmla="*/ 432191 h 449661"/>
                <a:gd name="connsiteX56" fmla="*/ 3800590 w 6183428"/>
                <a:gd name="connsiteY56" fmla="*/ 428858 h 449661"/>
                <a:gd name="connsiteX57" fmla="*/ 3804781 w 6183428"/>
                <a:gd name="connsiteY57" fmla="*/ 426000 h 449661"/>
                <a:gd name="connsiteX58" fmla="*/ 3814878 w 6183428"/>
                <a:gd name="connsiteY58" fmla="*/ 426572 h 449661"/>
                <a:gd name="connsiteX59" fmla="*/ 3826022 w 6183428"/>
                <a:gd name="connsiteY59" fmla="*/ 420095 h 449661"/>
                <a:gd name="connsiteX60" fmla="*/ 3838500 w 6183428"/>
                <a:gd name="connsiteY60" fmla="*/ 417618 h 449661"/>
                <a:gd name="connsiteX61" fmla="*/ 3829451 w 6183428"/>
                <a:gd name="connsiteY61" fmla="*/ 428096 h 449661"/>
                <a:gd name="connsiteX62" fmla="*/ 3551892 w 6183428"/>
                <a:gd name="connsiteY62" fmla="*/ 421523 h 449661"/>
                <a:gd name="connsiteX63" fmla="*/ 3546939 w 6183428"/>
                <a:gd name="connsiteY63" fmla="*/ 426572 h 449661"/>
                <a:gd name="connsiteX64" fmla="*/ 3545701 w 6183428"/>
                <a:gd name="connsiteY64" fmla="*/ 421809 h 449661"/>
                <a:gd name="connsiteX65" fmla="*/ 3539034 w 6183428"/>
                <a:gd name="connsiteY65" fmla="*/ 421809 h 449661"/>
                <a:gd name="connsiteX66" fmla="*/ 3528366 w 6183428"/>
                <a:gd name="connsiteY66" fmla="*/ 426191 h 449661"/>
                <a:gd name="connsiteX67" fmla="*/ 3523603 w 6183428"/>
                <a:gd name="connsiteY67" fmla="*/ 430763 h 449661"/>
                <a:gd name="connsiteX68" fmla="*/ 3521222 w 6183428"/>
                <a:gd name="connsiteY68" fmla="*/ 425714 h 449661"/>
                <a:gd name="connsiteX69" fmla="*/ 3510744 w 6183428"/>
                <a:gd name="connsiteY69" fmla="*/ 419999 h 449661"/>
                <a:gd name="connsiteX70" fmla="*/ 3505887 w 6183428"/>
                <a:gd name="connsiteY70" fmla="*/ 420476 h 449661"/>
                <a:gd name="connsiteX71" fmla="*/ 3489885 w 6183428"/>
                <a:gd name="connsiteY71" fmla="*/ 415999 h 449661"/>
                <a:gd name="connsiteX72" fmla="*/ 3487027 w 6183428"/>
                <a:gd name="connsiteY72" fmla="*/ 417047 h 449661"/>
                <a:gd name="connsiteX73" fmla="*/ 3490456 w 6183428"/>
                <a:gd name="connsiteY73" fmla="*/ 411903 h 449661"/>
                <a:gd name="connsiteX74" fmla="*/ 3489123 w 6183428"/>
                <a:gd name="connsiteY74" fmla="*/ 409331 h 449661"/>
                <a:gd name="connsiteX75" fmla="*/ 3479598 w 6183428"/>
                <a:gd name="connsiteY75" fmla="*/ 404950 h 449661"/>
                <a:gd name="connsiteX76" fmla="*/ 3478359 w 6183428"/>
                <a:gd name="connsiteY76" fmla="*/ 409522 h 449661"/>
                <a:gd name="connsiteX77" fmla="*/ 3466548 w 6183428"/>
                <a:gd name="connsiteY77" fmla="*/ 408093 h 449661"/>
                <a:gd name="connsiteX78" fmla="*/ 3461310 w 6183428"/>
                <a:gd name="connsiteY78" fmla="*/ 406760 h 449661"/>
                <a:gd name="connsiteX79" fmla="*/ 3461310 w 6183428"/>
                <a:gd name="connsiteY79" fmla="*/ 409617 h 449661"/>
                <a:gd name="connsiteX80" fmla="*/ 3466072 w 6183428"/>
                <a:gd name="connsiteY80" fmla="*/ 414189 h 449661"/>
                <a:gd name="connsiteX81" fmla="*/ 3473121 w 6183428"/>
                <a:gd name="connsiteY81" fmla="*/ 414189 h 449661"/>
                <a:gd name="connsiteX82" fmla="*/ 3468168 w 6183428"/>
                <a:gd name="connsiteY82" fmla="*/ 417332 h 449661"/>
                <a:gd name="connsiteX83" fmla="*/ 3451404 w 6183428"/>
                <a:gd name="connsiteY83" fmla="*/ 413903 h 449661"/>
                <a:gd name="connsiteX84" fmla="*/ 3450547 w 6183428"/>
                <a:gd name="connsiteY84" fmla="*/ 410951 h 449661"/>
                <a:gd name="connsiteX85" fmla="*/ 3449784 w 6183428"/>
                <a:gd name="connsiteY85" fmla="*/ 406950 h 449661"/>
                <a:gd name="connsiteX86" fmla="*/ 3447879 w 6183428"/>
                <a:gd name="connsiteY86" fmla="*/ 400949 h 449661"/>
                <a:gd name="connsiteX87" fmla="*/ 3457404 w 6183428"/>
                <a:gd name="connsiteY87" fmla="*/ 400378 h 449661"/>
                <a:gd name="connsiteX88" fmla="*/ 3466453 w 6183428"/>
                <a:gd name="connsiteY88" fmla="*/ 400378 h 449661"/>
                <a:gd name="connsiteX89" fmla="*/ 3470968 w 6183428"/>
                <a:gd name="connsiteY89" fmla="*/ 398605 h 449661"/>
                <a:gd name="connsiteX90" fmla="*/ 3472740 w 6183428"/>
                <a:gd name="connsiteY90" fmla="*/ 400378 h 449661"/>
                <a:gd name="connsiteX91" fmla="*/ 3479598 w 6183428"/>
                <a:gd name="connsiteY91" fmla="*/ 403902 h 449661"/>
                <a:gd name="connsiteX92" fmla="*/ 3492837 w 6183428"/>
                <a:gd name="connsiteY92" fmla="*/ 400949 h 449661"/>
                <a:gd name="connsiteX93" fmla="*/ 3497886 w 6183428"/>
                <a:gd name="connsiteY93" fmla="*/ 401616 h 449661"/>
                <a:gd name="connsiteX94" fmla="*/ 3504839 w 6183428"/>
                <a:gd name="connsiteY94" fmla="*/ 400092 h 449661"/>
                <a:gd name="connsiteX95" fmla="*/ 3506077 w 6183428"/>
                <a:gd name="connsiteY95" fmla="*/ 401426 h 449661"/>
                <a:gd name="connsiteX96" fmla="*/ 3509125 w 6183428"/>
                <a:gd name="connsiteY96" fmla="*/ 399235 h 449661"/>
                <a:gd name="connsiteX97" fmla="*/ 3519126 w 6183428"/>
                <a:gd name="connsiteY97" fmla="*/ 403712 h 449661"/>
                <a:gd name="connsiteX98" fmla="*/ 3522270 w 6183428"/>
                <a:gd name="connsiteY98" fmla="*/ 403712 h 449661"/>
                <a:gd name="connsiteX99" fmla="*/ 3539605 w 6183428"/>
                <a:gd name="connsiteY99" fmla="*/ 400568 h 449661"/>
                <a:gd name="connsiteX100" fmla="*/ 3556369 w 6183428"/>
                <a:gd name="connsiteY100" fmla="*/ 396854 h 449661"/>
                <a:gd name="connsiteX101" fmla="*/ 3560370 w 6183428"/>
                <a:gd name="connsiteY101" fmla="*/ 396854 h 449661"/>
                <a:gd name="connsiteX102" fmla="*/ 3558655 w 6183428"/>
                <a:gd name="connsiteY102" fmla="*/ 405617 h 449661"/>
                <a:gd name="connsiteX103" fmla="*/ 3551607 w 6183428"/>
                <a:gd name="connsiteY103" fmla="*/ 420571 h 449661"/>
                <a:gd name="connsiteX104" fmla="*/ 3439212 w 6183428"/>
                <a:gd name="connsiteY104" fmla="*/ 407617 h 449661"/>
                <a:gd name="connsiteX105" fmla="*/ 3431782 w 6183428"/>
                <a:gd name="connsiteY105" fmla="*/ 414094 h 449661"/>
                <a:gd name="connsiteX106" fmla="*/ 3429591 w 6183428"/>
                <a:gd name="connsiteY106" fmla="*/ 417142 h 449661"/>
                <a:gd name="connsiteX107" fmla="*/ 3423114 w 6183428"/>
                <a:gd name="connsiteY107" fmla="*/ 415237 h 449661"/>
                <a:gd name="connsiteX108" fmla="*/ 3424543 w 6183428"/>
                <a:gd name="connsiteY108" fmla="*/ 412189 h 449661"/>
                <a:gd name="connsiteX109" fmla="*/ 3426391 w 6183428"/>
                <a:gd name="connsiteY109" fmla="*/ 406701 h 449661"/>
                <a:gd name="connsiteX110" fmla="*/ 3425877 w 6183428"/>
                <a:gd name="connsiteY110" fmla="*/ 405902 h 449661"/>
                <a:gd name="connsiteX111" fmla="*/ 3422829 w 6183428"/>
                <a:gd name="connsiteY111" fmla="*/ 407903 h 449661"/>
                <a:gd name="connsiteX112" fmla="*/ 3417781 w 6183428"/>
                <a:gd name="connsiteY112" fmla="*/ 407141 h 449661"/>
                <a:gd name="connsiteX113" fmla="*/ 3407779 w 6183428"/>
                <a:gd name="connsiteY113" fmla="*/ 411713 h 449661"/>
                <a:gd name="connsiteX114" fmla="*/ 3406160 w 6183428"/>
                <a:gd name="connsiteY114" fmla="*/ 412284 h 449661"/>
                <a:gd name="connsiteX115" fmla="*/ 3402064 w 6183428"/>
                <a:gd name="connsiteY115" fmla="*/ 413427 h 449661"/>
                <a:gd name="connsiteX116" fmla="*/ 3396921 w 6183428"/>
                <a:gd name="connsiteY116" fmla="*/ 416285 h 449661"/>
                <a:gd name="connsiteX117" fmla="*/ 3396254 w 6183428"/>
                <a:gd name="connsiteY117" fmla="*/ 411617 h 449661"/>
                <a:gd name="connsiteX118" fmla="*/ 3395778 w 6183428"/>
                <a:gd name="connsiteY118" fmla="*/ 403807 h 449661"/>
                <a:gd name="connsiteX119" fmla="*/ 3401969 w 6183428"/>
                <a:gd name="connsiteY119" fmla="*/ 398663 h 449661"/>
                <a:gd name="connsiteX120" fmla="*/ 3424543 w 6183428"/>
                <a:gd name="connsiteY120" fmla="*/ 398663 h 449661"/>
                <a:gd name="connsiteX121" fmla="*/ 3427972 w 6183428"/>
                <a:gd name="connsiteY121" fmla="*/ 398663 h 449661"/>
                <a:gd name="connsiteX122" fmla="*/ 3438545 w 6183428"/>
                <a:gd name="connsiteY122" fmla="*/ 401997 h 449661"/>
                <a:gd name="connsiteX123" fmla="*/ 3442660 w 6183428"/>
                <a:gd name="connsiteY123" fmla="*/ 404011 h 449661"/>
                <a:gd name="connsiteX124" fmla="*/ 3442831 w 6183428"/>
                <a:gd name="connsiteY124" fmla="*/ 404950 h 449661"/>
                <a:gd name="connsiteX125" fmla="*/ 3439212 w 6183428"/>
                <a:gd name="connsiteY125" fmla="*/ 407426 h 449661"/>
                <a:gd name="connsiteX126" fmla="*/ 3002205 w 6183428"/>
                <a:gd name="connsiteY126" fmla="*/ 416094 h 449661"/>
                <a:gd name="connsiteX127" fmla="*/ 2987441 w 6183428"/>
                <a:gd name="connsiteY127" fmla="*/ 421523 h 449661"/>
                <a:gd name="connsiteX128" fmla="*/ 2982202 w 6183428"/>
                <a:gd name="connsiteY128" fmla="*/ 411332 h 449661"/>
                <a:gd name="connsiteX129" fmla="*/ 2983631 w 6183428"/>
                <a:gd name="connsiteY129" fmla="*/ 406664 h 449661"/>
                <a:gd name="connsiteX130" fmla="*/ 2983631 w 6183428"/>
                <a:gd name="connsiteY130" fmla="*/ 401330 h 449661"/>
                <a:gd name="connsiteX131" fmla="*/ 2978487 w 6183428"/>
                <a:gd name="connsiteY131" fmla="*/ 403235 h 449661"/>
                <a:gd name="connsiteX132" fmla="*/ 2975535 w 6183428"/>
                <a:gd name="connsiteY132" fmla="*/ 406950 h 449661"/>
                <a:gd name="connsiteX133" fmla="*/ 2970106 w 6183428"/>
                <a:gd name="connsiteY133" fmla="*/ 405902 h 449661"/>
                <a:gd name="connsiteX134" fmla="*/ 2961152 w 6183428"/>
                <a:gd name="connsiteY134" fmla="*/ 404378 h 449661"/>
                <a:gd name="connsiteX135" fmla="*/ 2958199 w 6183428"/>
                <a:gd name="connsiteY135" fmla="*/ 408093 h 449661"/>
                <a:gd name="connsiteX136" fmla="*/ 2943245 w 6183428"/>
                <a:gd name="connsiteY136" fmla="*/ 415808 h 449661"/>
                <a:gd name="connsiteX137" fmla="*/ 2948389 w 6183428"/>
                <a:gd name="connsiteY137" fmla="*/ 412379 h 449661"/>
                <a:gd name="connsiteX138" fmla="*/ 2952865 w 6183428"/>
                <a:gd name="connsiteY138" fmla="*/ 408379 h 449661"/>
                <a:gd name="connsiteX139" fmla="*/ 2949436 w 6183428"/>
                <a:gd name="connsiteY139" fmla="*/ 400759 h 449661"/>
                <a:gd name="connsiteX140" fmla="*/ 2943912 w 6183428"/>
                <a:gd name="connsiteY140" fmla="*/ 404283 h 449661"/>
                <a:gd name="connsiteX141" fmla="*/ 2941245 w 6183428"/>
                <a:gd name="connsiteY141" fmla="*/ 406474 h 449661"/>
                <a:gd name="connsiteX142" fmla="*/ 2939721 w 6183428"/>
                <a:gd name="connsiteY142" fmla="*/ 403045 h 449661"/>
                <a:gd name="connsiteX143" fmla="*/ 2939244 w 6183428"/>
                <a:gd name="connsiteY143" fmla="*/ 397330 h 449661"/>
                <a:gd name="connsiteX144" fmla="*/ 2940768 w 6183428"/>
                <a:gd name="connsiteY144" fmla="*/ 376375 h 449661"/>
                <a:gd name="connsiteX145" fmla="*/ 2942483 w 6183428"/>
                <a:gd name="connsiteY145" fmla="*/ 371517 h 449661"/>
                <a:gd name="connsiteX146" fmla="*/ 2945055 w 6183428"/>
                <a:gd name="connsiteY146" fmla="*/ 375518 h 449661"/>
                <a:gd name="connsiteX147" fmla="*/ 2946769 w 6183428"/>
                <a:gd name="connsiteY147" fmla="*/ 392567 h 449661"/>
                <a:gd name="connsiteX148" fmla="*/ 2948674 w 6183428"/>
                <a:gd name="connsiteY148" fmla="*/ 398378 h 449661"/>
                <a:gd name="connsiteX149" fmla="*/ 2953151 w 6183428"/>
                <a:gd name="connsiteY149" fmla="*/ 396187 h 449661"/>
                <a:gd name="connsiteX150" fmla="*/ 2960104 w 6183428"/>
                <a:gd name="connsiteY150" fmla="*/ 394663 h 449661"/>
                <a:gd name="connsiteX151" fmla="*/ 2979154 w 6183428"/>
                <a:gd name="connsiteY151" fmla="*/ 392091 h 449661"/>
                <a:gd name="connsiteX152" fmla="*/ 2984679 w 6183428"/>
                <a:gd name="connsiteY152" fmla="*/ 394568 h 449661"/>
                <a:gd name="connsiteX153" fmla="*/ 2986679 w 6183428"/>
                <a:gd name="connsiteY153" fmla="*/ 400759 h 449661"/>
                <a:gd name="connsiteX154" fmla="*/ 2988489 w 6183428"/>
                <a:gd name="connsiteY154" fmla="*/ 411522 h 449661"/>
                <a:gd name="connsiteX155" fmla="*/ 3001062 w 6183428"/>
                <a:gd name="connsiteY155" fmla="*/ 411998 h 449661"/>
                <a:gd name="connsiteX156" fmla="*/ 3005062 w 6183428"/>
                <a:gd name="connsiteY156" fmla="*/ 411998 h 449661"/>
                <a:gd name="connsiteX157" fmla="*/ 3003157 w 6183428"/>
                <a:gd name="connsiteY157" fmla="*/ 417713 h 449661"/>
                <a:gd name="connsiteX158" fmla="*/ 2931720 w 6183428"/>
                <a:gd name="connsiteY158" fmla="*/ 411522 h 449661"/>
                <a:gd name="connsiteX159" fmla="*/ 2931148 w 6183428"/>
                <a:gd name="connsiteY159" fmla="*/ 406760 h 449661"/>
                <a:gd name="connsiteX160" fmla="*/ 2931148 w 6183428"/>
                <a:gd name="connsiteY160" fmla="*/ 403426 h 449661"/>
                <a:gd name="connsiteX161" fmla="*/ 2918194 w 6183428"/>
                <a:gd name="connsiteY161" fmla="*/ 408665 h 449661"/>
                <a:gd name="connsiteX162" fmla="*/ 2916099 w 6183428"/>
                <a:gd name="connsiteY162" fmla="*/ 409427 h 449661"/>
                <a:gd name="connsiteX163" fmla="*/ 2891429 w 6183428"/>
                <a:gd name="connsiteY163" fmla="*/ 415046 h 449661"/>
                <a:gd name="connsiteX164" fmla="*/ 2886285 w 6183428"/>
                <a:gd name="connsiteY164" fmla="*/ 413332 h 449661"/>
                <a:gd name="connsiteX165" fmla="*/ 2877903 w 6183428"/>
                <a:gd name="connsiteY165" fmla="*/ 416380 h 449661"/>
                <a:gd name="connsiteX166" fmla="*/ 2875141 w 6183428"/>
                <a:gd name="connsiteY166" fmla="*/ 432953 h 449661"/>
                <a:gd name="connsiteX167" fmla="*/ 2868378 w 6183428"/>
                <a:gd name="connsiteY167" fmla="*/ 413237 h 449661"/>
                <a:gd name="connsiteX168" fmla="*/ 2873408 w 6183428"/>
                <a:gd name="connsiteY168" fmla="*/ 403253 h 449661"/>
                <a:gd name="connsiteX169" fmla="*/ 2874665 w 6183428"/>
                <a:gd name="connsiteY169" fmla="*/ 402950 h 449661"/>
                <a:gd name="connsiteX170" fmla="*/ 2888381 w 6183428"/>
                <a:gd name="connsiteY170" fmla="*/ 407998 h 449661"/>
                <a:gd name="connsiteX171" fmla="*/ 2893715 w 6183428"/>
                <a:gd name="connsiteY171" fmla="*/ 400664 h 449661"/>
                <a:gd name="connsiteX172" fmla="*/ 2904192 w 6183428"/>
                <a:gd name="connsiteY172" fmla="*/ 394853 h 449661"/>
                <a:gd name="connsiteX173" fmla="*/ 2907907 w 6183428"/>
                <a:gd name="connsiteY173" fmla="*/ 392091 h 449661"/>
                <a:gd name="connsiteX174" fmla="*/ 2910098 w 6183428"/>
                <a:gd name="connsiteY174" fmla="*/ 379137 h 449661"/>
                <a:gd name="connsiteX175" fmla="*/ 2912003 w 6183428"/>
                <a:gd name="connsiteY175" fmla="*/ 372470 h 449661"/>
                <a:gd name="connsiteX176" fmla="*/ 2918575 w 6183428"/>
                <a:gd name="connsiteY176" fmla="*/ 368279 h 449661"/>
                <a:gd name="connsiteX177" fmla="*/ 2918004 w 6183428"/>
                <a:gd name="connsiteY177" fmla="*/ 375327 h 449661"/>
                <a:gd name="connsiteX178" fmla="*/ 2917432 w 6183428"/>
                <a:gd name="connsiteY178" fmla="*/ 393425 h 449661"/>
                <a:gd name="connsiteX179" fmla="*/ 2924195 w 6183428"/>
                <a:gd name="connsiteY179" fmla="*/ 397520 h 449661"/>
                <a:gd name="connsiteX180" fmla="*/ 2935053 w 6183428"/>
                <a:gd name="connsiteY180" fmla="*/ 407045 h 449661"/>
                <a:gd name="connsiteX181" fmla="*/ 2932006 w 6183428"/>
                <a:gd name="connsiteY181" fmla="*/ 411522 h 449661"/>
                <a:gd name="connsiteX182" fmla="*/ 2832469 w 6183428"/>
                <a:gd name="connsiteY182" fmla="*/ 413522 h 449661"/>
                <a:gd name="connsiteX183" fmla="*/ 2823420 w 6183428"/>
                <a:gd name="connsiteY183" fmla="*/ 417047 h 449661"/>
                <a:gd name="connsiteX184" fmla="*/ 2823420 w 6183428"/>
                <a:gd name="connsiteY184" fmla="*/ 401330 h 449661"/>
                <a:gd name="connsiteX185" fmla="*/ 2823420 w 6183428"/>
                <a:gd name="connsiteY185" fmla="*/ 398187 h 449661"/>
                <a:gd name="connsiteX186" fmla="*/ 2823420 w 6183428"/>
                <a:gd name="connsiteY186" fmla="*/ 377613 h 449661"/>
                <a:gd name="connsiteX187" fmla="*/ 2828945 w 6183428"/>
                <a:gd name="connsiteY187" fmla="*/ 372279 h 449661"/>
                <a:gd name="connsiteX188" fmla="*/ 2831993 w 6183428"/>
                <a:gd name="connsiteY188" fmla="*/ 377042 h 449661"/>
                <a:gd name="connsiteX189" fmla="*/ 2834565 w 6183428"/>
                <a:gd name="connsiteY189" fmla="*/ 392186 h 449661"/>
                <a:gd name="connsiteX190" fmla="*/ 2832660 w 6183428"/>
                <a:gd name="connsiteY190" fmla="*/ 413522 h 449661"/>
                <a:gd name="connsiteX191" fmla="*/ 2813610 w 6183428"/>
                <a:gd name="connsiteY191" fmla="*/ 385995 h 449661"/>
                <a:gd name="connsiteX192" fmla="*/ 2812943 w 6183428"/>
                <a:gd name="connsiteY192" fmla="*/ 397616 h 449661"/>
                <a:gd name="connsiteX193" fmla="*/ 2809228 w 6183428"/>
                <a:gd name="connsiteY193" fmla="*/ 406283 h 449661"/>
                <a:gd name="connsiteX194" fmla="*/ 2806942 w 6183428"/>
                <a:gd name="connsiteY194" fmla="*/ 387233 h 449661"/>
                <a:gd name="connsiteX195" fmla="*/ 2815991 w 6183428"/>
                <a:gd name="connsiteY195" fmla="*/ 369898 h 449661"/>
                <a:gd name="connsiteX196" fmla="*/ 2813610 w 6183428"/>
                <a:gd name="connsiteY196" fmla="*/ 385995 h 449661"/>
                <a:gd name="connsiteX197" fmla="*/ 2801037 w 6183428"/>
                <a:gd name="connsiteY197" fmla="*/ 373517 h 449661"/>
                <a:gd name="connsiteX198" fmla="*/ 2801037 w 6183428"/>
                <a:gd name="connsiteY198" fmla="*/ 379899 h 449661"/>
                <a:gd name="connsiteX199" fmla="*/ 2798179 w 6183428"/>
                <a:gd name="connsiteY199" fmla="*/ 384757 h 449661"/>
                <a:gd name="connsiteX200" fmla="*/ 2784273 w 6183428"/>
                <a:gd name="connsiteY200" fmla="*/ 394282 h 449661"/>
                <a:gd name="connsiteX201" fmla="*/ 2784273 w 6183428"/>
                <a:gd name="connsiteY201" fmla="*/ 399235 h 449661"/>
                <a:gd name="connsiteX202" fmla="*/ 2789416 w 6183428"/>
                <a:gd name="connsiteY202" fmla="*/ 400759 h 449661"/>
                <a:gd name="connsiteX203" fmla="*/ 2797798 w 6183428"/>
                <a:gd name="connsiteY203" fmla="*/ 396473 h 449661"/>
                <a:gd name="connsiteX204" fmla="*/ 2797798 w 6183428"/>
                <a:gd name="connsiteY204" fmla="*/ 406855 h 449661"/>
                <a:gd name="connsiteX205" fmla="*/ 2797798 w 6183428"/>
                <a:gd name="connsiteY205" fmla="*/ 415713 h 449661"/>
                <a:gd name="connsiteX206" fmla="*/ 2785292 w 6183428"/>
                <a:gd name="connsiteY206" fmla="*/ 410711 h 449661"/>
                <a:gd name="connsiteX207" fmla="*/ 2783130 w 6183428"/>
                <a:gd name="connsiteY207" fmla="*/ 411998 h 449661"/>
                <a:gd name="connsiteX208" fmla="*/ 2775414 w 6183428"/>
                <a:gd name="connsiteY208" fmla="*/ 417999 h 449661"/>
                <a:gd name="connsiteX209" fmla="*/ 2774462 w 6183428"/>
                <a:gd name="connsiteY209" fmla="*/ 416570 h 449661"/>
                <a:gd name="connsiteX210" fmla="*/ 2775319 w 6183428"/>
                <a:gd name="connsiteY210" fmla="*/ 409331 h 449661"/>
                <a:gd name="connsiteX211" fmla="*/ 2768842 w 6183428"/>
                <a:gd name="connsiteY211" fmla="*/ 414189 h 449661"/>
                <a:gd name="connsiteX212" fmla="*/ 2767223 w 6183428"/>
                <a:gd name="connsiteY212" fmla="*/ 417904 h 449661"/>
                <a:gd name="connsiteX213" fmla="*/ 2758555 w 6183428"/>
                <a:gd name="connsiteY213" fmla="*/ 419999 h 449661"/>
                <a:gd name="connsiteX214" fmla="*/ 2758555 w 6183428"/>
                <a:gd name="connsiteY214" fmla="*/ 412379 h 449661"/>
                <a:gd name="connsiteX215" fmla="*/ 2758555 w 6183428"/>
                <a:gd name="connsiteY215" fmla="*/ 398663 h 449661"/>
                <a:gd name="connsiteX216" fmla="*/ 2763603 w 6183428"/>
                <a:gd name="connsiteY216" fmla="*/ 389138 h 449661"/>
                <a:gd name="connsiteX217" fmla="*/ 2769223 w 6183428"/>
                <a:gd name="connsiteY217" fmla="*/ 384662 h 449661"/>
                <a:gd name="connsiteX218" fmla="*/ 2777510 w 6183428"/>
                <a:gd name="connsiteY218" fmla="*/ 384662 h 449661"/>
                <a:gd name="connsiteX219" fmla="*/ 2778367 w 6183428"/>
                <a:gd name="connsiteY219" fmla="*/ 385995 h 449661"/>
                <a:gd name="connsiteX220" fmla="*/ 2793226 w 6183428"/>
                <a:gd name="connsiteY220" fmla="*/ 378470 h 449661"/>
                <a:gd name="connsiteX221" fmla="*/ 2791321 w 6183428"/>
                <a:gd name="connsiteY221" fmla="*/ 362945 h 449661"/>
                <a:gd name="connsiteX222" fmla="*/ 2791321 w 6183428"/>
                <a:gd name="connsiteY222" fmla="*/ 361897 h 449661"/>
                <a:gd name="connsiteX223" fmla="*/ 2795512 w 6183428"/>
                <a:gd name="connsiteY223" fmla="*/ 353420 h 449661"/>
                <a:gd name="connsiteX224" fmla="*/ 2797608 w 6183428"/>
                <a:gd name="connsiteY224" fmla="*/ 347324 h 449661"/>
                <a:gd name="connsiteX225" fmla="*/ 2801513 w 6183428"/>
                <a:gd name="connsiteY225" fmla="*/ 347324 h 449661"/>
                <a:gd name="connsiteX226" fmla="*/ 2801513 w 6183428"/>
                <a:gd name="connsiteY226" fmla="*/ 351515 h 449661"/>
                <a:gd name="connsiteX227" fmla="*/ 2800465 w 6183428"/>
                <a:gd name="connsiteY227" fmla="*/ 356753 h 449661"/>
                <a:gd name="connsiteX228" fmla="*/ 2801037 w 6183428"/>
                <a:gd name="connsiteY228" fmla="*/ 373517 h 449661"/>
                <a:gd name="connsiteX229" fmla="*/ 2751316 w 6183428"/>
                <a:gd name="connsiteY229" fmla="*/ 384471 h 449661"/>
                <a:gd name="connsiteX230" fmla="*/ 2748744 w 6183428"/>
                <a:gd name="connsiteY230" fmla="*/ 401426 h 449661"/>
                <a:gd name="connsiteX231" fmla="*/ 2746935 w 6183428"/>
                <a:gd name="connsiteY231" fmla="*/ 388567 h 449661"/>
                <a:gd name="connsiteX232" fmla="*/ 2744649 w 6183428"/>
                <a:gd name="connsiteY232" fmla="*/ 382661 h 449661"/>
                <a:gd name="connsiteX233" fmla="*/ 2741124 w 6183428"/>
                <a:gd name="connsiteY233" fmla="*/ 387995 h 449661"/>
                <a:gd name="connsiteX234" fmla="*/ 2734838 w 6183428"/>
                <a:gd name="connsiteY234" fmla="*/ 400949 h 449661"/>
                <a:gd name="connsiteX235" fmla="*/ 2730933 w 6183428"/>
                <a:gd name="connsiteY235" fmla="*/ 402569 h 449661"/>
                <a:gd name="connsiteX236" fmla="*/ 2729980 w 6183428"/>
                <a:gd name="connsiteY236" fmla="*/ 397235 h 449661"/>
                <a:gd name="connsiteX237" fmla="*/ 2737791 w 6183428"/>
                <a:gd name="connsiteY237" fmla="*/ 383233 h 449661"/>
                <a:gd name="connsiteX238" fmla="*/ 2735790 w 6183428"/>
                <a:gd name="connsiteY238" fmla="*/ 378851 h 449661"/>
                <a:gd name="connsiteX239" fmla="*/ 2732933 w 6183428"/>
                <a:gd name="connsiteY239" fmla="*/ 376946 h 449661"/>
                <a:gd name="connsiteX240" fmla="*/ 2734552 w 6183428"/>
                <a:gd name="connsiteY240" fmla="*/ 373517 h 449661"/>
                <a:gd name="connsiteX241" fmla="*/ 2739600 w 6183428"/>
                <a:gd name="connsiteY241" fmla="*/ 372660 h 449661"/>
                <a:gd name="connsiteX242" fmla="*/ 2744649 w 6183428"/>
                <a:gd name="connsiteY242" fmla="*/ 366088 h 449661"/>
                <a:gd name="connsiteX243" fmla="*/ 2751507 w 6183428"/>
                <a:gd name="connsiteY243" fmla="*/ 347038 h 449661"/>
                <a:gd name="connsiteX244" fmla="*/ 2756841 w 6183428"/>
                <a:gd name="connsiteY244" fmla="*/ 345704 h 449661"/>
                <a:gd name="connsiteX245" fmla="*/ 2758555 w 6183428"/>
                <a:gd name="connsiteY245" fmla="*/ 351705 h 449661"/>
                <a:gd name="connsiteX246" fmla="*/ 2751316 w 6183428"/>
                <a:gd name="connsiteY246" fmla="*/ 384281 h 449661"/>
                <a:gd name="connsiteX247" fmla="*/ 1554405 w 6183428"/>
                <a:gd name="connsiteY247" fmla="*/ 373517 h 449661"/>
                <a:gd name="connsiteX248" fmla="*/ 1555548 w 6183428"/>
                <a:gd name="connsiteY248" fmla="*/ 371422 h 449661"/>
                <a:gd name="connsiteX249" fmla="*/ 1557643 w 6183428"/>
                <a:gd name="connsiteY249" fmla="*/ 370374 h 449661"/>
                <a:gd name="connsiteX250" fmla="*/ 1558215 w 6183428"/>
                <a:gd name="connsiteY250" fmla="*/ 371803 h 449661"/>
                <a:gd name="connsiteX251" fmla="*/ 1554405 w 6183428"/>
                <a:gd name="connsiteY251" fmla="*/ 373517 h 449661"/>
                <a:gd name="connsiteX252" fmla="*/ 1138067 w 6183428"/>
                <a:gd name="connsiteY252" fmla="*/ 34808 h 449661"/>
                <a:gd name="connsiteX253" fmla="*/ 1132733 w 6183428"/>
                <a:gd name="connsiteY253" fmla="*/ 42047 h 449661"/>
                <a:gd name="connsiteX254" fmla="*/ 1122255 w 6183428"/>
                <a:gd name="connsiteY254" fmla="*/ 47858 h 449661"/>
                <a:gd name="connsiteX255" fmla="*/ 1118541 w 6183428"/>
                <a:gd name="connsiteY255" fmla="*/ 50620 h 449661"/>
                <a:gd name="connsiteX256" fmla="*/ 1116445 w 6183428"/>
                <a:gd name="connsiteY256" fmla="*/ 63574 h 449661"/>
                <a:gd name="connsiteX257" fmla="*/ 1114540 w 6183428"/>
                <a:gd name="connsiteY257" fmla="*/ 70241 h 449661"/>
                <a:gd name="connsiteX258" fmla="*/ 1107873 w 6183428"/>
                <a:gd name="connsiteY258" fmla="*/ 74528 h 449661"/>
                <a:gd name="connsiteX259" fmla="*/ 1108444 w 6183428"/>
                <a:gd name="connsiteY259" fmla="*/ 67384 h 449661"/>
                <a:gd name="connsiteX260" fmla="*/ 1109016 w 6183428"/>
                <a:gd name="connsiteY260" fmla="*/ 49286 h 449661"/>
                <a:gd name="connsiteX261" fmla="*/ 1102348 w 6183428"/>
                <a:gd name="connsiteY261" fmla="*/ 45191 h 449661"/>
                <a:gd name="connsiteX262" fmla="*/ 1091394 w 6183428"/>
                <a:gd name="connsiteY262" fmla="*/ 35666 h 449661"/>
                <a:gd name="connsiteX263" fmla="*/ 1094538 w 6183428"/>
                <a:gd name="connsiteY263" fmla="*/ 31094 h 449661"/>
                <a:gd name="connsiteX264" fmla="*/ 1094538 w 6183428"/>
                <a:gd name="connsiteY264" fmla="*/ 35856 h 449661"/>
                <a:gd name="connsiteX265" fmla="*/ 1094538 w 6183428"/>
                <a:gd name="connsiteY265" fmla="*/ 39285 h 449661"/>
                <a:gd name="connsiteX266" fmla="*/ 1107492 w 6183428"/>
                <a:gd name="connsiteY266" fmla="*/ 33951 h 449661"/>
                <a:gd name="connsiteX267" fmla="*/ 1109492 w 6183428"/>
                <a:gd name="connsiteY267" fmla="*/ 33189 h 449661"/>
                <a:gd name="connsiteX268" fmla="*/ 1134257 w 6183428"/>
                <a:gd name="connsiteY268" fmla="*/ 27569 h 449661"/>
                <a:gd name="connsiteX269" fmla="*/ 1139305 w 6183428"/>
                <a:gd name="connsiteY269" fmla="*/ 29284 h 449661"/>
                <a:gd name="connsiteX270" fmla="*/ 1147782 w 6183428"/>
                <a:gd name="connsiteY270" fmla="*/ 26236 h 449661"/>
                <a:gd name="connsiteX271" fmla="*/ 1150449 w 6183428"/>
                <a:gd name="connsiteY271" fmla="*/ 9662 h 449661"/>
                <a:gd name="connsiteX272" fmla="*/ 1157212 w 6183428"/>
                <a:gd name="connsiteY272" fmla="*/ 29379 h 449661"/>
                <a:gd name="connsiteX273" fmla="*/ 1152812 w 6183428"/>
                <a:gd name="connsiteY273" fmla="*/ 39803 h 449661"/>
                <a:gd name="connsiteX274" fmla="*/ 1151783 w 6183428"/>
                <a:gd name="connsiteY274" fmla="*/ 40142 h 449661"/>
                <a:gd name="connsiteX275" fmla="*/ 1138067 w 6183428"/>
                <a:gd name="connsiteY275" fmla="*/ 35094 h 449661"/>
                <a:gd name="connsiteX276" fmla="*/ 1192836 w 6183428"/>
                <a:gd name="connsiteY276" fmla="*/ 29284 h 449661"/>
                <a:gd name="connsiteX277" fmla="*/ 1202361 w 6183428"/>
                <a:gd name="connsiteY277" fmla="*/ 25760 h 449661"/>
                <a:gd name="connsiteX278" fmla="*/ 1202361 w 6183428"/>
                <a:gd name="connsiteY278" fmla="*/ 41476 h 449661"/>
                <a:gd name="connsiteX279" fmla="*/ 1202361 w 6183428"/>
                <a:gd name="connsiteY279" fmla="*/ 44619 h 449661"/>
                <a:gd name="connsiteX280" fmla="*/ 1202361 w 6183428"/>
                <a:gd name="connsiteY280" fmla="*/ 49763 h 449661"/>
                <a:gd name="connsiteX281" fmla="*/ 1192836 w 6183428"/>
                <a:gd name="connsiteY281" fmla="*/ 47953 h 449661"/>
                <a:gd name="connsiteX282" fmla="*/ 1193407 w 6183428"/>
                <a:gd name="connsiteY282" fmla="*/ 28903 h 449661"/>
                <a:gd name="connsiteX283" fmla="*/ 1216553 w 6183428"/>
                <a:gd name="connsiteY283" fmla="*/ 36142 h 449661"/>
                <a:gd name="connsiteX284" fmla="*/ 1218267 w 6183428"/>
                <a:gd name="connsiteY284" fmla="*/ 50525 h 449661"/>
                <a:gd name="connsiteX285" fmla="*/ 1214172 w 6183428"/>
                <a:gd name="connsiteY285" fmla="*/ 50525 h 449661"/>
                <a:gd name="connsiteX286" fmla="*/ 1212933 w 6183428"/>
                <a:gd name="connsiteY286" fmla="*/ 44333 h 449661"/>
                <a:gd name="connsiteX287" fmla="*/ 1216553 w 6183428"/>
                <a:gd name="connsiteY287" fmla="*/ 35761 h 449661"/>
                <a:gd name="connsiteX288" fmla="*/ 1235603 w 6183428"/>
                <a:gd name="connsiteY288" fmla="*/ 32618 h 449661"/>
                <a:gd name="connsiteX289" fmla="*/ 1227888 w 6183428"/>
                <a:gd name="connsiteY289" fmla="*/ 30713 h 449661"/>
                <a:gd name="connsiteX290" fmla="*/ 1228840 w 6183428"/>
                <a:gd name="connsiteY290" fmla="*/ 26998 h 449661"/>
                <a:gd name="connsiteX291" fmla="*/ 1235603 w 6183428"/>
                <a:gd name="connsiteY291" fmla="*/ 32618 h 449661"/>
                <a:gd name="connsiteX292" fmla="*/ 1243509 w 6183428"/>
                <a:gd name="connsiteY292" fmla="*/ 30713 h 449661"/>
                <a:gd name="connsiteX293" fmla="*/ 1251224 w 6183428"/>
                <a:gd name="connsiteY293" fmla="*/ 24807 h 449661"/>
                <a:gd name="connsiteX294" fmla="*/ 1252176 w 6183428"/>
                <a:gd name="connsiteY294" fmla="*/ 26141 h 449661"/>
                <a:gd name="connsiteX295" fmla="*/ 1251319 w 6183428"/>
                <a:gd name="connsiteY295" fmla="*/ 33380 h 449661"/>
                <a:gd name="connsiteX296" fmla="*/ 1257796 w 6183428"/>
                <a:gd name="connsiteY296" fmla="*/ 28617 h 449661"/>
                <a:gd name="connsiteX297" fmla="*/ 1259415 w 6183428"/>
                <a:gd name="connsiteY297" fmla="*/ 24902 h 449661"/>
                <a:gd name="connsiteX298" fmla="*/ 1268178 w 6183428"/>
                <a:gd name="connsiteY298" fmla="*/ 22807 h 449661"/>
                <a:gd name="connsiteX299" fmla="*/ 1268178 w 6183428"/>
                <a:gd name="connsiteY299" fmla="*/ 30332 h 449661"/>
                <a:gd name="connsiteX300" fmla="*/ 1266750 w 6183428"/>
                <a:gd name="connsiteY300" fmla="*/ 40523 h 449661"/>
                <a:gd name="connsiteX301" fmla="*/ 1259320 w 6183428"/>
                <a:gd name="connsiteY301" fmla="*/ 38428 h 449661"/>
                <a:gd name="connsiteX302" fmla="*/ 1236079 w 6183428"/>
                <a:gd name="connsiteY302" fmla="*/ 32713 h 449661"/>
                <a:gd name="connsiteX303" fmla="*/ 1243699 w 6183428"/>
                <a:gd name="connsiteY303" fmla="*/ 30713 h 449661"/>
                <a:gd name="connsiteX304" fmla="*/ 1278275 w 6183428"/>
                <a:gd name="connsiteY304" fmla="*/ 43762 h 449661"/>
                <a:gd name="connsiteX305" fmla="*/ 1276465 w 6183428"/>
                <a:gd name="connsiteY305" fmla="*/ 43762 h 449661"/>
                <a:gd name="connsiteX306" fmla="*/ 1277513 w 6183428"/>
                <a:gd name="connsiteY306" fmla="*/ 41476 h 449661"/>
                <a:gd name="connsiteX307" fmla="*/ 1278275 w 6183428"/>
                <a:gd name="connsiteY307" fmla="*/ 44238 h 449661"/>
                <a:gd name="connsiteX308" fmla="*/ 1295229 w 6183428"/>
                <a:gd name="connsiteY308" fmla="*/ 40428 h 449661"/>
                <a:gd name="connsiteX309" fmla="*/ 1296277 w 6183428"/>
                <a:gd name="connsiteY309" fmla="*/ 45667 h 449661"/>
                <a:gd name="connsiteX310" fmla="*/ 1294467 w 6183428"/>
                <a:gd name="connsiteY310" fmla="*/ 48810 h 449661"/>
                <a:gd name="connsiteX311" fmla="*/ 1286371 w 6183428"/>
                <a:gd name="connsiteY311" fmla="*/ 46619 h 449661"/>
                <a:gd name="connsiteX312" fmla="*/ 1291324 w 6183428"/>
                <a:gd name="connsiteY312" fmla="*/ 41952 h 449661"/>
                <a:gd name="connsiteX313" fmla="*/ 1295229 w 6183428"/>
                <a:gd name="connsiteY313" fmla="*/ 40428 h 449661"/>
                <a:gd name="connsiteX314" fmla="*/ 1241794 w 6183428"/>
                <a:gd name="connsiteY314" fmla="*/ 43952 h 449661"/>
                <a:gd name="connsiteX315" fmla="*/ 1236841 w 6183428"/>
                <a:gd name="connsiteY315" fmla="*/ 42428 h 449661"/>
                <a:gd name="connsiteX316" fmla="*/ 1234936 w 6183428"/>
                <a:gd name="connsiteY316" fmla="*/ 44238 h 449661"/>
                <a:gd name="connsiteX317" fmla="*/ 1232269 w 6183428"/>
                <a:gd name="connsiteY317" fmla="*/ 43476 h 449661"/>
                <a:gd name="connsiteX318" fmla="*/ 1228935 w 6183428"/>
                <a:gd name="connsiteY318" fmla="*/ 42047 h 449661"/>
                <a:gd name="connsiteX319" fmla="*/ 1227221 w 6183428"/>
                <a:gd name="connsiteY319" fmla="*/ 42809 h 449661"/>
                <a:gd name="connsiteX320" fmla="*/ 1227983 w 6183428"/>
                <a:gd name="connsiteY320" fmla="*/ 36332 h 449661"/>
                <a:gd name="connsiteX321" fmla="*/ 1227983 w 6183428"/>
                <a:gd name="connsiteY321" fmla="*/ 33475 h 449661"/>
                <a:gd name="connsiteX322" fmla="*/ 1235222 w 6183428"/>
                <a:gd name="connsiteY322" fmla="*/ 37380 h 449661"/>
                <a:gd name="connsiteX323" fmla="*/ 1242366 w 6183428"/>
                <a:gd name="connsiteY323" fmla="*/ 43571 h 449661"/>
                <a:gd name="connsiteX324" fmla="*/ 1241604 w 6183428"/>
                <a:gd name="connsiteY324" fmla="*/ 43571 h 449661"/>
                <a:gd name="connsiteX325" fmla="*/ 1235508 w 6183428"/>
                <a:gd name="connsiteY325" fmla="*/ 80719 h 449661"/>
                <a:gd name="connsiteX326" fmla="*/ 1235508 w 6183428"/>
                <a:gd name="connsiteY326" fmla="*/ 81767 h 449661"/>
                <a:gd name="connsiteX327" fmla="*/ 1231317 w 6183428"/>
                <a:gd name="connsiteY327" fmla="*/ 90244 h 449661"/>
                <a:gd name="connsiteX328" fmla="*/ 1229221 w 6183428"/>
                <a:gd name="connsiteY328" fmla="*/ 96340 h 449661"/>
                <a:gd name="connsiteX329" fmla="*/ 1225316 w 6183428"/>
                <a:gd name="connsiteY329" fmla="*/ 96340 h 449661"/>
                <a:gd name="connsiteX330" fmla="*/ 1225316 w 6183428"/>
                <a:gd name="connsiteY330" fmla="*/ 92149 h 449661"/>
                <a:gd name="connsiteX331" fmla="*/ 1226364 w 6183428"/>
                <a:gd name="connsiteY331" fmla="*/ 86910 h 449661"/>
                <a:gd name="connsiteX332" fmla="*/ 1224935 w 6183428"/>
                <a:gd name="connsiteY332" fmla="*/ 68717 h 449661"/>
                <a:gd name="connsiteX333" fmla="*/ 1224935 w 6183428"/>
                <a:gd name="connsiteY333" fmla="*/ 62240 h 449661"/>
                <a:gd name="connsiteX334" fmla="*/ 1224935 w 6183428"/>
                <a:gd name="connsiteY334" fmla="*/ 61002 h 449661"/>
                <a:gd name="connsiteX335" fmla="*/ 1235698 w 6183428"/>
                <a:gd name="connsiteY335" fmla="*/ 63669 h 449661"/>
                <a:gd name="connsiteX336" fmla="*/ 1233222 w 6183428"/>
                <a:gd name="connsiteY336" fmla="*/ 64907 h 449661"/>
                <a:gd name="connsiteX337" fmla="*/ 1235127 w 6183428"/>
                <a:gd name="connsiteY337" fmla="*/ 80338 h 449661"/>
                <a:gd name="connsiteX338" fmla="*/ 1281037 w 6183428"/>
                <a:gd name="connsiteY338" fmla="*/ 75290 h 449661"/>
                <a:gd name="connsiteX339" fmla="*/ 1281037 w 6183428"/>
                <a:gd name="connsiteY339" fmla="*/ 76052 h 449661"/>
                <a:gd name="connsiteX340" fmla="*/ 1281037 w 6183428"/>
                <a:gd name="connsiteY340" fmla="*/ 80147 h 449661"/>
                <a:gd name="connsiteX341" fmla="*/ 1270083 w 6183428"/>
                <a:gd name="connsiteY341" fmla="*/ 77480 h 449661"/>
                <a:gd name="connsiteX342" fmla="*/ 1271226 w 6183428"/>
                <a:gd name="connsiteY342" fmla="*/ 72242 h 449661"/>
                <a:gd name="connsiteX343" fmla="*/ 1281323 w 6183428"/>
                <a:gd name="connsiteY343" fmla="*/ 75290 h 449661"/>
                <a:gd name="connsiteX344" fmla="*/ 1306278 w 6183428"/>
                <a:gd name="connsiteY344" fmla="*/ 100626 h 449661"/>
                <a:gd name="connsiteX345" fmla="*/ 1304088 w 6183428"/>
                <a:gd name="connsiteY345" fmla="*/ 102531 h 449661"/>
                <a:gd name="connsiteX346" fmla="*/ 1302116 w 6183428"/>
                <a:gd name="connsiteY346" fmla="*/ 101361 h 449661"/>
                <a:gd name="connsiteX347" fmla="*/ 1302087 w 6183428"/>
                <a:gd name="connsiteY347" fmla="*/ 100721 h 449661"/>
                <a:gd name="connsiteX348" fmla="*/ 1297896 w 6183428"/>
                <a:gd name="connsiteY348" fmla="*/ 91196 h 449661"/>
                <a:gd name="connsiteX349" fmla="*/ 1308850 w 6183428"/>
                <a:gd name="connsiteY349" fmla="*/ 94911 h 449661"/>
                <a:gd name="connsiteX350" fmla="*/ 1306278 w 6183428"/>
                <a:gd name="connsiteY350" fmla="*/ 100340 h 449661"/>
                <a:gd name="connsiteX351" fmla="*/ 1331520 w 6183428"/>
                <a:gd name="connsiteY351" fmla="*/ 106151 h 449661"/>
                <a:gd name="connsiteX352" fmla="*/ 1330281 w 6183428"/>
                <a:gd name="connsiteY352" fmla="*/ 102341 h 449661"/>
                <a:gd name="connsiteX353" fmla="*/ 1332091 w 6183428"/>
                <a:gd name="connsiteY353" fmla="*/ 103007 h 449661"/>
                <a:gd name="connsiteX354" fmla="*/ 1331520 w 6183428"/>
                <a:gd name="connsiteY354" fmla="*/ 106151 h 449661"/>
                <a:gd name="connsiteX355" fmla="*/ 1269417 w 6183428"/>
                <a:gd name="connsiteY355" fmla="*/ 80528 h 449661"/>
                <a:gd name="connsiteX356" fmla="*/ 1272655 w 6183428"/>
                <a:gd name="connsiteY356" fmla="*/ 82719 h 449661"/>
                <a:gd name="connsiteX357" fmla="*/ 1280751 w 6183428"/>
                <a:gd name="connsiteY357" fmla="*/ 85481 h 449661"/>
                <a:gd name="connsiteX358" fmla="*/ 1274370 w 6183428"/>
                <a:gd name="connsiteY358" fmla="*/ 95006 h 449661"/>
                <a:gd name="connsiteX359" fmla="*/ 1269036 w 6183428"/>
                <a:gd name="connsiteY359" fmla="*/ 96340 h 449661"/>
                <a:gd name="connsiteX360" fmla="*/ 1267416 w 6183428"/>
                <a:gd name="connsiteY360" fmla="*/ 90434 h 449661"/>
                <a:gd name="connsiteX361" fmla="*/ 1269417 w 6183428"/>
                <a:gd name="connsiteY361" fmla="*/ 80909 h 449661"/>
                <a:gd name="connsiteX362" fmla="*/ 1293801 w 6183428"/>
                <a:gd name="connsiteY362" fmla="*/ 90434 h 449661"/>
                <a:gd name="connsiteX363" fmla="*/ 1291134 w 6183428"/>
                <a:gd name="connsiteY363" fmla="*/ 102341 h 449661"/>
                <a:gd name="connsiteX364" fmla="*/ 1288752 w 6183428"/>
                <a:gd name="connsiteY364" fmla="*/ 107103 h 449661"/>
                <a:gd name="connsiteX365" fmla="*/ 1286847 w 6183428"/>
                <a:gd name="connsiteY365" fmla="*/ 107103 h 449661"/>
                <a:gd name="connsiteX366" fmla="*/ 1286847 w 6183428"/>
                <a:gd name="connsiteY366" fmla="*/ 102531 h 449661"/>
                <a:gd name="connsiteX367" fmla="*/ 1286847 w 6183428"/>
                <a:gd name="connsiteY367" fmla="*/ 91958 h 449661"/>
                <a:gd name="connsiteX368" fmla="*/ 1286847 w 6183428"/>
                <a:gd name="connsiteY368" fmla="*/ 88244 h 449661"/>
                <a:gd name="connsiteX369" fmla="*/ 1293420 w 6183428"/>
                <a:gd name="connsiteY369" fmla="*/ 90530 h 449661"/>
                <a:gd name="connsiteX370" fmla="*/ 1301992 w 6183428"/>
                <a:gd name="connsiteY370" fmla="*/ 82529 h 449661"/>
                <a:gd name="connsiteX371" fmla="*/ 1295610 w 6183428"/>
                <a:gd name="connsiteY371" fmla="*/ 82529 h 449661"/>
                <a:gd name="connsiteX372" fmla="*/ 1297134 w 6183428"/>
                <a:gd name="connsiteY372" fmla="*/ 80814 h 449661"/>
                <a:gd name="connsiteX373" fmla="*/ 1301992 w 6183428"/>
                <a:gd name="connsiteY373" fmla="*/ 82338 h 449661"/>
                <a:gd name="connsiteX374" fmla="*/ 1217505 w 6183428"/>
                <a:gd name="connsiteY374" fmla="*/ 59478 h 449661"/>
                <a:gd name="connsiteX375" fmla="*/ 1209314 w 6183428"/>
                <a:gd name="connsiteY375" fmla="*/ 71956 h 449661"/>
                <a:gd name="connsiteX376" fmla="*/ 1210743 w 6183428"/>
                <a:gd name="connsiteY376" fmla="*/ 57668 h 449661"/>
                <a:gd name="connsiteX377" fmla="*/ 1217505 w 6183428"/>
                <a:gd name="connsiteY377" fmla="*/ 59478 h 449661"/>
                <a:gd name="connsiteX378" fmla="*/ 1192931 w 6183428"/>
                <a:gd name="connsiteY378" fmla="*/ 52239 h 449661"/>
                <a:gd name="connsiteX379" fmla="*/ 1201313 w 6183428"/>
                <a:gd name="connsiteY379" fmla="*/ 54811 h 449661"/>
                <a:gd name="connsiteX380" fmla="*/ 1202075 w 6183428"/>
                <a:gd name="connsiteY380" fmla="*/ 64336 h 449661"/>
                <a:gd name="connsiteX381" fmla="*/ 1196455 w 6183428"/>
                <a:gd name="connsiteY381" fmla="*/ 69670 h 449661"/>
                <a:gd name="connsiteX382" fmla="*/ 1193407 w 6183428"/>
                <a:gd name="connsiteY382" fmla="*/ 64907 h 449661"/>
                <a:gd name="connsiteX383" fmla="*/ 1193407 w 6183428"/>
                <a:gd name="connsiteY383" fmla="*/ 52334 h 449661"/>
                <a:gd name="connsiteX384" fmla="*/ 1084917 w 6183428"/>
                <a:gd name="connsiteY384" fmla="*/ 64717 h 449661"/>
                <a:gd name="connsiteX385" fmla="*/ 1083108 w 6183428"/>
                <a:gd name="connsiteY385" fmla="*/ 69575 h 449661"/>
                <a:gd name="connsiteX386" fmla="*/ 1080631 w 6183428"/>
                <a:gd name="connsiteY386" fmla="*/ 65574 h 449661"/>
                <a:gd name="connsiteX387" fmla="*/ 1079298 w 6183428"/>
                <a:gd name="connsiteY387" fmla="*/ 49667 h 449661"/>
                <a:gd name="connsiteX388" fmla="*/ 1077297 w 6183428"/>
                <a:gd name="connsiteY388" fmla="*/ 43762 h 449661"/>
                <a:gd name="connsiteX389" fmla="*/ 1072916 w 6183428"/>
                <a:gd name="connsiteY389" fmla="*/ 45953 h 449661"/>
                <a:gd name="connsiteX390" fmla="*/ 1065867 w 6183428"/>
                <a:gd name="connsiteY390" fmla="*/ 47572 h 449661"/>
                <a:gd name="connsiteX391" fmla="*/ 1046817 w 6183428"/>
                <a:gd name="connsiteY391" fmla="*/ 50048 h 449661"/>
                <a:gd name="connsiteX392" fmla="*/ 1041293 w 6183428"/>
                <a:gd name="connsiteY392" fmla="*/ 47572 h 449661"/>
                <a:gd name="connsiteX393" fmla="*/ 1039388 w 6183428"/>
                <a:gd name="connsiteY393" fmla="*/ 41381 h 449661"/>
                <a:gd name="connsiteX394" fmla="*/ 1037483 w 6183428"/>
                <a:gd name="connsiteY394" fmla="*/ 30617 h 449661"/>
                <a:gd name="connsiteX395" fmla="*/ 1025196 w 6183428"/>
                <a:gd name="connsiteY395" fmla="*/ 30617 h 449661"/>
                <a:gd name="connsiteX396" fmla="*/ 1021100 w 6183428"/>
                <a:gd name="connsiteY396" fmla="*/ 30617 h 449661"/>
                <a:gd name="connsiteX397" fmla="*/ 1023005 w 6183428"/>
                <a:gd name="connsiteY397" fmla="*/ 24902 h 449661"/>
                <a:gd name="connsiteX398" fmla="*/ 1037769 w 6183428"/>
                <a:gd name="connsiteY398" fmla="*/ 19473 h 449661"/>
                <a:gd name="connsiteX399" fmla="*/ 1043103 w 6183428"/>
                <a:gd name="connsiteY399" fmla="*/ 29665 h 449661"/>
                <a:gd name="connsiteX400" fmla="*/ 1041579 w 6183428"/>
                <a:gd name="connsiteY400" fmla="*/ 34332 h 449661"/>
                <a:gd name="connsiteX401" fmla="*/ 1041579 w 6183428"/>
                <a:gd name="connsiteY401" fmla="*/ 39666 h 449661"/>
                <a:gd name="connsiteX402" fmla="*/ 1046722 w 6183428"/>
                <a:gd name="connsiteY402" fmla="*/ 37856 h 449661"/>
                <a:gd name="connsiteX403" fmla="*/ 1049580 w 6183428"/>
                <a:gd name="connsiteY403" fmla="*/ 34046 h 449661"/>
                <a:gd name="connsiteX404" fmla="*/ 1055104 w 6183428"/>
                <a:gd name="connsiteY404" fmla="*/ 35094 h 449661"/>
                <a:gd name="connsiteX405" fmla="*/ 1063962 w 6183428"/>
                <a:gd name="connsiteY405" fmla="*/ 36713 h 449661"/>
                <a:gd name="connsiteX406" fmla="*/ 1066915 w 6183428"/>
                <a:gd name="connsiteY406" fmla="*/ 32903 h 449661"/>
                <a:gd name="connsiteX407" fmla="*/ 1081869 w 6183428"/>
                <a:gd name="connsiteY407" fmla="*/ 25188 h 449661"/>
                <a:gd name="connsiteX408" fmla="*/ 1076726 w 6183428"/>
                <a:gd name="connsiteY408" fmla="*/ 28617 h 449661"/>
                <a:gd name="connsiteX409" fmla="*/ 1072249 w 6183428"/>
                <a:gd name="connsiteY409" fmla="*/ 32713 h 449661"/>
                <a:gd name="connsiteX410" fmla="*/ 1075773 w 6183428"/>
                <a:gd name="connsiteY410" fmla="*/ 40238 h 449661"/>
                <a:gd name="connsiteX411" fmla="*/ 1081203 w 6183428"/>
                <a:gd name="connsiteY411" fmla="*/ 36713 h 449661"/>
                <a:gd name="connsiteX412" fmla="*/ 1083965 w 6183428"/>
                <a:gd name="connsiteY412" fmla="*/ 34523 h 449661"/>
                <a:gd name="connsiteX413" fmla="*/ 1085394 w 6183428"/>
                <a:gd name="connsiteY413" fmla="*/ 38047 h 449661"/>
                <a:gd name="connsiteX414" fmla="*/ 1085870 w 6183428"/>
                <a:gd name="connsiteY414" fmla="*/ 43762 h 449661"/>
                <a:gd name="connsiteX415" fmla="*/ 1084441 w 6183428"/>
                <a:gd name="connsiteY415" fmla="*/ 64622 h 449661"/>
                <a:gd name="connsiteX416" fmla="*/ 629432 w 6183428"/>
                <a:gd name="connsiteY416" fmla="*/ 37475 h 449661"/>
                <a:gd name="connsiteX417" fmla="*/ 623336 w 6183428"/>
                <a:gd name="connsiteY417" fmla="*/ 42619 h 449661"/>
                <a:gd name="connsiteX418" fmla="*/ 600666 w 6183428"/>
                <a:gd name="connsiteY418" fmla="*/ 42619 h 449661"/>
                <a:gd name="connsiteX419" fmla="*/ 597237 w 6183428"/>
                <a:gd name="connsiteY419" fmla="*/ 42619 h 449661"/>
                <a:gd name="connsiteX420" fmla="*/ 586665 w 6183428"/>
                <a:gd name="connsiteY420" fmla="*/ 39190 h 449661"/>
                <a:gd name="connsiteX421" fmla="*/ 582654 w 6183428"/>
                <a:gd name="connsiteY421" fmla="*/ 37274 h 449661"/>
                <a:gd name="connsiteX422" fmla="*/ 582474 w 6183428"/>
                <a:gd name="connsiteY422" fmla="*/ 36237 h 449661"/>
                <a:gd name="connsiteX423" fmla="*/ 585998 w 6183428"/>
                <a:gd name="connsiteY423" fmla="*/ 33761 h 449661"/>
                <a:gd name="connsiteX424" fmla="*/ 593523 w 6183428"/>
                <a:gd name="connsiteY424" fmla="*/ 27284 h 449661"/>
                <a:gd name="connsiteX425" fmla="*/ 595618 w 6183428"/>
                <a:gd name="connsiteY425" fmla="*/ 24331 h 449661"/>
                <a:gd name="connsiteX426" fmla="*/ 602095 w 6183428"/>
                <a:gd name="connsiteY426" fmla="*/ 26141 h 449661"/>
                <a:gd name="connsiteX427" fmla="*/ 600762 w 6183428"/>
                <a:gd name="connsiteY427" fmla="*/ 29284 h 449661"/>
                <a:gd name="connsiteX428" fmla="*/ 598654 w 6183428"/>
                <a:gd name="connsiteY428" fmla="*/ 34388 h 449661"/>
                <a:gd name="connsiteX429" fmla="*/ 599333 w 6183428"/>
                <a:gd name="connsiteY429" fmla="*/ 35475 h 449661"/>
                <a:gd name="connsiteX430" fmla="*/ 602476 w 6183428"/>
                <a:gd name="connsiteY430" fmla="*/ 33475 h 449661"/>
                <a:gd name="connsiteX431" fmla="*/ 607429 w 6183428"/>
                <a:gd name="connsiteY431" fmla="*/ 34237 h 449661"/>
                <a:gd name="connsiteX432" fmla="*/ 617430 w 6183428"/>
                <a:gd name="connsiteY432" fmla="*/ 29665 h 449661"/>
                <a:gd name="connsiteX433" fmla="*/ 619050 w 6183428"/>
                <a:gd name="connsiteY433" fmla="*/ 29093 h 449661"/>
                <a:gd name="connsiteX434" fmla="*/ 623145 w 6183428"/>
                <a:gd name="connsiteY434" fmla="*/ 27950 h 449661"/>
                <a:gd name="connsiteX435" fmla="*/ 628289 w 6183428"/>
                <a:gd name="connsiteY435" fmla="*/ 25093 h 449661"/>
                <a:gd name="connsiteX436" fmla="*/ 628956 w 6183428"/>
                <a:gd name="connsiteY436" fmla="*/ 29760 h 449661"/>
                <a:gd name="connsiteX437" fmla="*/ 629432 w 6183428"/>
                <a:gd name="connsiteY437" fmla="*/ 37571 h 449661"/>
                <a:gd name="connsiteX438" fmla="*/ 6076684 w 6183428"/>
                <a:gd name="connsiteY438" fmla="*/ 262361 h 449661"/>
                <a:gd name="connsiteX439" fmla="*/ 5997627 w 6183428"/>
                <a:gd name="connsiteY439" fmla="*/ 248454 h 449661"/>
                <a:gd name="connsiteX440" fmla="*/ 5992197 w 6183428"/>
                <a:gd name="connsiteY440" fmla="*/ 247787 h 449661"/>
                <a:gd name="connsiteX441" fmla="*/ 5920379 w 6183428"/>
                <a:gd name="connsiteY441" fmla="*/ 233500 h 449661"/>
                <a:gd name="connsiteX442" fmla="*/ 5914188 w 6183428"/>
                <a:gd name="connsiteY442" fmla="*/ 228737 h 449661"/>
                <a:gd name="connsiteX443" fmla="*/ 5920379 w 6183428"/>
                <a:gd name="connsiteY443" fmla="*/ 222641 h 449661"/>
                <a:gd name="connsiteX444" fmla="*/ 5940381 w 6183428"/>
                <a:gd name="connsiteY444" fmla="*/ 220165 h 449661"/>
                <a:gd name="connsiteX445" fmla="*/ 5928952 w 6183428"/>
                <a:gd name="connsiteY445" fmla="*/ 209973 h 449661"/>
                <a:gd name="connsiteX446" fmla="*/ 5896186 w 6183428"/>
                <a:gd name="connsiteY446" fmla="*/ 209973 h 449661"/>
                <a:gd name="connsiteX447" fmla="*/ 5888851 w 6183428"/>
                <a:gd name="connsiteY447" fmla="*/ 209973 h 449661"/>
                <a:gd name="connsiteX448" fmla="*/ 5883137 w 6183428"/>
                <a:gd name="connsiteY448" fmla="*/ 206925 h 449661"/>
                <a:gd name="connsiteX449" fmla="*/ 5885803 w 6183428"/>
                <a:gd name="connsiteY449" fmla="*/ 201972 h 449661"/>
                <a:gd name="connsiteX450" fmla="*/ 5901043 w 6183428"/>
                <a:gd name="connsiteY450" fmla="*/ 194733 h 449661"/>
                <a:gd name="connsiteX451" fmla="*/ 5919236 w 6183428"/>
                <a:gd name="connsiteY451" fmla="*/ 188923 h 449661"/>
                <a:gd name="connsiteX452" fmla="*/ 5976386 w 6183428"/>
                <a:gd name="connsiteY452" fmla="*/ 191590 h 449661"/>
                <a:gd name="connsiteX453" fmla="*/ 6053729 w 6183428"/>
                <a:gd name="connsiteY453" fmla="*/ 193876 h 449661"/>
                <a:gd name="connsiteX454" fmla="*/ 6146979 w 6183428"/>
                <a:gd name="connsiteY454" fmla="*/ 190923 h 449661"/>
                <a:gd name="connsiteX455" fmla="*/ 6166886 w 6183428"/>
                <a:gd name="connsiteY455" fmla="*/ 190352 h 449661"/>
                <a:gd name="connsiteX456" fmla="*/ 6183459 w 6183428"/>
                <a:gd name="connsiteY456" fmla="*/ 189209 h 449661"/>
                <a:gd name="connsiteX457" fmla="*/ 6179840 w 6183428"/>
                <a:gd name="connsiteY457" fmla="*/ 185875 h 449661"/>
                <a:gd name="connsiteX458" fmla="*/ 6122690 w 6183428"/>
                <a:gd name="connsiteY458" fmla="*/ 180350 h 449661"/>
                <a:gd name="connsiteX459" fmla="*/ 6084018 w 6183428"/>
                <a:gd name="connsiteY459" fmla="*/ 168920 h 449661"/>
                <a:gd name="connsiteX460" fmla="*/ 6066493 w 6183428"/>
                <a:gd name="connsiteY460" fmla="*/ 158252 h 449661"/>
                <a:gd name="connsiteX461" fmla="*/ 6033917 w 6183428"/>
                <a:gd name="connsiteY461" fmla="*/ 151775 h 449661"/>
                <a:gd name="connsiteX462" fmla="*/ 6021344 w 6183428"/>
                <a:gd name="connsiteY462" fmla="*/ 150632 h 449661"/>
                <a:gd name="connsiteX463" fmla="*/ 6001151 w 6183428"/>
                <a:gd name="connsiteY463" fmla="*/ 149680 h 449661"/>
                <a:gd name="connsiteX464" fmla="*/ 5944954 w 6183428"/>
                <a:gd name="connsiteY464" fmla="*/ 142250 h 449661"/>
                <a:gd name="connsiteX465" fmla="*/ 5934857 w 6183428"/>
                <a:gd name="connsiteY465" fmla="*/ 139298 h 449661"/>
                <a:gd name="connsiteX466" fmla="*/ 5915236 w 6183428"/>
                <a:gd name="connsiteY466" fmla="*/ 133202 h 449661"/>
                <a:gd name="connsiteX467" fmla="*/ 5871040 w 6183428"/>
                <a:gd name="connsiteY467" fmla="*/ 131392 h 449661"/>
                <a:gd name="connsiteX468" fmla="*/ 5847703 w 6183428"/>
                <a:gd name="connsiteY468" fmla="*/ 128344 h 449661"/>
                <a:gd name="connsiteX469" fmla="*/ 5817795 w 6183428"/>
                <a:gd name="connsiteY469" fmla="*/ 123772 h 449661"/>
                <a:gd name="connsiteX470" fmla="*/ 5766645 w 6183428"/>
                <a:gd name="connsiteY470" fmla="*/ 119676 h 449661"/>
                <a:gd name="connsiteX471" fmla="*/ 5733118 w 6183428"/>
                <a:gd name="connsiteY471" fmla="*/ 114342 h 449661"/>
                <a:gd name="connsiteX472" fmla="*/ 5657584 w 6183428"/>
                <a:gd name="connsiteY472" fmla="*/ 111675 h 449661"/>
                <a:gd name="connsiteX473" fmla="*/ 5629676 w 6183428"/>
                <a:gd name="connsiteY473" fmla="*/ 105293 h 449661"/>
                <a:gd name="connsiteX474" fmla="*/ 5598815 w 6183428"/>
                <a:gd name="connsiteY474" fmla="*/ 96721 h 449661"/>
                <a:gd name="connsiteX475" fmla="*/ 5516996 w 6183428"/>
                <a:gd name="connsiteY475" fmla="*/ 89863 h 449661"/>
                <a:gd name="connsiteX476" fmla="*/ 5507471 w 6183428"/>
                <a:gd name="connsiteY476" fmla="*/ 89863 h 449661"/>
                <a:gd name="connsiteX477" fmla="*/ 5376597 w 6183428"/>
                <a:gd name="connsiteY477" fmla="*/ 86148 h 449661"/>
                <a:gd name="connsiteX478" fmla="*/ 5268012 w 6183428"/>
                <a:gd name="connsiteY478" fmla="*/ 82719 h 449661"/>
                <a:gd name="connsiteX479" fmla="*/ 5248009 w 6183428"/>
                <a:gd name="connsiteY479" fmla="*/ 82719 h 449661"/>
                <a:gd name="connsiteX480" fmla="*/ 5166952 w 6183428"/>
                <a:gd name="connsiteY480" fmla="*/ 80338 h 449661"/>
                <a:gd name="connsiteX481" fmla="*/ 5093133 w 6183428"/>
                <a:gd name="connsiteY481" fmla="*/ 80338 h 449661"/>
                <a:gd name="connsiteX482" fmla="*/ 4945781 w 6183428"/>
                <a:gd name="connsiteY482" fmla="*/ 78052 h 449661"/>
                <a:gd name="connsiteX483" fmla="*/ 4801763 w 6183428"/>
                <a:gd name="connsiteY483" fmla="*/ 76147 h 449661"/>
                <a:gd name="connsiteX484" fmla="*/ 4801763 w 6183428"/>
                <a:gd name="connsiteY484" fmla="*/ 76147 h 449661"/>
                <a:gd name="connsiteX485" fmla="*/ 4811764 w 6183428"/>
                <a:gd name="connsiteY485" fmla="*/ 73766 h 449661"/>
                <a:gd name="connsiteX486" fmla="*/ 4814812 w 6183428"/>
                <a:gd name="connsiteY486" fmla="*/ 74242 h 449661"/>
                <a:gd name="connsiteX487" fmla="*/ 4824337 w 6183428"/>
                <a:gd name="connsiteY487" fmla="*/ 74242 h 449661"/>
                <a:gd name="connsiteX488" fmla="*/ 4844340 w 6183428"/>
                <a:gd name="connsiteY488" fmla="*/ 73194 h 449661"/>
                <a:gd name="connsiteX489" fmla="*/ 4846054 w 6183428"/>
                <a:gd name="connsiteY489" fmla="*/ 74432 h 449661"/>
                <a:gd name="connsiteX490" fmla="*/ 4852055 w 6183428"/>
                <a:gd name="connsiteY490" fmla="*/ 74432 h 449661"/>
                <a:gd name="connsiteX491" fmla="*/ 4854436 w 6183428"/>
                <a:gd name="connsiteY491" fmla="*/ 70337 h 449661"/>
                <a:gd name="connsiteX492" fmla="*/ 4849293 w 6183428"/>
                <a:gd name="connsiteY492" fmla="*/ 68336 h 449661"/>
                <a:gd name="connsiteX493" fmla="*/ 4824433 w 6183428"/>
                <a:gd name="connsiteY493" fmla="*/ 67384 h 449661"/>
                <a:gd name="connsiteX494" fmla="*/ 4798906 w 6183428"/>
                <a:gd name="connsiteY494" fmla="*/ 65384 h 449661"/>
                <a:gd name="connsiteX495" fmla="*/ 4749185 w 6183428"/>
                <a:gd name="connsiteY495" fmla="*/ 65384 h 449661"/>
                <a:gd name="connsiteX496" fmla="*/ 4662317 w 6183428"/>
                <a:gd name="connsiteY496" fmla="*/ 63098 h 449661"/>
                <a:gd name="connsiteX497" fmla="*/ 4639648 w 6183428"/>
                <a:gd name="connsiteY497" fmla="*/ 60716 h 449661"/>
                <a:gd name="connsiteX498" fmla="*/ 4650030 w 6183428"/>
                <a:gd name="connsiteY498" fmla="*/ 58526 h 449661"/>
                <a:gd name="connsiteX499" fmla="*/ 4666984 w 6183428"/>
                <a:gd name="connsiteY499" fmla="*/ 60145 h 449661"/>
                <a:gd name="connsiteX500" fmla="*/ 4691749 w 6183428"/>
                <a:gd name="connsiteY500" fmla="*/ 58526 h 449661"/>
                <a:gd name="connsiteX501" fmla="*/ 4696131 w 6183428"/>
                <a:gd name="connsiteY501" fmla="*/ 58526 h 449661"/>
                <a:gd name="connsiteX502" fmla="*/ 4707561 w 6183428"/>
                <a:gd name="connsiteY502" fmla="*/ 55668 h 449661"/>
                <a:gd name="connsiteX503" fmla="*/ 4761186 w 6183428"/>
                <a:gd name="connsiteY503" fmla="*/ 55668 h 449661"/>
                <a:gd name="connsiteX504" fmla="*/ 4820146 w 6183428"/>
                <a:gd name="connsiteY504" fmla="*/ 54335 h 449661"/>
                <a:gd name="connsiteX505" fmla="*/ 4837863 w 6183428"/>
                <a:gd name="connsiteY505" fmla="*/ 53287 h 449661"/>
                <a:gd name="connsiteX506" fmla="*/ 4849769 w 6183428"/>
                <a:gd name="connsiteY506" fmla="*/ 53287 h 449661"/>
                <a:gd name="connsiteX507" fmla="*/ 4855093 w 6183428"/>
                <a:gd name="connsiteY507" fmla="*/ 51832 h 449661"/>
                <a:gd name="connsiteX508" fmla="*/ 4855389 w 6183428"/>
                <a:gd name="connsiteY508" fmla="*/ 51191 h 449661"/>
                <a:gd name="connsiteX509" fmla="*/ 4850436 w 6183428"/>
                <a:gd name="connsiteY509" fmla="*/ 48524 h 449661"/>
                <a:gd name="connsiteX510" fmla="*/ 4813193 w 6183428"/>
                <a:gd name="connsiteY510" fmla="*/ 46524 h 449661"/>
                <a:gd name="connsiteX511" fmla="*/ 4716800 w 6183428"/>
                <a:gd name="connsiteY511" fmla="*/ 41762 h 449661"/>
                <a:gd name="connsiteX512" fmla="*/ 4669175 w 6183428"/>
                <a:gd name="connsiteY512" fmla="*/ 40619 h 449661"/>
                <a:gd name="connsiteX513" fmla="*/ 4645077 w 6183428"/>
                <a:gd name="connsiteY513" fmla="*/ 40142 h 449661"/>
                <a:gd name="connsiteX514" fmla="*/ 4576783 w 6183428"/>
                <a:gd name="connsiteY514" fmla="*/ 40142 h 449661"/>
                <a:gd name="connsiteX515" fmla="*/ 4492677 w 6183428"/>
                <a:gd name="connsiteY515" fmla="*/ 38618 h 449661"/>
                <a:gd name="connsiteX516" fmla="*/ 4474198 w 6183428"/>
                <a:gd name="connsiteY516" fmla="*/ 39571 h 449661"/>
                <a:gd name="connsiteX517" fmla="*/ 4441242 w 6183428"/>
                <a:gd name="connsiteY517" fmla="*/ 39571 h 449661"/>
                <a:gd name="connsiteX518" fmla="*/ 4430764 w 6183428"/>
                <a:gd name="connsiteY518" fmla="*/ 37190 h 449661"/>
                <a:gd name="connsiteX519" fmla="*/ 4423335 w 6183428"/>
                <a:gd name="connsiteY519" fmla="*/ 35761 h 449661"/>
                <a:gd name="connsiteX520" fmla="*/ 4374376 w 6183428"/>
                <a:gd name="connsiteY520" fmla="*/ 33761 h 449661"/>
                <a:gd name="connsiteX521" fmla="*/ 4330847 w 6183428"/>
                <a:gd name="connsiteY521" fmla="*/ 32046 h 449661"/>
                <a:gd name="connsiteX522" fmla="*/ 4282651 w 6183428"/>
                <a:gd name="connsiteY522" fmla="*/ 29284 h 449661"/>
                <a:gd name="connsiteX523" fmla="*/ 4221309 w 6183428"/>
                <a:gd name="connsiteY523" fmla="*/ 27760 h 449661"/>
                <a:gd name="connsiteX524" fmla="*/ 4203879 w 6183428"/>
                <a:gd name="connsiteY524" fmla="*/ 28331 h 449661"/>
                <a:gd name="connsiteX525" fmla="*/ 4159587 w 6183428"/>
                <a:gd name="connsiteY525" fmla="*/ 26807 h 449661"/>
                <a:gd name="connsiteX526" fmla="*/ 3991185 w 6183428"/>
                <a:gd name="connsiteY526" fmla="*/ 25474 h 449661"/>
                <a:gd name="connsiteX527" fmla="*/ 3932797 w 6183428"/>
                <a:gd name="connsiteY527" fmla="*/ 26141 h 449661"/>
                <a:gd name="connsiteX528" fmla="*/ 3897459 w 6183428"/>
                <a:gd name="connsiteY528" fmla="*/ 26141 h 449661"/>
                <a:gd name="connsiteX529" fmla="*/ 3827356 w 6183428"/>
                <a:gd name="connsiteY529" fmla="*/ 27379 h 449661"/>
                <a:gd name="connsiteX530" fmla="*/ 3807067 w 6183428"/>
                <a:gd name="connsiteY530" fmla="*/ 27379 h 449661"/>
                <a:gd name="connsiteX531" fmla="*/ 3801257 w 6183428"/>
                <a:gd name="connsiteY531" fmla="*/ 31284 h 449661"/>
                <a:gd name="connsiteX532" fmla="*/ 3812115 w 6183428"/>
                <a:gd name="connsiteY532" fmla="*/ 40238 h 449661"/>
                <a:gd name="connsiteX533" fmla="*/ 3821640 w 6183428"/>
                <a:gd name="connsiteY533" fmla="*/ 40809 h 449661"/>
                <a:gd name="connsiteX534" fmla="*/ 3869265 w 6183428"/>
                <a:gd name="connsiteY534" fmla="*/ 44143 h 449661"/>
                <a:gd name="connsiteX535" fmla="*/ 3920605 w 6183428"/>
                <a:gd name="connsiteY535" fmla="*/ 45191 h 449661"/>
                <a:gd name="connsiteX536" fmla="*/ 3955752 w 6183428"/>
                <a:gd name="connsiteY536" fmla="*/ 45191 h 449661"/>
                <a:gd name="connsiteX537" fmla="*/ 3961848 w 6183428"/>
                <a:gd name="connsiteY537" fmla="*/ 45953 h 449661"/>
                <a:gd name="connsiteX538" fmla="*/ 3992709 w 6183428"/>
                <a:gd name="connsiteY538" fmla="*/ 46905 h 449661"/>
                <a:gd name="connsiteX539" fmla="*/ 4023951 w 6183428"/>
                <a:gd name="connsiteY539" fmla="*/ 44810 h 449661"/>
                <a:gd name="connsiteX540" fmla="*/ 4047764 w 6183428"/>
                <a:gd name="connsiteY540" fmla="*/ 45476 h 449661"/>
                <a:gd name="connsiteX541" fmla="*/ 4095389 w 6183428"/>
                <a:gd name="connsiteY541" fmla="*/ 46143 h 449661"/>
                <a:gd name="connsiteX542" fmla="*/ 4100056 w 6183428"/>
                <a:gd name="connsiteY542" fmla="*/ 46143 h 449661"/>
                <a:gd name="connsiteX543" fmla="*/ 4128631 w 6183428"/>
                <a:gd name="connsiteY543" fmla="*/ 45476 h 449661"/>
                <a:gd name="connsiteX544" fmla="*/ 4167969 w 6183428"/>
                <a:gd name="connsiteY544" fmla="*/ 46619 h 449661"/>
                <a:gd name="connsiteX545" fmla="*/ 4168731 w 6183428"/>
                <a:gd name="connsiteY545" fmla="*/ 46619 h 449661"/>
                <a:gd name="connsiteX546" fmla="*/ 4209784 w 6183428"/>
                <a:gd name="connsiteY546" fmla="*/ 46619 h 449661"/>
                <a:gd name="connsiteX547" fmla="*/ 4219309 w 6183428"/>
                <a:gd name="connsiteY547" fmla="*/ 45762 h 449661"/>
                <a:gd name="connsiteX548" fmla="*/ 4229882 w 6183428"/>
                <a:gd name="connsiteY548" fmla="*/ 43952 h 449661"/>
                <a:gd name="connsiteX549" fmla="*/ 4271125 w 6183428"/>
                <a:gd name="connsiteY549" fmla="*/ 43476 h 449661"/>
                <a:gd name="connsiteX550" fmla="*/ 4290175 w 6183428"/>
                <a:gd name="connsiteY550" fmla="*/ 44905 h 449661"/>
                <a:gd name="connsiteX551" fmla="*/ 4243217 w 6183428"/>
                <a:gd name="connsiteY551" fmla="*/ 48239 h 449661"/>
                <a:gd name="connsiteX552" fmla="*/ 4164826 w 6183428"/>
                <a:gd name="connsiteY552" fmla="*/ 52715 h 449661"/>
                <a:gd name="connsiteX553" fmla="*/ 4088626 w 6183428"/>
                <a:gd name="connsiteY553" fmla="*/ 55668 h 449661"/>
                <a:gd name="connsiteX554" fmla="*/ 4030714 w 6183428"/>
                <a:gd name="connsiteY554" fmla="*/ 57859 h 449661"/>
                <a:gd name="connsiteX555" fmla="*/ 4008616 w 6183428"/>
                <a:gd name="connsiteY555" fmla="*/ 59288 h 449661"/>
                <a:gd name="connsiteX556" fmla="*/ 3992995 w 6183428"/>
                <a:gd name="connsiteY556" fmla="*/ 60526 h 449661"/>
                <a:gd name="connsiteX557" fmla="*/ 3984994 w 6183428"/>
                <a:gd name="connsiteY557" fmla="*/ 59192 h 449661"/>
                <a:gd name="connsiteX558" fmla="*/ 3958896 w 6183428"/>
                <a:gd name="connsiteY558" fmla="*/ 60812 h 449661"/>
                <a:gd name="connsiteX559" fmla="*/ 3934321 w 6183428"/>
                <a:gd name="connsiteY559" fmla="*/ 62336 h 449661"/>
                <a:gd name="connsiteX560" fmla="*/ 3927082 w 6183428"/>
                <a:gd name="connsiteY560" fmla="*/ 63193 h 449661"/>
                <a:gd name="connsiteX561" fmla="*/ 3885934 w 6183428"/>
                <a:gd name="connsiteY561" fmla="*/ 55192 h 449661"/>
                <a:gd name="connsiteX562" fmla="*/ 3817354 w 6183428"/>
                <a:gd name="connsiteY562" fmla="*/ 47953 h 449661"/>
                <a:gd name="connsiteX563" fmla="*/ 3796780 w 6183428"/>
                <a:gd name="connsiteY563" fmla="*/ 49667 h 449661"/>
                <a:gd name="connsiteX564" fmla="*/ 3783731 w 6183428"/>
                <a:gd name="connsiteY564" fmla="*/ 49667 h 449661"/>
                <a:gd name="connsiteX565" fmla="*/ 3765252 w 6183428"/>
                <a:gd name="connsiteY565" fmla="*/ 48334 h 449661"/>
                <a:gd name="connsiteX566" fmla="*/ 3761252 w 6183428"/>
                <a:gd name="connsiteY566" fmla="*/ 50239 h 449661"/>
                <a:gd name="connsiteX567" fmla="*/ 3734487 w 6183428"/>
                <a:gd name="connsiteY567" fmla="*/ 50239 h 449661"/>
                <a:gd name="connsiteX568" fmla="*/ 3695148 w 6183428"/>
                <a:gd name="connsiteY568" fmla="*/ 47191 h 449661"/>
                <a:gd name="connsiteX569" fmla="*/ 3662668 w 6183428"/>
                <a:gd name="connsiteY569" fmla="*/ 48239 h 449661"/>
                <a:gd name="connsiteX570" fmla="*/ 3630188 w 6183428"/>
                <a:gd name="connsiteY570" fmla="*/ 52144 h 449661"/>
                <a:gd name="connsiteX571" fmla="*/ 3627235 w 6183428"/>
                <a:gd name="connsiteY571" fmla="*/ 52144 h 449661"/>
                <a:gd name="connsiteX572" fmla="*/ 3608947 w 6183428"/>
                <a:gd name="connsiteY572" fmla="*/ 48429 h 449661"/>
                <a:gd name="connsiteX573" fmla="*/ 3599422 w 6183428"/>
                <a:gd name="connsiteY573" fmla="*/ 52144 h 449661"/>
                <a:gd name="connsiteX574" fmla="*/ 3586278 w 6183428"/>
                <a:gd name="connsiteY574" fmla="*/ 53477 h 449661"/>
                <a:gd name="connsiteX575" fmla="*/ 3575324 w 6183428"/>
                <a:gd name="connsiteY575" fmla="*/ 48524 h 449661"/>
                <a:gd name="connsiteX576" fmla="*/ 3549892 w 6183428"/>
                <a:gd name="connsiteY576" fmla="*/ 48524 h 449661"/>
                <a:gd name="connsiteX577" fmla="*/ 3545225 w 6183428"/>
                <a:gd name="connsiteY577" fmla="*/ 51668 h 449661"/>
                <a:gd name="connsiteX578" fmla="*/ 3540177 w 6183428"/>
                <a:gd name="connsiteY578" fmla="*/ 55859 h 449661"/>
                <a:gd name="connsiteX579" fmla="*/ 3519412 w 6183428"/>
                <a:gd name="connsiteY579" fmla="*/ 55859 h 449661"/>
                <a:gd name="connsiteX580" fmla="*/ 3511792 w 6183428"/>
                <a:gd name="connsiteY580" fmla="*/ 53096 h 449661"/>
                <a:gd name="connsiteX581" fmla="*/ 3502267 w 6183428"/>
                <a:gd name="connsiteY581" fmla="*/ 55097 h 449661"/>
                <a:gd name="connsiteX582" fmla="*/ 3498933 w 6183428"/>
                <a:gd name="connsiteY582" fmla="*/ 59097 h 449661"/>
                <a:gd name="connsiteX583" fmla="*/ 3467406 w 6183428"/>
                <a:gd name="connsiteY583" fmla="*/ 53668 h 449661"/>
                <a:gd name="connsiteX584" fmla="*/ 3456357 w 6183428"/>
                <a:gd name="connsiteY584" fmla="*/ 52906 h 449661"/>
                <a:gd name="connsiteX585" fmla="*/ 3446832 w 6183428"/>
                <a:gd name="connsiteY585" fmla="*/ 53382 h 449661"/>
                <a:gd name="connsiteX586" fmla="*/ 3431211 w 6183428"/>
                <a:gd name="connsiteY586" fmla="*/ 53382 h 449661"/>
                <a:gd name="connsiteX587" fmla="*/ 3415018 w 6183428"/>
                <a:gd name="connsiteY587" fmla="*/ 57954 h 449661"/>
                <a:gd name="connsiteX588" fmla="*/ 3389206 w 6183428"/>
                <a:gd name="connsiteY588" fmla="*/ 56335 h 449661"/>
                <a:gd name="connsiteX589" fmla="*/ 3361964 w 6183428"/>
                <a:gd name="connsiteY589" fmla="*/ 57859 h 449661"/>
                <a:gd name="connsiteX590" fmla="*/ 3337389 w 6183428"/>
                <a:gd name="connsiteY590" fmla="*/ 56144 h 449661"/>
                <a:gd name="connsiteX591" fmla="*/ 3317482 w 6183428"/>
                <a:gd name="connsiteY591" fmla="*/ 58430 h 449661"/>
                <a:gd name="connsiteX592" fmla="*/ 3285288 w 6183428"/>
                <a:gd name="connsiteY592" fmla="*/ 58430 h 449661"/>
                <a:gd name="connsiteX593" fmla="*/ 3263571 w 6183428"/>
                <a:gd name="connsiteY593" fmla="*/ 59097 h 449661"/>
                <a:gd name="connsiteX594" fmla="*/ 3248902 w 6183428"/>
                <a:gd name="connsiteY594" fmla="*/ 64907 h 449661"/>
                <a:gd name="connsiteX595" fmla="*/ 3243473 w 6183428"/>
                <a:gd name="connsiteY595" fmla="*/ 74432 h 449661"/>
                <a:gd name="connsiteX596" fmla="*/ 3225661 w 6183428"/>
                <a:gd name="connsiteY596" fmla="*/ 60621 h 449661"/>
                <a:gd name="connsiteX597" fmla="*/ 3170988 w 6183428"/>
                <a:gd name="connsiteY597" fmla="*/ 62526 h 449661"/>
                <a:gd name="connsiteX598" fmla="*/ 3115362 w 6183428"/>
                <a:gd name="connsiteY598" fmla="*/ 61669 h 449661"/>
                <a:gd name="connsiteX599" fmla="*/ 3098122 w 6183428"/>
                <a:gd name="connsiteY599" fmla="*/ 61669 h 449661"/>
                <a:gd name="connsiteX600" fmla="*/ 3061736 w 6183428"/>
                <a:gd name="connsiteY600" fmla="*/ 59954 h 449661"/>
                <a:gd name="connsiteX601" fmla="*/ 3030970 w 6183428"/>
                <a:gd name="connsiteY601" fmla="*/ 59954 h 449661"/>
                <a:gd name="connsiteX602" fmla="*/ 3018207 w 6183428"/>
                <a:gd name="connsiteY602" fmla="*/ 59954 h 449661"/>
                <a:gd name="connsiteX603" fmla="*/ 2982964 w 6183428"/>
                <a:gd name="connsiteY603" fmla="*/ 57002 h 449661"/>
                <a:gd name="connsiteX604" fmla="*/ 2964962 w 6183428"/>
                <a:gd name="connsiteY604" fmla="*/ 58240 h 449661"/>
                <a:gd name="connsiteX605" fmla="*/ 2945912 w 6183428"/>
                <a:gd name="connsiteY605" fmla="*/ 65384 h 449661"/>
                <a:gd name="connsiteX606" fmla="*/ 2942864 w 6183428"/>
                <a:gd name="connsiteY606" fmla="*/ 61478 h 449661"/>
                <a:gd name="connsiteX607" fmla="*/ 2937816 w 6183428"/>
                <a:gd name="connsiteY607" fmla="*/ 55382 h 449661"/>
                <a:gd name="connsiteX608" fmla="*/ 2935720 w 6183428"/>
                <a:gd name="connsiteY608" fmla="*/ 61383 h 449661"/>
                <a:gd name="connsiteX609" fmla="*/ 2934577 w 6183428"/>
                <a:gd name="connsiteY609" fmla="*/ 63860 h 449661"/>
                <a:gd name="connsiteX610" fmla="*/ 2931624 w 6183428"/>
                <a:gd name="connsiteY610" fmla="*/ 60621 h 449661"/>
                <a:gd name="connsiteX611" fmla="*/ 2924862 w 6183428"/>
                <a:gd name="connsiteY611" fmla="*/ 53382 h 449661"/>
                <a:gd name="connsiteX612" fmla="*/ 2916480 w 6183428"/>
                <a:gd name="connsiteY612" fmla="*/ 61478 h 449661"/>
                <a:gd name="connsiteX613" fmla="*/ 2913051 w 6183428"/>
                <a:gd name="connsiteY613" fmla="*/ 67574 h 449661"/>
                <a:gd name="connsiteX614" fmla="*/ 2906288 w 6183428"/>
                <a:gd name="connsiteY614" fmla="*/ 74242 h 449661"/>
                <a:gd name="connsiteX615" fmla="*/ 2905240 w 6183428"/>
                <a:gd name="connsiteY615" fmla="*/ 63764 h 449661"/>
                <a:gd name="connsiteX616" fmla="*/ 2902954 w 6183428"/>
                <a:gd name="connsiteY616" fmla="*/ 54239 h 449661"/>
                <a:gd name="connsiteX617" fmla="*/ 2894763 w 6183428"/>
                <a:gd name="connsiteY617" fmla="*/ 56621 h 449661"/>
                <a:gd name="connsiteX618" fmla="*/ 2877999 w 6183428"/>
                <a:gd name="connsiteY618" fmla="*/ 55859 h 449661"/>
                <a:gd name="connsiteX619" fmla="*/ 2872665 w 6183428"/>
                <a:gd name="connsiteY619" fmla="*/ 56811 h 449661"/>
                <a:gd name="connsiteX620" fmla="*/ 2864568 w 6183428"/>
                <a:gd name="connsiteY620" fmla="*/ 68241 h 449661"/>
                <a:gd name="connsiteX621" fmla="*/ 2853900 w 6183428"/>
                <a:gd name="connsiteY621" fmla="*/ 63002 h 449661"/>
                <a:gd name="connsiteX622" fmla="*/ 2853900 w 6183428"/>
                <a:gd name="connsiteY622" fmla="*/ 58811 h 449661"/>
                <a:gd name="connsiteX623" fmla="*/ 2843709 w 6183428"/>
                <a:gd name="connsiteY623" fmla="*/ 49286 h 449661"/>
                <a:gd name="connsiteX624" fmla="*/ 2830945 w 6183428"/>
                <a:gd name="connsiteY624" fmla="*/ 58811 h 449661"/>
                <a:gd name="connsiteX625" fmla="*/ 2829135 w 6183428"/>
                <a:gd name="connsiteY625" fmla="*/ 62907 h 449661"/>
                <a:gd name="connsiteX626" fmla="*/ 2820468 w 6183428"/>
                <a:gd name="connsiteY626" fmla="*/ 56430 h 449661"/>
                <a:gd name="connsiteX627" fmla="*/ 2820468 w 6183428"/>
                <a:gd name="connsiteY627" fmla="*/ 55859 h 449661"/>
                <a:gd name="connsiteX628" fmla="*/ 2814848 w 6183428"/>
                <a:gd name="connsiteY628" fmla="*/ 48620 h 449661"/>
                <a:gd name="connsiteX629" fmla="*/ 2808085 w 6183428"/>
                <a:gd name="connsiteY629" fmla="*/ 48620 h 449661"/>
                <a:gd name="connsiteX630" fmla="*/ 2801227 w 6183428"/>
                <a:gd name="connsiteY630" fmla="*/ 49953 h 449661"/>
                <a:gd name="connsiteX631" fmla="*/ 2781034 w 6183428"/>
                <a:gd name="connsiteY631" fmla="*/ 48715 h 449661"/>
                <a:gd name="connsiteX632" fmla="*/ 2774938 w 6183428"/>
                <a:gd name="connsiteY632" fmla="*/ 46905 h 449661"/>
                <a:gd name="connsiteX633" fmla="*/ 2758555 w 6183428"/>
                <a:gd name="connsiteY633" fmla="*/ 46334 h 449661"/>
                <a:gd name="connsiteX634" fmla="*/ 2753031 w 6183428"/>
                <a:gd name="connsiteY634" fmla="*/ 48143 h 449661"/>
                <a:gd name="connsiteX635" fmla="*/ 2727789 w 6183428"/>
                <a:gd name="connsiteY635" fmla="*/ 47477 h 449661"/>
                <a:gd name="connsiteX636" fmla="*/ 2722265 w 6183428"/>
                <a:gd name="connsiteY636" fmla="*/ 47379 h 449661"/>
                <a:gd name="connsiteX637" fmla="*/ 2722170 w 6183428"/>
                <a:gd name="connsiteY637" fmla="*/ 47477 h 449661"/>
                <a:gd name="connsiteX638" fmla="*/ 2714550 w 6183428"/>
                <a:gd name="connsiteY638" fmla="*/ 47477 h 449661"/>
                <a:gd name="connsiteX639" fmla="*/ 2693214 w 6183428"/>
                <a:gd name="connsiteY639" fmla="*/ 46715 h 449661"/>
                <a:gd name="connsiteX640" fmla="*/ 2681688 w 6183428"/>
                <a:gd name="connsiteY640" fmla="*/ 43952 h 449661"/>
                <a:gd name="connsiteX641" fmla="*/ 2679402 w 6183428"/>
                <a:gd name="connsiteY641" fmla="*/ 46238 h 449661"/>
                <a:gd name="connsiteX642" fmla="*/ 2650827 w 6183428"/>
                <a:gd name="connsiteY642" fmla="*/ 45191 h 449661"/>
                <a:gd name="connsiteX643" fmla="*/ 2647494 w 6183428"/>
                <a:gd name="connsiteY643" fmla="*/ 45191 h 449661"/>
                <a:gd name="connsiteX644" fmla="*/ 2647494 w 6183428"/>
                <a:gd name="connsiteY644" fmla="*/ 44048 h 449661"/>
                <a:gd name="connsiteX645" fmla="*/ 2633111 w 6183428"/>
                <a:gd name="connsiteY645" fmla="*/ 44048 h 449661"/>
                <a:gd name="connsiteX646" fmla="*/ 2619966 w 6183428"/>
                <a:gd name="connsiteY646" fmla="*/ 45000 h 449661"/>
                <a:gd name="connsiteX647" fmla="*/ 2619966 w 6183428"/>
                <a:gd name="connsiteY647" fmla="*/ 45000 h 449661"/>
                <a:gd name="connsiteX648" fmla="*/ 2615775 w 6183428"/>
                <a:gd name="connsiteY648" fmla="*/ 45762 h 449661"/>
                <a:gd name="connsiteX649" fmla="*/ 2584248 w 6183428"/>
                <a:gd name="connsiteY649" fmla="*/ 44048 h 449661"/>
                <a:gd name="connsiteX650" fmla="*/ 2573484 w 6183428"/>
                <a:gd name="connsiteY650" fmla="*/ 42809 h 449661"/>
                <a:gd name="connsiteX651" fmla="*/ 2568912 w 6183428"/>
                <a:gd name="connsiteY651" fmla="*/ 42047 h 449661"/>
                <a:gd name="connsiteX652" fmla="*/ 2568912 w 6183428"/>
                <a:gd name="connsiteY652" fmla="*/ 42047 h 449661"/>
                <a:gd name="connsiteX653" fmla="*/ 2543862 w 6183428"/>
                <a:gd name="connsiteY653" fmla="*/ 44619 h 449661"/>
                <a:gd name="connsiteX654" fmla="*/ 2541099 w 6183428"/>
                <a:gd name="connsiteY654" fmla="*/ 43952 h 449661"/>
                <a:gd name="connsiteX655" fmla="*/ 2538147 w 6183428"/>
                <a:gd name="connsiteY655" fmla="*/ 39761 h 449661"/>
                <a:gd name="connsiteX656" fmla="*/ 2538147 w 6183428"/>
                <a:gd name="connsiteY656" fmla="*/ 39761 h 449661"/>
                <a:gd name="connsiteX657" fmla="*/ 2514620 w 6183428"/>
                <a:gd name="connsiteY657" fmla="*/ 25760 h 449661"/>
                <a:gd name="connsiteX658" fmla="*/ 2492808 w 6183428"/>
                <a:gd name="connsiteY658" fmla="*/ 37666 h 449661"/>
                <a:gd name="connsiteX659" fmla="*/ 2491188 w 6183428"/>
                <a:gd name="connsiteY659" fmla="*/ 37666 h 449661"/>
                <a:gd name="connsiteX660" fmla="*/ 2468519 w 6183428"/>
                <a:gd name="connsiteY660" fmla="*/ 39190 h 449661"/>
                <a:gd name="connsiteX661" fmla="*/ 2402415 w 6183428"/>
                <a:gd name="connsiteY661" fmla="*/ 39190 h 449661"/>
                <a:gd name="connsiteX662" fmla="*/ 2385175 w 6183428"/>
                <a:gd name="connsiteY662" fmla="*/ 40428 h 449661"/>
                <a:gd name="connsiteX663" fmla="*/ 2374793 w 6183428"/>
                <a:gd name="connsiteY663" fmla="*/ 39190 h 449661"/>
                <a:gd name="connsiteX664" fmla="*/ 2358600 w 6183428"/>
                <a:gd name="connsiteY664" fmla="*/ 32903 h 449661"/>
                <a:gd name="connsiteX665" fmla="*/ 2352504 w 6183428"/>
                <a:gd name="connsiteY665" fmla="*/ 31665 h 449661"/>
                <a:gd name="connsiteX666" fmla="*/ 2354505 w 6183428"/>
                <a:gd name="connsiteY666" fmla="*/ 38428 h 449661"/>
                <a:gd name="connsiteX667" fmla="*/ 2332407 w 6183428"/>
                <a:gd name="connsiteY667" fmla="*/ 28903 h 449661"/>
                <a:gd name="connsiteX668" fmla="*/ 2325834 w 6183428"/>
                <a:gd name="connsiteY668" fmla="*/ 28903 h 449661"/>
                <a:gd name="connsiteX669" fmla="*/ 2325168 w 6183428"/>
                <a:gd name="connsiteY669" fmla="*/ 35475 h 449661"/>
                <a:gd name="connsiteX670" fmla="*/ 2324025 w 6183428"/>
                <a:gd name="connsiteY670" fmla="*/ 38523 h 449661"/>
                <a:gd name="connsiteX671" fmla="*/ 2315071 w 6183428"/>
                <a:gd name="connsiteY671" fmla="*/ 40809 h 449661"/>
                <a:gd name="connsiteX672" fmla="*/ 2274018 w 6183428"/>
                <a:gd name="connsiteY672" fmla="*/ 42714 h 449661"/>
                <a:gd name="connsiteX673" fmla="*/ 2265732 w 6183428"/>
                <a:gd name="connsiteY673" fmla="*/ 44429 h 449661"/>
                <a:gd name="connsiteX674" fmla="*/ 2264017 w 6183428"/>
                <a:gd name="connsiteY674" fmla="*/ 44429 h 449661"/>
                <a:gd name="connsiteX675" fmla="*/ 2255921 w 6183428"/>
                <a:gd name="connsiteY675" fmla="*/ 41000 h 449661"/>
                <a:gd name="connsiteX676" fmla="*/ 2252682 w 6183428"/>
                <a:gd name="connsiteY676" fmla="*/ 34713 h 449661"/>
                <a:gd name="connsiteX677" fmla="*/ 2256111 w 6183428"/>
                <a:gd name="connsiteY677" fmla="*/ 30236 h 449661"/>
                <a:gd name="connsiteX678" fmla="*/ 2259445 w 6183428"/>
                <a:gd name="connsiteY678" fmla="*/ 24426 h 449661"/>
                <a:gd name="connsiteX679" fmla="*/ 2255635 w 6183428"/>
                <a:gd name="connsiteY679" fmla="*/ 19187 h 449661"/>
                <a:gd name="connsiteX680" fmla="*/ 2240776 w 6183428"/>
                <a:gd name="connsiteY680" fmla="*/ 21473 h 449661"/>
                <a:gd name="connsiteX681" fmla="*/ 2249158 w 6183428"/>
                <a:gd name="connsiteY681" fmla="*/ 35285 h 449661"/>
                <a:gd name="connsiteX682" fmla="*/ 2249920 w 6183428"/>
                <a:gd name="connsiteY682" fmla="*/ 39761 h 449661"/>
                <a:gd name="connsiteX683" fmla="*/ 2247634 w 6183428"/>
                <a:gd name="connsiteY683" fmla="*/ 42714 h 449661"/>
                <a:gd name="connsiteX684" fmla="*/ 2231251 w 6183428"/>
                <a:gd name="connsiteY684" fmla="*/ 40904 h 449661"/>
                <a:gd name="connsiteX685" fmla="*/ 2228870 w 6183428"/>
                <a:gd name="connsiteY685" fmla="*/ 21854 h 449661"/>
                <a:gd name="connsiteX686" fmla="*/ 2228870 w 6183428"/>
                <a:gd name="connsiteY686" fmla="*/ 20521 h 449661"/>
                <a:gd name="connsiteX687" fmla="*/ 2225317 w 6183428"/>
                <a:gd name="connsiteY687" fmla="*/ 13712 h 449661"/>
                <a:gd name="connsiteX688" fmla="*/ 2225155 w 6183428"/>
                <a:gd name="connsiteY688" fmla="*/ 13663 h 449661"/>
                <a:gd name="connsiteX689" fmla="*/ 2222488 w 6183428"/>
                <a:gd name="connsiteY689" fmla="*/ 20045 h 449661"/>
                <a:gd name="connsiteX690" fmla="*/ 2223441 w 6183428"/>
                <a:gd name="connsiteY690" fmla="*/ 35666 h 449661"/>
                <a:gd name="connsiteX691" fmla="*/ 2219059 w 6183428"/>
                <a:gd name="connsiteY691" fmla="*/ 43762 h 449661"/>
                <a:gd name="connsiteX692" fmla="*/ 2209534 w 6183428"/>
                <a:gd name="connsiteY692" fmla="*/ 43762 h 449661"/>
                <a:gd name="connsiteX693" fmla="*/ 2208772 w 6183428"/>
                <a:gd name="connsiteY693" fmla="*/ 43762 h 449661"/>
                <a:gd name="connsiteX694" fmla="*/ 2201914 w 6183428"/>
                <a:gd name="connsiteY694" fmla="*/ 43762 h 449661"/>
                <a:gd name="connsiteX695" fmla="*/ 2181150 w 6183428"/>
                <a:gd name="connsiteY695" fmla="*/ 43762 h 449661"/>
                <a:gd name="connsiteX696" fmla="*/ 2174387 w 6183428"/>
                <a:gd name="connsiteY696" fmla="*/ 31379 h 449661"/>
                <a:gd name="connsiteX697" fmla="*/ 2176482 w 6183428"/>
                <a:gd name="connsiteY697" fmla="*/ 28236 h 449661"/>
                <a:gd name="connsiteX698" fmla="*/ 2172958 w 6183428"/>
                <a:gd name="connsiteY698" fmla="*/ 23093 h 449661"/>
                <a:gd name="connsiteX699" fmla="*/ 2170767 w 6183428"/>
                <a:gd name="connsiteY699" fmla="*/ 32618 h 449661"/>
                <a:gd name="connsiteX700" fmla="*/ 2164767 w 6183428"/>
                <a:gd name="connsiteY700" fmla="*/ 43857 h 449661"/>
                <a:gd name="connsiteX701" fmla="*/ 2157242 w 6183428"/>
                <a:gd name="connsiteY701" fmla="*/ 42714 h 449661"/>
                <a:gd name="connsiteX702" fmla="*/ 2153908 w 6183428"/>
                <a:gd name="connsiteY702" fmla="*/ 40238 h 449661"/>
                <a:gd name="connsiteX703" fmla="*/ 2123619 w 6183428"/>
                <a:gd name="connsiteY703" fmla="*/ 44619 h 449661"/>
                <a:gd name="connsiteX704" fmla="*/ 2117370 w 6183428"/>
                <a:gd name="connsiteY704" fmla="*/ 40890 h 449661"/>
                <a:gd name="connsiteX705" fmla="*/ 2117332 w 6183428"/>
                <a:gd name="connsiteY705" fmla="*/ 40714 h 449661"/>
                <a:gd name="connsiteX706" fmla="*/ 2107807 w 6183428"/>
                <a:gd name="connsiteY706" fmla="*/ 19949 h 449661"/>
                <a:gd name="connsiteX707" fmla="*/ 2102759 w 6183428"/>
                <a:gd name="connsiteY707" fmla="*/ 19949 h 449661"/>
                <a:gd name="connsiteX708" fmla="*/ 2097139 w 6183428"/>
                <a:gd name="connsiteY708" fmla="*/ 10424 h 449661"/>
                <a:gd name="connsiteX709" fmla="*/ 2092281 w 6183428"/>
                <a:gd name="connsiteY709" fmla="*/ 14711 h 449661"/>
                <a:gd name="connsiteX710" fmla="*/ 2095139 w 6183428"/>
                <a:gd name="connsiteY710" fmla="*/ 37571 h 449661"/>
                <a:gd name="connsiteX711" fmla="*/ 2097996 w 6183428"/>
                <a:gd name="connsiteY711" fmla="*/ 42428 h 449661"/>
                <a:gd name="connsiteX712" fmla="*/ 2093615 w 6183428"/>
                <a:gd name="connsiteY712" fmla="*/ 47000 h 449661"/>
                <a:gd name="connsiteX713" fmla="*/ 2067421 w 6183428"/>
                <a:gd name="connsiteY713" fmla="*/ 46524 h 449661"/>
                <a:gd name="connsiteX714" fmla="*/ 2063516 w 6183428"/>
                <a:gd name="connsiteY714" fmla="*/ 35761 h 449661"/>
                <a:gd name="connsiteX715" fmla="*/ 2066088 w 6183428"/>
                <a:gd name="connsiteY715" fmla="*/ 22807 h 449661"/>
                <a:gd name="connsiteX716" fmla="*/ 2071517 w 6183428"/>
                <a:gd name="connsiteY716" fmla="*/ 7376 h 449661"/>
                <a:gd name="connsiteX717" fmla="*/ 2063230 w 6183428"/>
                <a:gd name="connsiteY717" fmla="*/ 12710 h 449661"/>
                <a:gd name="connsiteX718" fmla="*/ 2053705 w 6183428"/>
                <a:gd name="connsiteY718" fmla="*/ 44238 h 449661"/>
                <a:gd name="connsiteX719" fmla="*/ 2044180 w 6183428"/>
                <a:gd name="connsiteY719" fmla="*/ 38904 h 449661"/>
                <a:gd name="connsiteX720" fmla="*/ 2026083 w 6183428"/>
                <a:gd name="connsiteY720" fmla="*/ 47477 h 449661"/>
                <a:gd name="connsiteX721" fmla="*/ 2017320 w 6183428"/>
                <a:gd name="connsiteY721" fmla="*/ 41476 h 449661"/>
                <a:gd name="connsiteX722" fmla="*/ 2023130 w 6183428"/>
                <a:gd name="connsiteY722" fmla="*/ 26236 h 449661"/>
                <a:gd name="connsiteX723" fmla="*/ 2027892 w 6183428"/>
                <a:gd name="connsiteY723" fmla="*/ 20807 h 449661"/>
                <a:gd name="connsiteX724" fmla="*/ 2017510 w 6183428"/>
                <a:gd name="connsiteY724" fmla="*/ 25379 h 449661"/>
                <a:gd name="connsiteX725" fmla="*/ 2011986 w 6183428"/>
                <a:gd name="connsiteY725" fmla="*/ 20997 h 449661"/>
                <a:gd name="connsiteX726" fmla="*/ 2007795 w 6183428"/>
                <a:gd name="connsiteY726" fmla="*/ 6043 h 449661"/>
                <a:gd name="connsiteX727" fmla="*/ 2007795 w 6183428"/>
                <a:gd name="connsiteY727" fmla="*/ 27284 h 449661"/>
                <a:gd name="connsiteX728" fmla="*/ 2001603 w 6183428"/>
                <a:gd name="connsiteY728" fmla="*/ 45381 h 449661"/>
                <a:gd name="connsiteX729" fmla="*/ 2000746 w 6183428"/>
                <a:gd name="connsiteY729" fmla="*/ 45381 h 449661"/>
                <a:gd name="connsiteX730" fmla="*/ 1985411 w 6183428"/>
                <a:gd name="connsiteY730" fmla="*/ 42905 h 449661"/>
                <a:gd name="connsiteX731" fmla="*/ 1977124 w 6183428"/>
                <a:gd name="connsiteY731" fmla="*/ 42905 h 449661"/>
                <a:gd name="connsiteX732" fmla="*/ 1974838 w 6183428"/>
                <a:gd name="connsiteY732" fmla="*/ 41857 h 449661"/>
                <a:gd name="connsiteX733" fmla="*/ 1969695 w 6183428"/>
                <a:gd name="connsiteY733" fmla="*/ 24140 h 449661"/>
                <a:gd name="connsiteX734" fmla="*/ 1971504 w 6183428"/>
                <a:gd name="connsiteY734" fmla="*/ 8138 h 449661"/>
                <a:gd name="connsiteX735" fmla="*/ 1969218 w 6183428"/>
                <a:gd name="connsiteY735" fmla="*/ 31856 h 449661"/>
                <a:gd name="connsiteX736" fmla="*/ 1966742 w 6183428"/>
                <a:gd name="connsiteY736" fmla="*/ 45000 h 449661"/>
                <a:gd name="connsiteX737" fmla="*/ 1951502 w 6183428"/>
                <a:gd name="connsiteY737" fmla="*/ 45000 h 449661"/>
                <a:gd name="connsiteX738" fmla="*/ 1945692 w 6183428"/>
                <a:gd name="connsiteY738" fmla="*/ 37094 h 449661"/>
                <a:gd name="connsiteX739" fmla="*/ 1943691 w 6183428"/>
                <a:gd name="connsiteY739" fmla="*/ 31284 h 449661"/>
                <a:gd name="connsiteX740" fmla="*/ 1939977 w 6183428"/>
                <a:gd name="connsiteY740" fmla="*/ 36142 h 449661"/>
                <a:gd name="connsiteX741" fmla="*/ 1934928 w 6183428"/>
                <a:gd name="connsiteY741" fmla="*/ 44524 h 449661"/>
                <a:gd name="connsiteX742" fmla="*/ 1932642 w 6183428"/>
                <a:gd name="connsiteY742" fmla="*/ 33570 h 449661"/>
                <a:gd name="connsiteX743" fmla="*/ 1931595 w 6183428"/>
                <a:gd name="connsiteY743" fmla="*/ 25855 h 449661"/>
                <a:gd name="connsiteX744" fmla="*/ 1930452 w 6183428"/>
                <a:gd name="connsiteY744" fmla="*/ 27950 h 449661"/>
                <a:gd name="connsiteX745" fmla="*/ 1923117 w 6183428"/>
                <a:gd name="connsiteY745" fmla="*/ 44524 h 449661"/>
                <a:gd name="connsiteX746" fmla="*/ 1908830 w 6183428"/>
                <a:gd name="connsiteY746" fmla="*/ 37285 h 449661"/>
                <a:gd name="connsiteX747" fmla="*/ 1904448 w 6183428"/>
                <a:gd name="connsiteY747" fmla="*/ 38523 h 449661"/>
                <a:gd name="connsiteX748" fmla="*/ 1899686 w 6183428"/>
                <a:gd name="connsiteY748" fmla="*/ 43571 h 449661"/>
                <a:gd name="connsiteX749" fmla="*/ 1896543 w 6183428"/>
                <a:gd name="connsiteY749" fmla="*/ 40238 h 449661"/>
                <a:gd name="connsiteX750" fmla="*/ 1900067 w 6183428"/>
                <a:gd name="connsiteY750" fmla="*/ 34523 h 449661"/>
                <a:gd name="connsiteX751" fmla="*/ 1902543 w 6183428"/>
                <a:gd name="connsiteY751" fmla="*/ 28236 h 449661"/>
                <a:gd name="connsiteX752" fmla="*/ 1903877 w 6183428"/>
                <a:gd name="connsiteY752" fmla="*/ 6995 h 449661"/>
                <a:gd name="connsiteX753" fmla="*/ 1898924 w 6183428"/>
                <a:gd name="connsiteY753" fmla="*/ 22331 h 449661"/>
                <a:gd name="connsiteX754" fmla="*/ 1895304 w 6183428"/>
                <a:gd name="connsiteY754" fmla="*/ 28141 h 449661"/>
                <a:gd name="connsiteX755" fmla="*/ 1890351 w 6183428"/>
                <a:gd name="connsiteY755" fmla="*/ 32713 h 449661"/>
                <a:gd name="connsiteX756" fmla="*/ 1880826 w 6183428"/>
                <a:gd name="connsiteY756" fmla="*/ 42905 h 449661"/>
                <a:gd name="connsiteX757" fmla="*/ 1872349 w 6183428"/>
                <a:gd name="connsiteY757" fmla="*/ 30427 h 449661"/>
                <a:gd name="connsiteX758" fmla="*/ 1856919 w 6183428"/>
                <a:gd name="connsiteY758" fmla="*/ 41000 h 449661"/>
                <a:gd name="connsiteX759" fmla="*/ 1852728 w 6183428"/>
                <a:gd name="connsiteY759" fmla="*/ 28903 h 449661"/>
                <a:gd name="connsiteX760" fmla="*/ 1851775 w 6183428"/>
                <a:gd name="connsiteY760" fmla="*/ 30522 h 449661"/>
                <a:gd name="connsiteX761" fmla="*/ 1842726 w 6183428"/>
                <a:gd name="connsiteY761" fmla="*/ 38237 h 449661"/>
                <a:gd name="connsiteX762" fmla="*/ 1837583 w 6183428"/>
                <a:gd name="connsiteY762" fmla="*/ 32903 h 449661"/>
                <a:gd name="connsiteX763" fmla="*/ 1844155 w 6183428"/>
                <a:gd name="connsiteY763" fmla="*/ 26045 h 449661"/>
                <a:gd name="connsiteX764" fmla="*/ 1849299 w 6183428"/>
                <a:gd name="connsiteY764" fmla="*/ 18044 h 449661"/>
                <a:gd name="connsiteX765" fmla="*/ 1846251 w 6183428"/>
                <a:gd name="connsiteY765" fmla="*/ 15377 h 449661"/>
                <a:gd name="connsiteX766" fmla="*/ 1831296 w 6183428"/>
                <a:gd name="connsiteY766" fmla="*/ 28427 h 449661"/>
                <a:gd name="connsiteX767" fmla="*/ 1813389 w 6183428"/>
                <a:gd name="connsiteY767" fmla="*/ 33380 h 449661"/>
                <a:gd name="connsiteX768" fmla="*/ 1806436 w 6183428"/>
                <a:gd name="connsiteY768" fmla="*/ 17759 h 449661"/>
                <a:gd name="connsiteX769" fmla="*/ 1803198 w 6183428"/>
                <a:gd name="connsiteY769" fmla="*/ 13377 h 449661"/>
                <a:gd name="connsiteX770" fmla="*/ 1800626 w 6183428"/>
                <a:gd name="connsiteY770" fmla="*/ 17854 h 449661"/>
                <a:gd name="connsiteX771" fmla="*/ 1796530 w 6183428"/>
                <a:gd name="connsiteY771" fmla="*/ 27379 h 449661"/>
                <a:gd name="connsiteX772" fmla="*/ 1793387 w 6183428"/>
                <a:gd name="connsiteY772" fmla="*/ 30808 h 449661"/>
                <a:gd name="connsiteX773" fmla="*/ 1785005 w 6183428"/>
                <a:gd name="connsiteY773" fmla="*/ 35094 h 449661"/>
                <a:gd name="connsiteX774" fmla="*/ 1775480 w 6183428"/>
                <a:gd name="connsiteY774" fmla="*/ 34237 h 449661"/>
                <a:gd name="connsiteX775" fmla="*/ 1770432 w 6183428"/>
                <a:gd name="connsiteY775" fmla="*/ 32427 h 449661"/>
                <a:gd name="connsiteX776" fmla="*/ 1763669 w 6183428"/>
                <a:gd name="connsiteY776" fmla="*/ 34427 h 449661"/>
                <a:gd name="connsiteX777" fmla="*/ 1760173 w 6183428"/>
                <a:gd name="connsiteY777" fmla="*/ 37392 h 449661"/>
                <a:gd name="connsiteX778" fmla="*/ 1759287 w 6183428"/>
                <a:gd name="connsiteY778" fmla="*/ 37190 h 449661"/>
                <a:gd name="connsiteX779" fmla="*/ 1758621 w 6183428"/>
                <a:gd name="connsiteY779" fmla="*/ 31284 h 449661"/>
                <a:gd name="connsiteX780" fmla="*/ 1757954 w 6183428"/>
                <a:gd name="connsiteY780" fmla="*/ 27284 h 449661"/>
                <a:gd name="connsiteX781" fmla="*/ 1754811 w 6183428"/>
                <a:gd name="connsiteY781" fmla="*/ 29760 h 449661"/>
                <a:gd name="connsiteX782" fmla="*/ 1745286 w 6183428"/>
                <a:gd name="connsiteY782" fmla="*/ 34618 h 449661"/>
                <a:gd name="connsiteX783" fmla="*/ 1733379 w 6183428"/>
                <a:gd name="connsiteY783" fmla="*/ 31189 h 449661"/>
                <a:gd name="connsiteX784" fmla="*/ 1706519 w 6183428"/>
                <a:gd name="connsiteY784" fmla="*/ 34523 h 449661"/>
                <a:gd name="connsiteX785" fmla="*/ 1703566 w 6183428"/>
                <a:gd name="connsiteY785" fmla="*/ 32999 h 449661"/>
                <a:gd name="connsiteX786" fmla="*/ 1694613 w 6183428"/>
                <a:gd name="connsiteY786" fmla="*/ 26236 h 449661"/>
                <a:gd name="connsiteX787" fmla="*/ 1676039 w 6183428"/>
                <a:gd name="connsiteY787" fmla="*/ 30522 h 449661"/>
                <a:gd name="connsiteX788" fmla="*/ 1616984 w 6183428"/>
                <a:gd name="connsiteY788" fmla="*/ 28046 h 449661"/>
                <a:gd name="connsiteX789" fmla="*/ 1581170 w 6183428"/>
                <a:gd name="connsiteY789" fmla="*/ 26331 h 449661"/>
                <a:gd name="connsiteX790" fmla="*/ 1567168 w 6183428"/>
                <a:gd name="connsiteY790" fmla="*/ 28331 h 449661"/>
                <a:gd name="connsiteX791" fmla="*/ 1551071 w 6183428"/>
                <a:gd name="connsiteY791" fmla="*/ 28331 h 449661"/>
                <a:gd name="connsiteX792" fmla="*/ 1549737 w 6183428"/>
                <a:gd name="connsiteY792" fmla="*/ 29665 h 449661"/>
                <a:gd name="connsiteX793" fmla="*/ 1540212 w 6183428"/>
                <a:gd name="connsiteY793" fmla="*/ 35951 h 449661"/>
                <a:gd name="connsiteX794" fmla="*/ 1521734 w 6183428"/>
                <a:gd name="connsiteY794" fmla="*/ 47286 h 449661"/>
                <a:gd name="connsiteX795" fmla="*/ 1519448 w 6183428"/>
                <a:gd name="connsiteY795" fmla="*/ 52430 h 449661"/>
                <a:gd name="connsiteX796" fmla="*/ 1518305 w 6183428"/>
                <a:gd name="connsiteY796" fmla="*/ 54430 h 449661"/>
                <a:gd name="connsiteX797" fmla="*/ 1513923 w 6183428"/>
                <a:gd name="connsiteY797" fmla="*/ 53477 h 449661"/>
                <a:gd name="connsiteX798" fmla="*/ 1514495 w 6183428"/>
                <a:gd name="connsiteY798" fmla="*/ 51382 h 449661"/>
                <a:gd name="connsiteX799" fmla="*/ 1508018 w 6183428"/>
                <a:gd name="connsiteY799" fmla="*/ 52525 h 449661"/>
                <a:gd name="connsiteX800" fmla="*/ 1504398 w 6183428"/>
                <a:gd name="connsiteY800" fmla="*/ 53192 h 449661"/>
                <a:gd name="connsiteX801" fmla="*/ 1504398 w 6183428"/>
                <a:gd name="connsiteY801" fmla="*/ 53192 h 449661"/>
                <a:gd name="connsiteX802" fmla="*/ 1498969 w 6183428"/>
                <a:gd name="connsiteY802" fmla="*/ 51191 h 449661"/>
                <a:gd name="connsiteX803" fmla="*/ 1491730 w 6183428"/>
                <a:gd name="connsiteY803" fmla="*/ 50620 h 449661"/>
                <a:gd name="connsiteX804" fmla="*/ 1482205 w 6183428"/>
                <a:gd name="connsiteY804" fmla="*/ 45381 h 449661"/>
                <a:gd name="connsiteX805" fmla="*/ 1472785 w 6183428"/>
                <a:gd name="connsiteY805" fmla="*/ 51398 h 449661"/>
                <a:gd name="connsiteX806" fmla="*/ 1472680 w 6183428"/>
                <a:gd name="connsiteY806" fmla="*/ 51953 h 449661"/>
                <a:gd name="connsiteX807" fmla="*/ 1471537 w 6183428"/>
                <a:gd name="connsiteY807" fmla="*/ 54049 h 449661"/>
                <a:gd name="connsiteX808" fmla="*/ 1465393 w 6183428"/>
                <a:gd name="connsiteY808" fmla="*/ 57413 h 449661"/>
                <a:gd name="connsiteX809" fmla="*/ 1464584 w 6183428"/>
                <a:gd name="connsiteY809" fmla="*/ 57097 h 449661"/>
                <a:gd name="connsiteX810" fmla="*/ 1463822 w 6183428"/>
                <a:gd name="connsiteY810" fmla="*/ 51191 h 449661"/>
                <a:gd name="connsiteX811" fmla="*/ 1463717 w 6183428"/>
                <a:gd name="connsiteY811" fmla="*/ 48230 h 449661"/>
                <a:gd name="connsiteX812" fmla="*/ 1462298 w 6183428"/>
                <a:gd name="connsiteY812" fmla="*/ 47667 h 449661"/>
                <a:gd name="connsiteX813" fmla="*/ 1436771 w 6183428"/>
                <a:gd name="connsiteY813" fmla="*/ 48715 h 449661"/>
                <a:gd name="connsiteX814" fmla="*/ 1432294 w 6183428"/>
                <a:gd name="connsiteY814" fmla="*/ 49858 h 449661"/>
                <a:gd name="connsiteX815" fmla="*/ 1415721 w 6183428"/>
                <a:gd name="connsiteY815" fmla="*/ 56335 h 449661"/>
                <a:gd name="connsiteX816" fmla="*/ 1404672 w 6183428"/>
                <a:gd name="connsiteY816" fmla="*/ 60812 h 449661"/>
                <a:gd name="connsiteX817" fmla="*/ 1397433 w 6183428"/>
                <a:gd name="connsiteY817" fmla="*/ 56049 h 449661"/>
                <a:gd name="connsiteX818" fmla="*/ 1391622 w 6183428"/>
                <a:gd name="connsiteY818" fmla="*/ 58907 h 449661"/>
                <a:gd name="connsiteX819" fmla="*/ 1383907 w 6183428"/>
                <a:gd name="connsiteY819" fmla="*/ 61383 h 449661"/>
                <a:gd name="connsiteX820" fmla="*/ 1373715 w 6183428"/>
                <a:gd name="connsiteY820" fmla="*/ 60240 h 449661"/>
                <a:gd name="connsiteX821" fmla="*/ 1370382 w 6183428"/>
                <a:gd name="connsiteY821" fmla="*/ 61574 h 449661"/>
                <a:gd name="connsiteX822" fmla="*/ 1369620 w 6183428"/>
                <a:gd name="connsiteY822" fmla="*/ 61574 h 449661"/>
                <a:gd name="connsiteX823" fmla="*/ 1367715 w 6183428"/>
                <a:gd name="connsiteY823" fmla="*/ 61574 h 449661"/>
                <a:gd name="connsiteX824" fmla="*/ 1365048 w 6183428"/>
                <a:gd name="connsiteY824" fmla="*/ 60145 h 449661"/>
                <a:gd name="connsiteX825" fmla="*/ 1355523 w 6183428"/>
                <a:gd name="connsiteY825" fmla="*/ 55668 h 449661"/>
                <a:gd name="connsiteX826" fmla="*/ 1335901 w 6183428"/>
                <a:gd name="connsiteY826" fmla="*/ 55668 h 449661"/>
                <a:gd name="connsiteX827" fmla="*/ 1335901 w 6183428"/>
                <a:gd name="connsiteY827" fmla="*/ 50048 h 449661"/>
                <a:gd name="connsiteX828" fmla="*/ 1337425 w 6183428"/>
                <a:gd name="connsiteY828" fmla="*/ 42238 h 449661"/>
                <a:gd name="connsiteX829" fmla="*/ 1329996 w 6183428"/>
                <a:gd name="connsiteY829" fmla="*/ 44810 h 449661"/>
                <a:gd name="connsiteX830" fmla="*/ 1327900 w 6183428"/>
                <a:gd name="connsiteY830" fmla="*/ 49382 h 449661"/>
                <a:gd name="connsiteX831" fmla="*/ 1326948 w 6183428"/>
                <a:gd name="connsiteY831" fmla="*/ 55382 h 449661"/>
                <a:gd name="connsiteX832" fmla="*/ 1316375 w 6183428"/>
                <a:gd name="connsiteY832" fmla="*/ 53668 h 449661"/>
                <a:gd name="connsiteX833" fmla="*/ 1321804 w 6183428"/>
                <a:gd name="connsiteY833" fmla="*/ 38904 h 449661"/>
                <a:gd name="connsiteX834" fmla="*/ 1325138 w 6183428"/>
                <a:gd name="connsiteY834" fmla="*/ 31379 h 449661"/>
                <a:gd name="connsiteX835" fmla="*/ 1322661 w 6183428"/>
                <a:gd name="connsiteY835" fmla="*/ 28808 h 449661"/>
                <a:gd name="connsiteX836" fmla="*/ 1315613 w 6183428"/>
                <a:gd name="connsiteY836" fmla="*/ 32522 h 449661"/>
                <a:gd name="connsiteX837" fmla="*/ 1312851 w 6183428"/>
                <a:gd name="connsiteY837" fmla="*/ 40047 h 449661"/>
                <a:gd name="connsiteX838" fmla="*/ 1311708 w 6183428"/>
                <a:gd name="connsiteY838" fmla="*/ 52906 h 449661"/>
                <a:gd name="connsiteX839" fmla="*/ 1303421 w 6183428"/>
                <a:gd name="connsiteY839" fmla="*/ 51572 h 449661"/>
                <a:gd name="connsiteX840" fmla="*/ 1300944 w 6183428"/>
                <a:gd name="connsiteY840" fmla="*/ 30332 h 449661"/>
                <a:gd name="connsiteX841" fmla="*/ 1295610 w 6183428"/>
                <a:gd name="connsiteY841" fmla="*/ 26045 h 449661"/>
                <a:gd name="connsiteX842" fmla="*/ 1280561 w 6183428"/>
                <a:gd name="connsiteY842" fmla="*/ 31475 h 449661"/>
                <a:gd name="connsiteX843" fmla="*/ 1276370 w 6183428"/>
                <a:gd name="connsiteY843" fmla="*/ 34427 h 449661"/>
                <a:gd name="connsiteX844" fmla="*/ 1276370 w 6183428"/>
                <a:gd name="connsiteY844" fmla="*/ 27665 h 449661"/>
                <a:gd name="connsiteX845" fmla="*/ 1282942 w 6183428"/>
                <a:gd name="connsiteY845" fmla="*/ 24617 h 449661"/>
                <a:gd name="connsiteX846" fmla="*/ 1286371 w 6183428"/>
                <a:gd name="connsiteY846" fmla="*/ 24617 h 449661"/>
                <a:gd name="connsiteX847" fmla="*/ 1293705 w 6183428"/>
                <a:gd name="connsiteY847" fmla="*/ 21664 h 449661"/>
                <a:gd name="connsiteX848" fmla="*/ 1301706 w 6183428"/>
                <a:gd name="connsiteY848" fmla="*/ 21664 h 449661"/>
                <a:gd name="connsiteX849" fmla="*/ 1305516 w 6183428"/>
                <a:gd name="connsiteY849" fmla="*/ 16235 h 449661"/>
                <a:gd name="connsiteX850" fmla="*/ 1300468 w 6183428"/>
                <a:gd name="connsiteY850" fmla="*/ 14901 h 449661"/>
                <a:gd name="connsiteX851" fmla="*/ 1287800 w 6183428"/>
                <a:gd name="connsiteY851" fmla="*/ 10329 h 449661"/>
                <a:gd name="connsiteX852" fmla="*/ 1282180 w 6183428"/>
                <a:gd name="connsiteY852" fmla="*/ 11758 h 449661"/>
                <a:gd name="connsiteX853" fmla="*/ 1273608 w 6183428"/>
                <a:gd name="connsiteY853" fmla="*/ 12996 h 449661"/>
                <a:gd name="connsiteX854" fmla="*/ 1272846 w 6183428"/>
                <a:gd name="connsiteY854" fmla="*/ 9758 h 449661"/>
                <a:gd name="connsiteX855" fmla="*/ 1266750 w 6183428"/>
                <a:gd name="connsiteY855" fmla="*/ 3185 h 449661"/>
                <a:gd name="connsiteX856" fmla="*/ 1254748 w 6183428"/>
                <a:gd name="connsiteY856" fmla="*/ 2423 h 449661"/>
                <a:gd name="connsiteX857" fmla="*/ 1252500 w 6183428"/>
                <a:gd name="connsiteY857" fmla="*/ 2008 h 449661"/>
                <a:gd name="connsiteX858" fmla="*/ 1252081 w 6183428"/>
                <a:gd name="connsiteY858" fmla="*/ 2423 h 449661"/>
                <a:gd name="connsiteX859" fmla="*/ 1252081 w 6183428"/>
                <a:gd name="connsiteY859" fmla="*/ 6233 h 449661"/>
                <a:gd name="connsiteX860" fmla="*/ 1256653 w 6183428"/>
                <a:gd name="connsiteY860" fmla="*/ 10234 h 449661"/>
                <a:gd name="connsiteX861" fmla="*/ 1248366 w 6183428"/>
                <a:gd name="connsiteY861" fmla="*/ 13187 h 449661"/>
                <a:gd name="connsiteX862" fmla="*/ 1236936 w 6183428"/>
                <a:gd name="connsiteY862" fmla="*/ 20330 h 449661"/>
                <a:gd name="connsiteX863" fmla="*/ 1230650 w 6183428"/>
                <a:gd name="connsiteY863" fmla="*/ 28617 h 449661"/>
                <a:gd name="connsiteX864" fmla="*/ 1227507 w 6183428"/>
                <a:gd name="connsiteY864" fmla="*/ 21664 h 449661"/>
                <a:gd name="connsiteX865" fmla="*/ 1222649 w 6183428"/>
                <a:gd name="connsiteY865" fmla="*/ 27188 h 449661"/>
                <a:gd name="connsiteX866" fmla="*/ 1217124 w 6183428"/>
                <a:gd name="connsiteY866" fmla="*/ 31856 h 449661"/>
                <a:gd name="connsiteX867" fmla="*/ 1214457 w 6183428"/>
                <a:gd name="connsiteY867" fmla="*/ 28903 h 449661"/>
                <a:gd name="connsiteX868" fmla="*/ 1218172 w 6183428"/>
                <a:gd name="connsiteY868" fmla="*/ 21759 h 449661"/>
                <a:gd name="connsiteX869" fmla="*/ 1226935 w 6183428"/>
                <a:gd name="connsiteY869" fmla="*/ 20330 h 449661"/>
                <a:gd name="connsiteX870" fmla="*/ 1230174 w 6183428"/>
                <a:gd name="connsiteY870" fmla="*/ 16616 h 449661"/>
                <a:gd name="connsiteX871" fmla="*/ 1219315 w 6183428"/>
                <a:gd name="connsiteY871" fmla="*/ 2709 h 449661"/>
                <a:gd name="connsiteX872" fmla="*/ 1215981 w 6183428"/>
                <a:gd name="connsiteY872" fmla="*/ 1852 h 449661"/>
                <a:gd name="connsiteX873" fmla="*/ 1201789 w 6183428"/>
                <a:gd name="connsiteY873" fmla="*/ 10805 h 449661"/>
                <a:gd name="connsiteX874" fmla="*/ 1199043 w 6183428"/>
                <a:gd name="connsiteY874" fmla="*/ 12755 h 449661"/>
                <a:gd name="connsiteX875" fmla="*/ 1198836 w 6183428"/>
                <a:gd name="connsiteY875" fmla="*/ 12710 h 449661"/>
                <a:gd name="connsiteX876" fmla="*/ 1197503 w 6183428"/>
                <a:gd name="connsiteY876" fmla="*/ 9472 h 449661"/>
                <a:gd name="connsiteX877" fmla="*/ 1196360 w 6183428"/>
                <a:gd name="connsiteY877" fmla="*/ 4138 h 449661"/>
                <a:gd name="connsiteX878" fmla="*/ 1192550 w 6183428"/>
                <a:gd name="connsiteY878" fmla="*/ 9472 h 449661"/>
                <a:gd name="connsiteX879" fmla="*/ 1191788 w 6183428"/>
                <a:gd name="connsiteY879" fmla="*/ 15092 h 449661"/>
                <a:gd name="connsiteX880" fmla="*/ 1171119 w 6183428"/>
                <a:gd name="connsiteY880" fmla="*/ 4233 h 449661"/>
                <a:gd name="connsiteX881" fmla="*/ 1152069 w 6183428"/>
                <a:gd name="connsiteY881" fmla="*/ 4233 h 449661"/>
                <a:gd name="connsiteX882" fmla="*/ 1131495 w 6183428"/>
                <a:gd name="connsiteY882" fmla="*/ 4233 h 449661"/>
                <a:gd name="connsiteX883" fmla="*/ 1126446 w 6183428"/>
                <a:gd name="connsiteY883" fmla="*/ 4233 h 449661"/>
                <a:gd name="connsiteX884" fmla="*/ 1097871 w 6183428"/>
                <a:gd name="connsiteY884" fmla="*/ 4233 h 449661"/>
                <a:gd name="connsiteX885" fmla="*/ 1091299 w 6183428"/>
                <a:gd name="connsiteY885" fmla="*/ 3471 h 449661"/>
                <a:gd name="connsiteX886" fmla="*/ 1087489 w 6183428"/>
                <a:gd name="connsiteY886" fmla="*/ 2519 h 449661"/>
                <a:gd name="connsiteX887" fmla="*/ 1071011 w 6183428"/>
                <a:gd name="connsiteY887" fmla="*/ 3757 h 449661"/>
                <a:gd name="connsiteX888" fmla="*/ 1067772 w 6183428"/>
                <a:gd name="connsiteY888" fmla="*/ 3281 h 449661"/>
                <a:gd name="connsiteX889" fmla="*/ 1055771 w 6183428"/>
                <a:gd name="connsiteY889" fmla="*/ 5281 h 449661"/>
                <a:gd name="connsiteX890" fmla="*/ 1041864 w 6183428"/>
                <a:gd name="connsiteY890" fmla="*/ 4328 h 449661"/>
                <a:gd name="connsiteX891" fmla="*/ 1027577 w 6183428"/>
                <a:gd name="connsiteY891" fmla="*/ 4805 h 449661"/>
                <a:gd name="connsiteX892" fmla="*/ 1007289 w 6183428"/>
                <a:gd name="connsiteY892" fmla="*/ 6233 h 449661"/>
                <a:gd name="connsiteX893" fmla="*/ 1000812 w 6183428"/>
                <a:gd name="connsiteY893" fmla="*/ 14234 h 449661"/>
                <a:gd name="connsiteX894" fmla="*/ 999764 w 6183428"/>
                <a:gd name="connsiteY894" fmla="*/ 46143 h 449661"/>
                <a:gd name="connsiteX895" fmla="*/ 997002 w 6183428"/>
                <a:gd name="connsiteY895" fmla="*/ 51572 h 449661"/>
                <a:gd name="connsiteX896" fmla="*/ 993763 w 6183428"/>
                <a:gd name="connsiteY896" fmla="*/ 49953 h 449661"/>
                <a:gd name="connsiteX897" fmla="*/ 993763 w 6183428"/>
                <a:gd name="connsiteY897" fmla="*/ 44810 h 449661"/>
                <a:gd name="connsiteX898" fmla="*/ 994811 w 6183428"/>
                <a:gd name="connsiteY898" fmla="*/ 42714 h 449661"/>
                <a:gd name="connsiteX899" fmla="*/ 993096 w 6183428"/>
                <a:gd name="connsiteY899" fmla="*/ 31665 h 449661"/>
                <a:gd name="connsiteX900" fmla="*/ 985286 w 6183428"/>
                <a:gd name="connsiteY900" fmla="*/ 32522 h 449661"/>
                <a:gd name="connsiteX901" fmla="*/ 982809 w 6183428"/>
                <a:gd name="connsiteY901" fmla="*/ 42905 h 449661"/>
                <a:gd name="connsiteX902" fmla="*/ 982809 w 6183428"/>
                <a:gd name="connsiteY902" fmla="*/ 51382 h 449661"/>
                <a:gd name="connsiteX903" fmla="*/ 982047 w 6183428"/>
                <a:gd name="connsiteY903" fmla="*/ 26712 h 449661"/>
                <a:gd name="connsiteX904" fmla="*/ 985857 w 6183428"/>
                <a:gd name="connsiteY904" fmla="*/ 25474 h 449661"/>
                <a:gd name="connsiteX905" fmla="*/ 993001 w 6183428"/>
                <a:gd name="connsiteY905" fmla="*/ 25474 h 449661"/>
                <a:gd name="connsiteX906" fmla="*/ 995668 w 6183428"/>
                <a:gd name="connsiteY906" fmla="*/ 18235 h 449661"/>
                <a:gd name="connsiteX907" fmla="*/ 987572 w 6183428"/>
                <a:gd name="connsiteY907" fmla="*/ 15949 h 449661"/>
                <a:gd name="connsiteX908" fmla="*/ 984143 w 6183428"/>
                <a:gd name="connsiteY908" fmla="*/ 15949 h 449661"/>
                <a:gd name="connsiteX909" fmla="*/ 992525 w 6183428"/>
                <a:gd name="connsiteY909" fmla="*/ 14330 h 449661"/>
                <a:gd name="connsiteX910" fmla="*/ 998716 w 6183428"/>
                <a:gd name="connsiteY910" fmla="*/ 8615 h 449661"/>
                <a:gd name="connsiteX911" fmla="*/ 993954 w 6183428"/>
                <a:gd name="connsiteY911" fmla="*/ 5567 h 449661"/>
                <a:gd name="connsiteX912" fmla="*/ 981285 w 6183428"/>
                <a:gd name="connsiteY912" fmla="*/ 4805 h 449661"/>
                <a:gd name="connsiteX913" fmla="*/ 947376 w 6183428"/>
                <a:gd name="connsiteY913" fmla="*/ 3185 h 449661"/>
                <a:gd name="connsiteX914" fmla="*/ 941947 w 6183428"/>
                <a:gd name="connsiteY914" fmla="*/ 4614 h 449661"/>
                <a:gd name="connsiteX915" fmla="*/ 926993 w 6183428"/>
                <a:gd name="connsiteY915" fmla="*/ 7472 h 449661"/>
                <a:gd name="connsiteX916" fmla="*/ 924707 w 6183428"/>
                <a:gd name="connsiteY916" fmla="*/ 7472 h 449661"/>
                <a:gd name="connsiteX917" fmla="*/ 889560 w 6183428"/>
                <a:gd name="connsiteY917" fmla="*/ 7472 h 449661"/>
                <a:gd name="connsiteX918" fmla="*/ 855555 w 6183428"/>
                <a:gd name="connsiteY918" fmla="*/ 10139 h 449661"/>
                <a:gd name="connsiteX919" fmla="*/ 800215 w 6183428"/>
                <a:gd name="connsiteY919" fmla="*/ 11853 h 449661"/>
                <a:gd name="connsiteX920" fmla="*/ 729635 w 6183428"/>
                <a:gd name="connsiteY920" fmla="*/ 13377 h 449661"/>
                <a:gd name="connsiteX921" fmla="*/ 711156 w 6183428"/>
                <a:gd name="connsiteY921" fmla="*/ 14806 h 449661"/>
                <a:gd name="connsiteX922" fmla="*/ 690392 w 6183428"/>
                <a:gd name="connsiteY922" fmla="*/ 14806 h 449661"/>
                <a:gd name="connsiteX923" fmla="*/ 681724 w 6183428"/>
                <a:gd name="connsiteY923" fmla="*/ 20235 h 449661"/>
                <a:gd name="connsiteX924" fmla="*/ 687058 w 6183428"/>
                <a:gd name="connsiteY924" fmla="*/ 25188 h 449661"/>
                <a:gd name="connsiteX925" fmla="*/ 689058 w 6183428"/>
                <a:gd name="connsiteY925" fmla="*/ 27474 h 449661"/>
                <a:gd name="connsiteX926" fmla="*/ 685534 w 6183428"/>
                <a:gd name="connsiteY926" fmla="*/ 35856 h 449661"/>
                <a:gd name="connsiteX927" fmla="*/ 682486 w 6183428"/>
                <a:gd name="connsiteY927" fmla="*/ 31475 h 449661"/>
                <a:gd name="connsiteX928" fmla="*/ 680200 w 6183428"/>
                <a:gd name="connsiteY928" fmla="*/ 28712 h 449661"/>
                <a:gd name="connsiteX929" fmla="*/ 677438 w 6183428"/>
                <a:gd name="connsiteY929" fmla="*/ 32999 h 449661"/>
                <a:gd name="connsiteX930" fmla="*/ 667056 w 6183428"/>
                <a:gd name="connsiteY930" fmla="*/ 38999 h 449661"/>
                <a:gd name="connsiteX931" fmla="*/ 664865 w 6183428"/>
                <a:gd name="connsiteY931" fmla="*/ 38999 h 449661"/>
                <a:gd name="connsiteX932" fmla="*/ 661626 w 6183428"/>
                <a:gd name="connsiteY932" fmla="*/ 30332 h 449661"/>
                <a:gd name="connsiteX933" fmla="*/ 675152 w 6183428"/>
                <a:gd name="connsiteY933" fmla="*/ 24426 h 449661"/>
                <a:gd name="connsiteX934" fmla="*/ 679152 w 6183428"/>
                <a:gd name="connsiteY934" fmla="*/ 22331 h 449661"/>
                <a:gd name="connsiteX935" fmla="*/ 675819 w 6183428"/>
                <a:gd name="connsiteY935" fmla="*/ 14806 h 449661"/>
                <a:gd name="connsiteX936" fmla="*/ 656769 w 6183428"/>
                <a:gd name="connsiteY936" fmla="*/ 24331 h 449661"/>
                <a:gd name="connsiteX937" fmla="*/ 642862 w 6183428"/>
                <a:gd name="connsiteY937" fmla="*/ 42143 h 449661"/>
                <a:gd name="connsiteX938" fmla="*/ 647148 w 6183428"/>
                <a:gd name="connsiteY938" fmla="*/ 33761 h 449661"/>
                <a:gd name="connsiteX939" fmla="*/ 654578 w 6183428"/>
                <a:gd name="connsiteY939" fmla="*/ 23569 h 449661"/>
                <a:gd name="connsiteX940" fmla="*/ 652292 w 6183428"/>
                <a:gd name="connsiteY940" fmla="*/ 16139 h 449661"/>
                <a:gd name="connsiteX941" fmla="*/ 616668 w 6183428"/>
                <a:gd name="connsiteY941" fmla="*/ 16901 h 449661"/>
                <a:gd name="connsiteX942" fmla="*/ 589808 w 6183428"/>
                <a:gd name="connsiteY942" fmla="*/ 17663 h 449661"/>
                <a:gd name="connsiteX943" fmla="*/ 551708 w 6183428"/>
                <a:gd name="connsiteY943" fmla="*/ 17663 h 449661"/>
                <a:gd name="connsiteX944" fmla="*/ 537611 w 6183428"/>
                <a:gd name="connsiteY944" fmla="*/ 30903 h 449661"/>
                <a:gd name="connsiteX945" fmla="*/ 538944 w 6183428"/>
                <a:gd name="connsiteY945" fmla="*/ 33380 h 449661"/>
                <a:gd name="connsiteX946" fmla="*/ 548469 w 6183428"/>
                <a:gd name="connsiteY946" fmla="*/ 37761 h 449661"/>
                <a:gd name="connsiteX947" fmla="*/ 549803 w 6183428"/>
                <a:gd name="connsiteY947" fmla="*/ 33189 h 449661"/>
                <a:gd name="connsiteX948" fmla="*/ 561614 w 6183428"/>
                <a:gd name="connsiteY948" fmla="*/ 34618 h 449661"/>
                <a:gd name="connsiteX949" fmla="*/ 566853 w 6183428"/>
                <a:gd name="connsiteY949" fmla="*/ 35951 h 449661"/>
                <a:gd name="connsiteX950" fmla="*/ 566853 w 6183428"/>
                <a:gd name="connsiteY950" fmla="*/ 33094 h 449661"/>
                <a:gd name="connsiteX951" fmla="*/ 562185 w 6183428"/>
                <a:gd name="connsiteY951" fmla="*/ 28522 h 449661"/>
                <a:gd name="connsiteX952" fmla="*/ 555042 w 6183428"/>
                <a:gd name="connsiteY952" fmla="*/ 28522 h 449661"/>
                <a:gd name="connsiteX953" fmla="*/ 559995 w 6183428"/>
                <a:gd name="connsiteY953" fmla="*/ 25379 h 449661"/>
                <a:gd name="connsiteX954" fmla="*/ 576759 w 6183428"/>
                <a:gd name="connsiteY954" fmla="*/ 28808 h 449661"/>
                <a:gd name="connsiteX955" fmla="*/ 577616 w 6183428"/>
                <a:gd name="connsiteY955" fmla="*/ 31760 h 449661"/>
                <a:gd name="connsiteX956" fmla="*/ 578378 w 6183428"/>
                <a:gd name="connsiteY956" fmla="*/ 35761 h 449661"/>
                <a:gd name="connsiteX957" fmla="*/ 580283 w 6183428"/>
                <a:gd name="connsiteY957" fmla="*/ 41762 h 449661"/>
                <a:gd name="connsiteX958" fmla="*/ 570758 w 6183428"/>
                <a:gd name="connsiteY958" fmla="*/ 42428 h 449661"/>
                <a:gd name="connsiteX959" fmla="*/ 561709 w 6183428"/>
                <a:gd name="connsiteY959" fmla="*/ 42428 h 449661"/>
                <a:gd name="connsiteX960" fmla="*/ 555518 w 6183428"/>
                <a:gd name="connsiteY960" fmla="*/ 42428 h 449661"/>
                <a:gd name="connsiteX961" fmla="*/ 548565 w 6183428"/>
                <a:gd name="connsiteY961" fmla="*/ 38999 h 449661"/>
                <a:gd name="connsiteX962" fmla="*/ 535325 w 6183428"/>
                <a:gd name="connsiteY962" fmla="*/ 41857 h 449661"/>
                <a:gd name="connsiteX963" fmla="*/ 528270 w 6183428"/>
                <a:gd name="connsiteY963" fmla="*/ 39595 h 449661"/>
                <a:gd name="connsiteX964" fmla="*/ 527419 w 6183428"/>
                <a:gd name="connsiteY964" fmla="*/ 40142 h 449661"/>
                <a:gd name="connsiteX965" fmla="*/ 506083 w 6183428"/>
                <a:gd name="connsiteY965" fmla="*/ 38142 h 449661"/>
                <a:gd name="connsiteX966" fmla="*/ 502940 w 6183428"/>
                <a:gd name="connsiteY966" fmla="*/ 38142 h 449661"/>
                <a:gd name="connsiteX967" fmla="*/ 485604 w 6183428"/>
                <a:gd name="connsiteY967" fmla="*/ 41381 h 449661"/>
                <a:gd name="connsiteX968" fmla="*/ 468936 w 6183428"/>
                <a:gd name="connsiteY968" fmla="*/ 45095 h 449661"/>
                <a:gd name="connsiteX969" fmla="*/ 464745 w 6183428"/>
                <a:gd name="connsiteY969" fmla="*/ 45095 h 449661"/>
                <a:gd name="connsiteX970" fmla="*/ 455886 w 6183428"/>
                <a:gd name="connsiteY970" fmla="*/ 40809 h 449661"/>
                <a:gd name="connsiteX971" fmla="*/ 427311 w 6183428"/>
                <a:gd name="connsiteY971" fmla="*/ 47191 h 449661"/>
                <a:gd name="connsiteX972" fmla="*/ 389211 w 6183428"/>
                <a:gd name="connsiteY972" fmla="*/ 53477 h 449661"/>
                <a:gd name="connsiteX973" fmla="*/ 387211 w 6183428"/>
                <a:gd name="connsiteY973" fmla="*/ 54525 h 449661"/>
                <a:gd name="connsiteX974" fmla="*/ 372352 w 6183428"/>
                <a:gd name="connsiteY974" fmla="*/ 59192 h 449661"/>
                <a:gd name="connsiteX975" fmla="*/ 347873 w 6183428"/>
                <a:gd name="connsiteY975" fmla="*/ 63383 h 449661"/>
                <a:gd name="connsiteX976" fmla="*/ 344063 w 6183428"/>
                <a:gd name="connsiteY976" fmla="*/ 72908 h 449661"/>
                <a:gd name="connsiteX977" fmla="*/ 330823 w 6183428"/>
                <a:gd name="connsiteY977" fmla="*/ 75194 h 449661"/>
                <a:gd name="connsiteX978" fmla="*/ 293866 w 6183428"/>
                <a:gd name="connsiteY978" fmla="*/ 79195 h 449661"/>
                <a:gd name="connsiteX979" fmla="*/ 272435 w 6183428"/>
                <a:gd name="connsiteY979" fmla="*/ 82338 h 449661"/>
                <a:gd name="connsiteX980" fmla="*/ 239288 w 6183428"/>
                <a:gd name="connsiteY980" fmla="*/ 84529 h 449661"/>
                <a:gd name="connsiteX981" fmla="*/ 221000 w 6183428"/>
                <a:gd name="connsiteY981" fmla="*/ 83862 h 449661"/>
                <a:gd name="connsiteX982" fmla="*/ 190996 w 6183428"/>
                <a:gd name="connsiteY982" fmla="*/ 87672 h 449661"/>
                <a:gd name="connsiteX983" fmla="*/ 155277 w 6183428"/>
                <a:gd name="connsiteY983" fmla="*/ 90434 h 449661"/>
                <a:gd name="connsiteX984" fmla="*/ 148800 w 6183428"/>
                <a:gd name="connsiteY984" fmla="*/ 92530 h 449661"/>
                <a:gd name="connsiteX985" fmla="*/ 145086 w 6183428"/>
                <a:gd name="connsiteY985" fmla="*/ 97197 h 449661"/>
                <a:gd name="connsiteX986" fmla="*/ 149181 w 6183428"/>
                <a:gd name="connsiteY986" fmla="*/ 102436 h 449661"/>
                <a:gd name="connsiteX987" fmla="*/ 162516 w 6183428"/>
                <a:gd name="connsiteY987" fmla="*/ 103960 h 449661"/>
                <a:gd name="connsiteX988" fmla="*/ 192901 w 6183428"/>
                <a:gd name="connsiteY988" fmla="*/ 107008 h 449661"/>
                <a:gd name="connsiteX989" fmla="*/ 231001 w 6183428"/>
                <a:gd name="connsiteY989" fmla="*/ 107675 h 449661"/>
                <a:gd name="connsiteX990" fmla="*/ 271959 w 6183428"/>
                <a:gd name="connsiteY990" fmla="*/ 109389 h 449661"/>
                <a:gd name="connsiteX991" fmla="*/ 301677 w 6183428"/>
                <a:gd name="connsiteY991" fmla="*/ 111580 h 449661"/>
                <a:gd name="connsiteX992" fmla="*/ 282627 w 6183428"/>
                <a:gd name="connsiteY992" fmla="*/ 115390 h 449661"/>
                <a:gd name="connsiteX993" fmla="*/ 276912 w 6183428"/>
                <a:gd name="connsiteY993" fmla="*/ 115961 h 449661"/>
                <a:gd name="connsiteX994" fmla="*/ 243193 w 6183428"/>
                <a:gd name="connsiteY994" fmla="*/ 117390 h 449661"/>
                <a:gd name="connsiteX995" fmla="*/ 226524 w 6183428"/>
                <a:gd name="connsiteY995" fmla="*/ 120343 h 449661"/>
                <a:gd name="connsiteX996" fmla="*/ 223286 w 6183428"/>
                <a:gd name="connsiteY996" fmla="*/ 120343 h 449661"/>
                <a:gd name="connsiteX997" fmla="*/ 216237 w 6183428"/>
                <a:gd name="connsiteY997" fmla="*/ 120343 h 449661"/>
                <a:gd name="connsiteX998" fmla="*/ 207474 w 6183428"/>
                <a:gd name="connsiteY998" fmla="*/ 131392 h 449661"/>
                <a:gd name="connsiteX999" fmla="*/ 203760 w 6183428"/>
                <a:gd name="connsiteY999" fmla="*/ 121867 h 449661"/>
                <a:gd name="connsiteX1000" fmla="*/ 146610 w 6183428"/>
                <a:gd name="connsiteY1000" fmla="*/ 126534 h 449661"/>
                <a:gd name="connsiteX1001" fmla="*/ 102128 w 6183428"/>
                <a:gd name="connsiteY1001" fmla="*/ 125105 h 449661"/>
                <a:gd name="connsiteX1002" fmla="*/ 98413 w 6183428"/>
                <a:gd name="connsiteY1002" fmla="*/ 129296 h 449661"/>
                <a:gd name="connsiteX1003" fmla="*/ 102985 w 6183428"/>
                <a:gd name="connsiteY1003" fmla="*/ 143393 h 449661"/>
                <a:gd name="connsiteX1004" fmla="*/ 104319 w 6183428"/>
                <a:gd name="connsiteY1004" fmla="*/ 158443 h 449661"/>
                <a:gd name="connsiteX1005" fmla="*/ 104319 w 6183428"/>
                <a:gd name="connsiteY1005" fmla="*/ 165396 h 449661"/>
                <a:gd name="connsiteX1006" fmla="*/ 102223 w 6183428"/>
                <a:gd name="connsiteY1006" fmla="*/ 173873 h 449661"/>
                <a:gd name="connsiteX1007" fmla="*/ 90984 w 6183428"/>
                <a:gd name="connsiteY1007" fmla="*/ 175493 h 449661"/>
                <a:gd name="connsiteX1008" fmla="*/ 78506 w 6183428"/>
                <a:gd name="connsiteY1008" fmla="*/ 169873 h 449661"/>
                <a:gd name="connsiteX1009" fmla="*/ 71934 w 6183428"/>
                <a:gd name="connsiteY1009" fmla="*/ 174826 h 449661"/>
                <a:gd name="connsiteX1010" fmla="*/ 73267 w 6183428"/>
                <a:gd name="connsiteY1010" fmla="*/ 181303 h 449661"/>
                <a:gd name="connsiteX1011" fmla="*/ 71172 w 6183428"/>
                <a:gd name="connsiteY1011" fmla="*/ 193495 h 449661"/>
                <a:gd name="connsiteX1012" fmla="*/ 70124 w 6183428"/>
                <a:gd name="connsiteY1012" fmla="*/ 197210 h 449661"/>
                <a:gd name="connsiteX1013" fmla="*/ 64028 w 6183428"/>
                <a:gd name="connsiteY1013" fmla="*/ 204830 h 449661"/>
                <a:gd name="connsiteX1014" fmla="*/ 58218 w 6183428"/>
                <a:gd name="connsiteY1014" fmla="*/ 214355 h 449661"/>
                <a:gd name="connsiteX1015" fmla="*/ 65457 w 6183428"/>
                <a:gd name="connsiteY1015" fmla="*/ 221594 h 449661"/>
                <a:gd name="connsiteX1016" fmla="*/ 46407 w 6183428"/>
                <a:gd name="connsiteY1016" fmla="*/ 227309 h 449661"/>
                <a:gd name="connsiteX1017" fmla="*/ 41263 w 6183428"/>
                <a:gd name="connsiteY1017" fmla="*/ 230452 h 449661"/>
                <a:gd name="connsiteX1018" fmla="*/ 39549 w 6183428"/>
                <a:gd name="connsiteY1018" fmla="*/ 246835 h 449661"/>
                <a:gd name="connsiteX1019" fmla="*/ 33738 w 6183428"/>
                <a:gd name="connsiteY1019" fmla="*/ 250359 h 449661"/>
                <a:gd name="connsiteX1020" fmla="*/ 26214 w 6183428"/>
                <a:gd name="connsiteY1020" fmla="*/ 251597 h 449661"/>
                <a:gd name="connsiteX1021" fmla="*/ 26214 w 6183428"/>
                <a:gd name="connsiteY1021" fmla="*/ 258360 h 449661"/>
                <a:gd name="connsiteX1022" fmla="*/ 28404 w 6183428"/>
                <a:gd name="connsiteY1022" fmla="*/ 264551 h 449661"/>
                <a:gd name="connsiteX1023" fmla="*/ 27802 w 6183428"/>
                <a:gd name="connsiteY1023" fmla="*/ 273961 h 449661"/>
                <a:gd name="connsiteX1024" fmla="*/ 25928 w 6183428"/>
                <a:gd name="connsiteY1024" fmla="*/ 275124 h 449661"/>
                <a:gd name="connsiteX1025" fmla="*/ 25452 w 6183428"/>
                <a:gd name="connsiteY1025" fmla="*/ 283887 h 449661"/>
                <a:gd name="connsiteX1026" fmla="*/ 27071 w 6183428"/>
                <a:gd name="connsiteY1026" fmla="*/ 289031 h 449661"/>
                <a:gd name="connsiteX1027" fmla="*/ 22689 w 6183428"/>
                <a:gd name="connsiteY1027" fmla="*/ 289602 h 449661"/>
                <a:gd name="connsiteX1028" fmla="*/ 6306 w 6183428"/>
                <a:gd name="connsiteY1028" fmla="*/ 282554 h 449661"/>
                <a:gd name="connsiteX1029" fmla="*/ 496 w 6183428"/>
                <a:gd name="connsiteY1029" fmla="*/ 285030 h 449661"/>
                <a:gd name="connsiteX1030" fmla="*/ 3925 w 6183428"/>
                <a:gd name="connsiteY1030" fmla="*/ 292460 h 449661"/>
                <a:gd name="connsiteX1031" fmla="*/ 6973 w 6183428"/>
                <a:gd name="connsiteY1031" fmla="*/ 296555 h 449661"/>
                <a:gd name="connsiteX1032" fmla="*/ 11069 w 6183428"/>
                <a:gd name="connsiteY1032" fmla="*/ 318939 h 449661"/>
                <a:gd name="connsiteX1033" fmla="*/ 17165 w 6183428"/>
                <a:gd name="connsiteY1033" fmla="*/ 335036 h 449661"/>
                <a:gd name="connsiteX1034" fmla="*/ 26690 w 6183428"/>
                <a:gd name="connsiteY1034" fmla="*/ 350753 h 449661"/>
                <a:gd name="connsiteX1035" fmla="*/ 46883 w 6183428"/>
                <a:gd name="connsiteY1035" fmla="*/ 367231 h 449661"/>
                <a:gd name="connsiteX1036" fmla="*/ 50121 w 6183428"/>
                <a:gd name="connsiteY1036" fmla="*/ 370374 h 449661"/>
                <a:gd name="connsiteX1037" fmla="*/ 90793 w 6183428"/>
                <a:gd name="connsiteY1037" fmla="*/ 379899 h 449661"/>
                <a:gd name="connsiteX1038" fmla="*/ 98032 w 6183428"/>
                <a:gd name="connsiteY1038" fmla="*/ 379042 h 449661"/>
                <a:gd name="connsiteX1039" fmla="*/ 139275 w 6183428"/>
                <a:gd name="connsiteY1039" fmla="*/ 387043 h 449661"/>
                <a:gd name="connsiteX1040" fmla="*/ 207760 w 6183428"/>
                <a:gd name="connsiteY1040" fmla="*/ 394377 h 449661"/>
                <a:gd name="connsiteX1041" fmla="*/ 228334 w 6183428"/>
                <a:gd name="connsiteY1041" fmla="*/ 392567 h 449661"/>
                <a:gd name="connsiteX1042" fmla="*/ 241669 w 6183428"/>
                <a:gd name="connsiteY1042" fmla="*/ 392567 h 449661"/>
                <a:gd name="connsiteX1043" fmla="*/ 260148 w 6183428"/>
                <a:gd name="connsiteY1043" fmla="*/ 393901 h 449661"/>
                <a:gd name="connsiteX1044" fmla="*/ 264148 w 6183428"/>
                <a:gd name="connsiteY1044" fmla="*/ 391901 h 449661"/>
                <a:gd name="connsiteX1045" fmla="*/ 291009 w 6183428"/>
                <a:gd name="connsiteY1045" fmla="*/ 391901 h 449661"/>
                <a:gd name="connsiteX1046" fmla="*/ 330252 w 6183428"/>
                <a:gd name="connsiteY1046" fmla="*/ 395044 h 449661"/>
                <a:gd name="connsiteX1047" fmla="*/ 362827 w 6183428"/>
                <a:gd name="connsiteY1047" fmla="*/ 393996 h 449661"/>
                <a:gd name="connsiteX1048" fmla="*/ 395307 w 6183428"/>
                <a:gd name="connsiteY1048" fmla="*/ 390091 h 449661"/>
                <a:gd name="connsiteX1049" fmla="*/ 398165 w 6183428"/>
                <a:gd name="connsiteY1049" fmla="*/ 390091 h 449661"/>
                <a:gd name="connsiteX1050" fmla="*/ 416453 w 6183428"/>
                <a:gd name="connsiteY1050" fmla="*/ 393710 h 449661"/>
                <a:gd name="connsiteX1051" fmla="*/ 425978 w 6183428"/>
                <a:gd name="connsiteY1051" fmla="*/ 389996 h 449661"/>
                <a:gd name="connsiteX1052" fmla="*/ 439218 w 6183428"/>
                <a:gd name="connsiteY1052" fmla="*/ 388662 h 449661"/>
                <a:gd name="connsiteX1053" fmla="*/ 450076 w 6183428"/>
                <a:gd name="connsiteY1053" fmla="*/ 393710 h 449661"/>
                <a:gd name="connsiteX1054" fmla="*/ 475508 w 6183428"/>
                <a:gd name="connsiteY1054" fmla="*/ 393710 h 449661"/>
                <a:gd name="connsiteX1055" fmla="*/ 480175 w 6183428"/>
                <a:gd name="connsiteY1055" fmla="*/ 390567 h 449661"/>
                <a:gd name="connsiteX1056" fmla="*/ 485223 w 6183428"/>
                <a:gd name="connsiteY1056" fmla="*/ 386376 h 449661"/>
                <a:gd name="connsiteX1057" fmla="*/ 505988 w 6183428"/>
                <a:gd name="connsiteY1057" fmla="*/ 386376 h 449661"/>
                <a:gd name="connsiteX1058" fmla="*/ 513608 w 6183428"/>
                <a:gd name="connsiteY1058" fmla="*/ 389138 h 449661"/>
                <a:gd name="connsiteX1059" fmla="*/ 523133 w 6183428"/>
                <a:gd name="connsiteY1059" fmla="*/ 387138 h 449661"/>
                <a:gd name="connsiteX1060" fmla="*/ 526467 w 6183428"/>
                <a:gd name="connsiteY1060" fmla="*/ 383233 h 449661"/>
                <a:gd name="connsiteX1061" fmla="*/ 557994 w 6183428"/>
                <a:gd name="connsiteY1061" fmla="*/ 388662 h 449661"/>
                <a:gd name="connsiteX1062" fmla="*/ 569043 w 6183428"/>
                <a:gd name="connsiteY1062" fmla="*/ 389424 h 449661"/>
                <a:gd name="connsiteX1063" fmla="*/ 578568 w 6183428"/>
                <a:gd name="connsiteY1063" fmla="*/ 389424 h 449661"/>
                <a:gd name="connsiteX1064" fmla="*/ 594189 w 6183428"/>
                <a:gd name="connsiteY1064" fmla="*/ 389424 h 449661"/>
                <a:gd name="connsiteX1065" fmla="*/ 610382 w 6183428"/>
                <a:gd name="connsiteY1065" fmla="*/ 384852 h 449661"/>
                <a:gd name="connsiteX1066" fmla="*/ 636195 w 6183428"/>
                <a:gd name="connsiteY1066" fmla="*/ 386471 h 449661"/>
                <a:gd name="connsiteX1067" fmla="*/ 663531 w 6183428"/>
                <a:gd name="connsiteY1067" fmla="*/ 385043 h 449661"/>
                <a:gd name="connsiteX1068" fmla="*/ 688011 w 6183428"/>
                <a:gd name="connsiteY1068" fmla="*/ 386757 h 449661"/>
                <a:gd name="connsiteX1069" fmla="*/ 708394 w 6183428"/>
                <a:gd name="connsiteY1069" fmla="*/ 385233 h 449661"/>
                <a:gd name="connsiteX1070" fmla="*/ 740684 w 6183428"/>
                <a:gd name="connsiteY1070" fmla="*/ 385233 h 449661"/>
                <a:gd name="connsiteX1071" fmla="*/ 762401 w 6183428"/>
                <a:gd name="connsiteY1071" fmla="*/ 384566 h 449661"/>
                <a:gd name="connsiteX1072" fmla="*/ 776974 w 6183428"/>
                <a:gd name="connsiteY1072" fmla="*/ 378756 h 449661"/>
                <a:gd name="connsiteX1073" fmla="*/ 782499 w 6183428"/>
                <a:gd name="connsiteY1073" fmla="*/ 369231 h 449661"/>
                <a:gd name="connsiteX1074" fmla="*/ 800215 w 6183428"/>
                <a:gd name="connsiteY1074" fmla="*/ 383042 h 449661"/>
                <a:gd name="connsiteX1075" fmla="*/ 854984 w 6183428"/>
                <a:gd name="connsiteY1075" fmla="*/ 381042 h 449661"/>
                <a:gd name="connsiteX1076" fmla="*/ 910610 w 6183428"/>
                <a:gd name="connsiteY1076" fmla="*/ 381995 h 449661"/>
                <a:gd name="connsiteX1077" fmla="*/ 927850 w 6183428"/>
                <a:gd name="connsiteY1077" fmla="*/ 381995 h 449661"/>
                <a:gd name="connsiteX1078" fmla="*/ 964140 w 6183428"/>
                <a:gd name="connsiteY1078" fmla="*/ 383614 h 449661"/>
                <a:gd name="connsiteX1079" fmla="*/ 994906 w 6183428"/>
                <a:gd name="connsiteY1079" fmla="*/ 383614 h 449661"/>
                <a:gd name="connsiteX1080" fmla="*/ 1007670 w 6183428"/>
                <a:gd name="connsiteY1080" fmla="*/ 383614 h 449661"/>
                <a:gd name="connsiteX1081" fmla="*/ 1042912 w 6183428"/>
                <a:gd name="connsiteY1081" fmla="*/ 386567 h 449661"/>
                <a:gd name="connsiteX1082" fmla="*/ 1060819 w 6183428"/>
                <a:gd name="connsiteY1082" fmla="*/ 384281 h 449661"/>
                <a:gd name="connsiteX1083" fmla="*/ 1079869 w 6183428"/>
                <a:gd name="connsiteY1083" fmla="*/ 377137 h 449661"/>
                <a:gd name="connsiteX1084" fmla="*/ 1082917 w 6183428"/>
                <a:gd name="connsiteY1084" fmla="*/ 380947 h 449661"/>
                <a:gd name="connsiteX1085" fmla="*/ 1088061 w 6183428"/>
                <a:gd name="connsiteY1085" fmla="*/ 387043 h 449661"/>
                <a:gd name="connsiteX1086" fmla="*/ 1090156 w 6183428"/>
                <a:gd name="connsiteY1086" fmla="*/ 381137 h 449661"/>
                <a:gd name="connsiteX1087" fmla="*/ 1091204 w 6183428"/>
                <a:gd name="connsiteY1087" fmla="*/ 378566 h 449661"/>
                <a:gd name="connsiteX1088" fmla="*/ 1094157 w 6183428"/>
                <a:gd name="connsiteY1088" fmla="*/ 381804 h 449661"/>
                <a:gd name="connsiteX1089" fmla="*/ 1100919 w 6183428"/>
                <a:gd name="connsiteY1089" fmla="*/ 389043 h 449661"/>
                <a:gd name="connsiteX1090" fmla="*/ 1109397 w 6183428"/>
                <a:gd name="connsiteY1090" fmla="*/ 380947 h 449661"/>
                <a:gd name="connsiteX1091" fmla="*/ 1112730 w 6183428"/>
                <a:gd name="connsiteY1091" fmla="*/ 374851 h 449661"/>
                <a:gd name="connsiteX1092" fmla="*/ 1119493 w 6183428"/>
                <a:gd name="connsiteY1092" fmla="*/ 368279 h 449661"/>
                <a:gd name="connsiteX1093" fmla="*/ 1120541 w 6183428"/>
                <a:gd name="connsiteY1093" fmla="*/ 378661 h 449661"/>
                <a:gd name="connsiteX1094" fmla="*/ 1122827 w 6183428"/>
                <a:gd name="connsiteY1094" fmla="*/ 388186 h 449661"/>
                <a:gd name="connsiteX1095" fmla="*/ 1131114 w 6183428"/>
                <a:gd name="connsiteY1095" fmla="*/ 385805 h 449661"/>
                <a:gd name="connsiteX1096" fmla="*/ 1147782 w 6183428"/>
                <a:gd name="connsiteY1096" fmla="*/ 386567 h 449661"/>
                <a:gd name="connsiteX1097" fmla="*/ 1153116 w 6183428"/>
                <a:gd name="connsiteY1097" fmla="*/ 385614 h 449661"/>
                <a:gd name="connsiteX1098" fmla="*/ 1161213 w 6183428"/>
                <a:gd name="connsiteY1098" fmla="*/ 374184 h 449661"/>
                <a:gd name="connsiteX1099" fmla="*/ 1171881 w 6183428"/>
                <a:gd name="connsiteY1099" fmla="*/ 379518 h 449661"/>
                <a:gd name="connsiteX1100" fmla="*/ 1171881 w 6183428"/>
                <a:gd name="connsiteY1100" fmla="*/ 383614 h 449661"/>
                <a:gd name="connsiteX1101" fmla="*/ 1182072 w 6183428"/>
                <a:gd name="connsiteY1101" fmla="*/ 393139 h 449661"/>
                <a:gd name="connsiteX1102" fmla="*/ 1194931 w 6183428"/>
                <a:gd name="connsiteY1102" fmla="*/ 383042 h 449661"/>
                <a:gd name="connsiteX1103" fmla="*/ 1198551 w 6183428"/>
                <a:gd name="connsiteY1103" fmla="*/ 374565 h 449661"/>
                <a:gd name="connsiteX1104" fmla="*/ 1203123 w 6183428"/>
                <a:gd name="connsiteY1104" fmla="*/ 376375 h 449661"/>
                <a:gd name="connsiteX1105" fmla="*/ 1205313 w 6183428"/>
                <a:gd name="connsiteY1105" fmla="*/ 385900 h 449661"/>
                <a:gd name="connsiteX1106" fmla="*/ 1210933 w 6183428"/>
                <a:gd name="connsiteY1106" fmla="*/ 393139 h 449661"/>
                <a:gd name="connsiteX1107" fmla="*/ 1217696 w 6183428"/>
                <a:gd name="connsiteY1107" fmla="*/ 393139 h 449661"/>
                <a:gd name="connsiteX1108" fmla="*/ 1228459 w 6183428"/>
                <a:gd name="connsiteY1108" fmla="*/ 387805 h 449661"/>
                <a:gd name="connsiteX1109" fmla="*/ 1238019 w 6183428"/>
                <a:gd name="connsiteY1109" fmla="*/ 384983 h 449661"/>
                <a:gd name="connsiteX1110" fmla="*/ 1240842 w 6183428"/>
                <a:gd name="connsiteY1110" fmla="*/ 387805 h 449661"/>
                <a:gd name="connsiteX1111" fmla="*/ 1250367 w 6183428"/>
                <a:gd name="connsiteY1111" fmla="*/ 394663 h 449661"/>
                <a:gd name="connsiteX1112" fmla="*/ 1266845 w 6183428"/>
                <a:gd name="connsiteY1112" fmla="*/ 395234 h 449661"/>
                <a:gd name="connsiteX1113" fmla="*/ 1275132 w 6183428"/>
                <a:gd name="connsiteY1113" fmla="*/ 389424 h 449661"/>
                <a:gd name="connsiteX1114" fmla="*/ 1279132 w 6183428"/>
                <a:gd name="connsiteY1114" fmla="*/ 388091 h 449661"/>
                <a:gd name="connsiteX1115" fmla="*/ 1283704 w 6183428"/>
                <a:gd name="connsiteY1115" fmla="*/ 391139 h 449661"/>
                <a:gd name="connsiteX1116" fmla="*/ 1286085 w 6183428"/>
                <a:gd name="connsiteY1116" fmla="*/ 384090 h 449661"/>
                <a:gd name="connsiteX1117" fmla="*/ 1291181 w 6183428"/>
                <a:gd name="connsiteY1117" fmla="*/ 375369 h 449661"/>
                <a:gd name="connsiteX1118" fmla="*/ 1293134 w 6183428"/>
                <a:gd name="connsiteY1118" fmla="*/ 375137 h 449661"/>
                <a:gd name="connsiteX1119" fmla="*/ 1295039 w 6183428"/>
                <a:gd name="connsiteY1119" fmla="*/ 383328 h 449661"/>
                <a:gd name="connsiteX1120" fmla="*/ 1295039 w 6183428"/>
                <a:gd name="connsiteY1120" fmla="*/ 390758 h 449661"/>
                <a:gd name="connsiteX1121" fmla="*/ 1303707 w 6183428"/>
                <a:gd name="connsiteY1121" fmla="*/ 393901 h 449661"/>
                <a:gd name="connsiteX1122" fmla="*/ 1311898 w 6183428"/>
                <a:gd name="connsiteY1122" fmla="*/ 381328 h 449661"/>
                <a:gd name="connsiteX1123" fmla="*/ 1319423 w 6183428"/>
                <a:gd name="connsiteY1123" fmla="*/ 375041 h 449661"/>
                <a:gd name="connsiteX1124" fmla="*/ 1327233 w 6183428"/>
                <a:gd name="connsiteY1124" fmla="*/ 382757 h 449661"/>
                <a:gd name="connsiteX1125" fmla="*/ 1332186 w 6183428"/>
                <a:gd name="connsiteY1125" fmla="*/ 394663 h 449661"/>
                <a:gd name="connsiteX1126" fmla="*/ 1343712 w 6183428"/>
                <a:gd name="connsiteY1126" fmla="*/ 397520 h 449661"/>
                <a:gd name="connsiteX1127" fmla="*/ 1344950 w 6183428"/>
                <a:gd name="connsiteY1127" fmla="*/ 390472 h 449661"/>
                <a:gd name="connsiteX1128" fmla="*/ 1344950 w 6183428"/>
                <a:gd name="connsiteY1128" fmla="*/ 387614 h 449661"/>
                <a:gd name="connsiteX1129" fmla="*/ 1359618 w 6183428"/>
                <a:gd name="connsiteY1129" fmla="*/ 370755 h 449661"/>
                <a:gd name="connsiteX1130" fmla="*/ 1371239 w 6183428"/>
                <a:gd name="connsiteY1130" fmla="*/ 368850 h 449661"/>
                <a:gd name="connsiteX1131" fmla="*/ 1374858 w 6183428"/>
                <a:gd name="connsiteY1131" fmla="*/ 380566 h 449661"/>
                <a:gd name="connsiteX1132" fmla="*/ 1377430 w 6183428"/>
                <a:gd name="connsiteY1132" fmla="*/ 397806 h 449661"/>
                <a:gd name="connsiteX1133" fmla="*/ 1393242 w 6183428"/>
                <a:gd name="connsiteY1133" fmla="*/ 397139 h 449661"/>
                <a:gd name="connsiteX1134" fmla="*/ 1397242 w 6183428"/>
                <a:gd name="connsiteY1134" fmla="*/ 388472 h 449661"/>
                <a:gd name="connsiteX1135" fmla="*/ 1401338 w 6183428"/>
                <a:gd name="connsiteY1135" fmla="*/ 378947 h 449661"/>
                <a:gd name="connsiteX1136" fmla="*/ 1399909 w 6183428"/>
                <a:gd name="connsiteY1136" fmla="*/ 385233 h 449661"/>
                <a:gd name="connsiteX1137" fmla="*/ 1405338 w 6183428"/>
                <a:gd name="connsiteY1137" fmla="*/ 396949 h 449661"/>
                <a:gd name="connsiteX1138" fmla="*/ 1413339 w 6183428"/>
                <a:gd name="connsiteY1138" fmla="*/ 389996 h 449661"/>
                <a:gd name="connsiteX1139" fmla="*/ 1417340 w 6183428"/>
                <a:gd name="connsiteY1139" fmla="*/ 386090 h 449661"/>
                <a:gd name="connsiteX1140" fmla="*/ 1432199 w 6183428"/>
                <a:gd name="connsiteY1140" fmla="*/ 376565 h 449661"/>
                <a:gd name="connsiteX1141" fmla="*/ 1441724 w 6183428"/>
                <a:gd name="connsiteY1141" fmla="*/ 368660 h 449661"/>
                <a:gd name="connsiteX1142" fmla="*/ 1447153 w 6183428"/>
                <a:gd name="connsiteY1142" fmla="*/ 378185 h 449661"/>
                <a:gd name="connsiteX1143" fmla="*/ 1447820 w 6183428"/>
                <a:gd name="connsiteY1143" fmla="*/ 383900 h 449661"/>
                <a:gd name="connsiteX1144" fmla="*/ 1449534 w 6183428"/>
                <a:gd name="connsiteY1144" fmla="*/ 395330 h 449661"/>
                <a:gd name="connsiteX1145" fmla="*/ 1455221 w 6183428"/>
                <a:gd name="connsiteY1145" fmla="*/ 400082 h 449661"/>
                <a:gd name="connsiteX1146" fmla="*/ 1456488 w 6183428"/>
                <a:gd name="connsiteY1146" fmla="*/ 399806 h 449661"/>
                <a:gd name="connsiteX1147" fmla="*/ 1460488 w 6183428"/>
                <a:gd name="connsiteY1147" fmla="*/ 392853 h 449661"/>
                <a:gd name="connsiteX1148" fmla="*/ 1459059 w 6183428"/>
                <a:gd name="connsiteY1148" fmla="*/ 387043 h 449661"/>
                <a:gd name="connsiteX1149" fmla="*/ 1468584 w 6183428"/>
                <a:gd name="connsiteY1149" fmla="*/ 385900 h 449661"/>
                <a:gd name="connsiteX1150" fmla="*/ 1478109 w 6183428"/>
                <a:gd name="connsiteY1150" fmla="*/ 383709 h 449661"/>
                <a:gd name="connsiteX1151" fmla="*/ 1482967 w 6183428"/>
                <a:gd name="connsiteY1151" fmla="*/ 395425 h 449661"/>
                <a:gd name="connsiteX1152" fmla="*/ 1489920 w 6183428"/>
                <a:gd name="connsiteY1152" fmla="*/ 402759 h 449661"/>
                <a:gd name="connsiteX1153" fmla="*/ 1494702 w 6183428"/>
                <a:gd name="connsiteY1153" fmla="*/ 393555 h 449661"/>
                <a:gd name="connsiteX1154" fmla="*/ 1494111 w 6183428"/>
                <a:gd name="connsiteY1154" fmla="*/ 392186 h 449661"/>
                <a:gd name="connsiteX1155" fmla="*/ 1495826 w 6183428"/>
                <a:gd name="connsiteY1155" fmla="*/ 384757 h 449661"/>
                <a:gd name="connsiteX1156" fmla="*/ 1491635 w 6183428"/>
                <a:gd name="connsiteY1156" fmla="*/ 367326 h 449661"/>
                <a:gd name="connsiteX1157" fmla="*/ 1485444 w 6183428"/>
                <a:gd name="connsiteY1157" fmla="*/ 358754 h 449661"/>
                <a:gd name="connsiteX1158" fmla="*/ 1494969 w 6183428"/>
                <a:gd name="connsiteY1158" fmla="*/ 359706 h 449661"/>
                <a:gd name="connsiteX1159" fmla="*/ 1499826 w 6183428"/>
                <a:gd name="connsiteY1159" fmla="*/ 355991 h 449661"/>
                <a:gd name="connsiteX1160" fmla="*/ 1501827 w 6183428"/>
                <a:gd name="connsiteY1160" fmla="*/ 363326 h 449661"/>
                <a:gd name="connsiteX1161" fmla="*/ 1499731 w 6183428"/>
                <a:gd name="connsiteY1161" fmla="*/ 368564 h 449661"/>
                <a:gd name="connsiteX1162" fmla="*/ 1499731 w 6183428"/>
                <a:gd name="connsiteY1162" fmla="*/ 378089 h 449661"/>
                <a:gd name="connsiteX1163" fmla="*/ 1504398 w 6183428"/>
                <a:gd name="connsiteY1163" fmla="*/ 391996 h 449661"/>
                <a:gd name="connsiteX1164" fmla="*/ 1509066 w 6183428"/>
                <a:gd name="connsiteY1164" fmla="*/ 396377 h 449661"/>
                <a:gd name="connsiteX1165" fmla="*/ 1516114 w 6183428"/>
                <a:gd name="connsiteY1165" fmla="*/ 399997 h 449661"/>
                <a:gd name="connsiteX1166" fmla="*/ 1519257 w 6183428"/>
                <a:gd name="connsiteY1166" fmla="*/ 402759 h 449661"/>
                <a:gd name="connsiteX1167" fmla="*/ 1522305 w 6183428"/>
                <a:gd name="connsiteY1167" fmla="*/ 399425 h 449661"/>
                <a:gd name="connsiteX1168" fmla="*/ 1517638 w 6183428"/>
                <a:gd name="connsiteY1168" fmla="*/ 389900 h 449661"/>
                <a:gd name="connsiteX1169" fmla="*/ 1514304 w 6183428"/>
                <a:gd name="connsiteY1169" fmla="*/ 387900 h 449661"/>
                <a:gd name="connsiteX1170" fmla="*/ 1512780 w 6183428"/>
                <a:gd name="connsiteY1170" fmla="*/ 367326 h 449661"/>
                <a:gd name="connsiteX1171" fmla="*/ 1518019 w 6183428"/>
                <a:gd name="connsiteY1171" fmla="*/ 359230 h 449661"/>
                <a:gd name="connsiteX1172" fmla="*/ 1519353 w 6183428"/>
                <a:gd name="connsiteY1172" fmla="*/ 363326 h 449661"/>
                <a:gd name="connsiteX1173" fmla="*/ 1527830 w 6183428"/>
                <a:gd name="connsiteY1173" fmla="*/ 355801 h 449661"/>
                <a:gd name="connsiteX1174" fmla="*/ 1532116 w 6183428"/>
                <a:gd name="connsiteY1174" fmla="*/ 354372 h 449661"/>
                <a:gd name="connsiteX1175" fmla="*/ 1535355 w 6183428"/>
                <a:gd name="connsiteY1175" fmla="*/ 362945 h 449661"/>
                <a:gd name="connsiteX1176" fmla="*/ 1536593 w 6183428"/>
                <a:gd name="connsiteY1176" fmla="*/ 369993 h 449661"/>
                <a:gd name="connsiteX1177" fmla="*/ 1534307 w 6183428"/>
                <a:gd name="connsiteY1177" fmla="*/ 376851 h 449661"/>
                <a:gd name="connsiteX1178" fmla="*/ 1541641 w 6183428"/>
                <a:gd name="connsiteY1178" fmla="*/ 376851 h 449661"/>
                <a:gd name="connsiteX1179" fmla="*/ 1543927 w 6183428"/>
                <a:gd name="connsiteY1179" fmla="*/ 375803 h 449661"/>
                <a:gd name="connsiteX1180" fmla="*/ 1543927 w 6183428"/>
                <a:gd name="connsiteY1180" fmla="*/ 379804 h 449661"/>
                <a:gd name="connsiteX1181" fmla="*/ 1547737 w 6183428"/>
                <a:gd name="connsiteY1181" fmla="*/ 387995 h 449661"/>
                <a:gd name="connsiteX1182" fmla="*/ 1551547 w 6183428"/>
                <a:gd name="connsiteY1182" fmla="*/ 387043 h 449661"/>
                <a:gd name="connsiteX1183" fmla="*/ 1551547 w 6183428"/>
                <a:gd name="connsiteY1183" fmla="*/ 387043 h 449661"/>
                <a:gd name="connsiteX1184" fmla="*/ 1551547 w 6183428"/>
                <a:gd name="connsiteY1184" fmla="*/ 387043 h 449661"/>
                <a:gd name="connsiteX1185" fmla="*/ 1556595 w 6183428"/>
                <a:gd name="connsiteY1185" fmla="*/ 386090 h 449661"/>
                <a:gd name="connsiteX1186" fmla="*/ 1561167 w 6183428"/>
                <a:gd name="connsiteY1186" fmla="*/ 371041 h 449661"/>
                <a:gd name="connsiteX1187" fmla="*/ 1562787 w 6183428"/>
                <a:gd name="connsiteY1187" fmla="*/ 377804 h 449661"/>
                <a:gd name="connsiteX1188" fmla="*/ 1558977 w 6183428"/>
                <a:gd name="connsiteY1188" fmla="*/ 390377 h 449661"/>
                <a:gd name="connsiteX1189" fmla="*/ 1560882 w 6183428"/>
                <a:gd name="connsiteY1189" fmla="*/ 395806 h 449661"/>
                <a:gd name="connsiteX1190" fmla="*/ 1563834 w 6183428"/>
                <a:gd name="connsiteY1190" fmla="*/ 391901 h 449661"/>
                <a:gd name="connsiteX1191" fmla="*/ 1567549 w 6183428"/>
                <a:gd name="connsiteY1191" fmla="*/ 385805 h 449661"/>
                <a:gd name="connsiteX1192" fmla="*/ 1567549 w 6183428"/>
                <a:gd name="connsiteY1192" fmla="*/ 385805 h 449661"/>
                <a:gd name="connsiteX1193" fmla="*/ 1589266 w 6183428"/>
                <a:gd name="connsiteY1193" fmla="*/ 384281 h 449661"/>
                <a:gd name="connsiteX1194" fmla="*/ 1590314 w 6183428"/>
                <a:gd name="connsiteY1194" fmla="*/ 385995 h 449661"/>
                <a:gd name="connsiteX1195" fmla="*/ 1590790 w 6183428"/>
                <a:gd name="connsiteY1195" fmla="*/ 392377 h 449661"/>
                <a:gd name="connsiteX1196" fmla="*/ 1592695 w 6183428"/>
                <a:gd name="connsiteY1196" fmla="*/ 395520 h 449661"/>
                <a:gd name="connsiteX1197" fmla="*/ 1594410 w 6183428"/>
                <a:gd name="connsiteY1197" fmla="*/ 394282 h 449661"/>
                <a:gd name="connsiteX1198" fmla="*/ 1595172 w 6183428"/>
                <a:gd name="connsiteY1198" fmla="*/ 390948 h 449661"/>
                <a:gd name="connsiteX1199" fmla="*/ 1602601 w 6183428"/>
                <a:gd name="connsiteY1199" fmla="*/ 389424 h 449661"/>
                <a:gd name="connsiteX1200" fmla="*/ 1610507 w 6183428"/>
                <a:gd name="connsiteY1200" fmla="*/ 390662 h 449661"/>
                <a:gd name="connsiteX1201" fmla="*/ 1615650 w 6183428"/>
                <a:gd name="connsiteY1201" fmla="*/ 390662 h 449661"/>
                <a:gd name="connsiteX1202" fmla="*/ 1618698 w 6183428"/>
                <a:gd name="connsiteY1202" fmla="*/ 387329 h 449661"/>
                <a:gd name="connsiteX1203" fmla="*/ 1619937 w 6183428"/>
                <a:gd name="connsiteY1203" fmla="*/ 390472 h 449661"/>
                <a:gd name="connsiteX1204" fmla="*/ 1619937 w 6183428"/>
                <a:gd name="connsiteY1204" fmla="*/ 395139 h 449661"/>
                <a:gd name="connsiteX1205" fmla="*/ 1624223 w 6183428"/>
                <a:gd name="connsiteY1205" fmla="*/ 392948 h 449661"/>
                <a:gd name="connsiteX1206" fmla="*/ 1633176 w 6183428"/>
                <a:gd name="connsiteY1206" fmla="*/ 392377 h 449661"/>
                <a:gd name="connsiteX1207" fmla="*/ 1635462 w 6183428"/>
                <a:gd name="connsiteY1207" fmla="*/ 393044 h 449661"/>
                <a:gd name="connsiteX1208" fmla="*/ 1639368 w 6183428"/>
                <a:gd name="connsiteY1208" fmla="*/ 401711 h 449661"/>
                <a:gd name="connsiteX1209" fmla="*/ 1655274 w 6183428"/>
                <a:gd name="connsiteY1209" fmla="*/ 394472 h 449661"/>
                <a:gd name="connsiteX1210" fmla="*/ 1662609 w 6183428"/>
                <a:gd name="connsiteY1210" fmla="*/ 397616 h 449661"/>
                <a:gd name="connsiteX1211" fmla="*/ 1678706 w 6183428"/>
                <a:gd name="connsiteY1211" fmla="*/ 391329 h 449661"/>
                <a:gd name="connsiteX1212" fmla="*/ 1691184 w 6183428"/>
                <a:gd name="connsiteY1212" fmla="*/ 396758 h 449661"/>
                <a:gd name="connsiteX1213" fmla="*/ 1691184 w 6183428"/>
                <a:gd name="connsiteY1213" fmla="*/ 403045 h 449661"/>
                <a:gd name="connsiteX1214" fmla="*/ 1687183 w 6183428"/>
                <a:gd name="connsiteY1214" fmla="*/ 408569 h 449661"/>
                <a:gd name="connsiteX1215" fmla="*/ 1698708 w 6183428"/>
                <a:gd name="connsiteY1215" fmla="*/ 397711 h 449661"/>
                <a:gd name="connsiteX1216" fmla="*/ 1714234 w 6183428"/>
                <a:gd name="connsiteY1216" fmla="*/ 395520 h 449661"/>
                <a:gd name="connsiteX1217" fmla="*/ 1721378 w 6183428"/>
                <a:gd name="connsiteY1217" fmla="*/ 395520 h 449661"/>
                <a:gd name="connsiteX1218" fmla="*/ 1727283 w 6183428"/>
                <a:gd name="connsiteY1218" fmla="*/ 396187 h 449661"/>
                <a:gd name="connsiteX1219" fmla="*/ 1730569 w 6183428"/>
                <a:gd name="connsiteY1219" fmla="*/ 398296 h 449661"/>
                <a:gd name="connsiteX1220" fmla="*/ 1731760 w 6183428"/>
                <a:gd name="connsiteY1220" fmla="*/ 397711 h 449661"/>
                <a:gd name="connsiteX1221" fmla="*/ 1752048 w 6183428"/>
                <a:gd name="connsiteY1221" fmla="*/ 398854 h 449661"/>
                <a:gd name="connsiteX1222" fmla="*/ 1762431 w 6183428"/>
                <a:gd name="connsiteY1222" fmla="*/ 394282 h 449661"/>
                <a:gd name="connsiteX1223" fmla="*/ 1765764 w 6183428"/>
                <a:gd name="connsiteY1223" fmla="*/ 394282 h 449661"/>
                <a:gd name="connsiteX1224" fmla="*/ 1774242 w 6183428"/>
                <a:gd name="connsiteY1224" fmla="*/ 396473 h 449661"/>
                <a:gd name="connsiteX1225" fmla="*/ 1793768 w 6183428"/>
                <a:gd name="connsiteY1225" fmla="*/ 394568 h 449661"/>
                <a:gd name="connsiteX1226" fmla="*/ 1814437 w 6183428"/>
                <a:gd name="connsiteY1226" fmla="*/ 392091 h 449661"/>
                <a:gd name="connsiteX1227" fmla="*/ 1840155 w 6183428"/>
                <a:gd name="connsiteY1227" fmla="*/ 390377 h 449661"/>
                <a:gd name="connsiteX1228" fmla="*/ 1840155 w 6183428"/>
                <a:gd name="connsiteY1228" fmla="*/ 407617 h 449661"/>
                <a:gd name="connsiteX1229" fmla="*/ 1857681 w 6183428"/>
                <a:gd name="connsiteY1229" fmla="*/ 393425 h 449661"/>
                <a:gd name="connsiteX1230" fmla="*/ 1869111 w 6183428"/>
                <a:gd name="connsiteY1230" fmla="*/ 391234 h 449661"/>
                <a:gd name="connsiteX1231" fmla="*/ 1899876 w 6183428"/>
                <a:gd name="connsiteY1231" fmla="*/ 389138 h 449661"/>
                <a:gd name="connsiteX1232" fmla="*/ 1913878 w 6183428"/>
                <a:gd name="connsiteY1232" fmla="*/ 386281 h 449661"/>
                <a:gd name="connsiteX1233" fmla="*/ 1931690 w 6183428"/>
                <a:gd name="connsiteY1233" fmla="*/ 386281 h 449661"/>
                <a:gd name="connsiteX1234" fmla="*/ 1943215 w 6183428"/>
                <a:gd name="connsiteY1234" fmla="*/ 385138 h 449661"/>
                <a:gd name="connsiteX1235" fmla="*/ 1952740 w 6183428"/>
                <a:gd name="connsiteY1235" fmla="*/ 385138 h 449661"/>
                <a:gd name="connsiteX1236" fmla="*/ 1961598 w 6183428"/>
                <a:gd name="connsiteY1236" fmla="*/ 387519 h 449661"/>
                <a:gd name="connsiteX1237" fmla="*/ 1971123 w 6183428"/>
                <a:gd name="connsiteY1237" fmla="*/ 388567 h 449661"/>
                <a:gd name="connsiteX1238" fmla="*/ 1980077 w 6183428"/>
                <a:gd name="connsiteY1238" fmla="*/ 399044 h 449661"/>
                <a:gd name="connsiteX1239" fmla="*/ 1987602 w 6183428"/>
                <a:gd name="connsiteY1239" fmla="*/ 405617 h 449661"/>
                <a:gd name="connsiteX1240" fmla="*/ 1999222 w 6183428"/>
                <a:gd name="connsiteY1240" fmla="*/ 398282 h 449661"/>
                <a:gd name="connsiteX1241" fmla="*/ 2007033 w 6183428"/>
                <a:gd name="connsiteY1241" fmla="*/ 407807 h 449661"/>
                <a:gd name="connsiteX1242" fmla="*/ 2009319 w 6183428"/>
                <a:gd name="connsiteY1242" fmla="*/ 394472 h 449661"/>
                <a:gd name="connsiteX1243" fmla="*/ 2020558 w 6183428"/>
                <a:gd name="connsiteY1243" fmla="*/ 398854 h 449661"/>
                <a:gd name="connsiteX1244" fmla="*/ 2024368 w 6183428"/>
                <a:gd name="connsiteY1244" fmla="*/ 402473 h 449661"/>
                <a:gd name="connsiteX1245" fmla="*/ 2045885 w 6183428"/>
                <a:gd name="connsiteY1245" fmla="*/ 406825 h 449661"/>
                <a:gd name="connsiteX1246" fmla="*/ 2047704 w 6183428"/>
                <a:gd name="connsiteY1246" fmla="*/ 410570 h 449661"/>
                <a:gd name="connsiteX1247" fmla="*/ 2050943 w 6183428"/>
                <a:gd name="connsiteY1247" fmla="*/ 387138 h 449661"/>
                <a:gd name="connsiteX1248" fmla="*/ 2060468 w 6183428"/>
                <a:gd name="connsiteY1248" fmla="*/ 397425 h 449661"/>
                <a:gd name="connsiteX1249" fmla="*/ 2071041 w 6183428"/>
                <a:gd name="connsiteY1249" fmla="*/ 386757 h 449661"/>
                <a:gd name="connsiteX1250" fmla="*/ 2101425 w 6183428"/>
                <a:gd name="connsiteY1250" fmla="*/ 387710 h 449661"/>
                <a:gd name="connsiteX1251" fmla="*/ 2108855 w 6183428"/>
                <a:gd name="connsiteY1251" fmla="*/ 383233 h 449661"/>
                <a:gd name="connsiteX1252" fmla="*/ 2115713 w 6183428"/>
                <a:gd name="connsiteY1252" fmla="*/ 388186 h 449661"/>
                <a:gd name="connsiteX1253" fmla="*/ 2124762 w 6183428"/>
                <a:gd name="connsiteY1253" fmla="*/ 395806 h 449661"/>
                <a:gd name="connsiteX1254" fmla="*/ 2134763 w 6183428"/>
                <a:gd name="connsiteY1254" fmla="*/ 395806 h 449661"/>
                <a:gd name="connsiteX1255" fmla="*/ 2136954 w 6183428"/>
                <a:gd name="connsiteY1255" fmla="*/ 391996 h 449661"/>
                <a:gd name="connsiteX1256" fmla="*/ 2140859 w 6183428"/>
                <a:gd name="connsiteY1256" fmla="*/ 391139 h 449661"/>
                <a:gd name="connsiteX1257" fmla="*/ 2149717 w 6183428"/>
                <a:gd name="connsiteY1257" fmla="*/ 387805 h 449661"/>
                <a:gd name="connsiteX1258" fmla="*/ 2161052 w 6183428"/>
                <a:gd name="connsiteY1258" fmla="*/ 386186 h 449661"/>
                <a:gd name="connsiteX1259" fmla="*/ 2178197 w 6183428"/>
                <a:gd name="connsiteY1259" fmla="*/ 393901 h 449661"/>
                <a:gd name="connsiteX1260" fmla="*/ 2197247 w 6183428"/>
                <a:gd name="connsiteY1260" fmla="*/ 382185 h 449661"/>
                <a:gd name="connsiteX1261" fmla="*/ 2207915 w 6183428"/>
                <a:gd name="connsiteY1261" fmla="*/ 399521 h 449661"/>
                <a:gd name="connsiteX1262" fmla="*/ 2212868 w 6183428"/>
                <a:gd name="connsiteY1262" fmla="*/ 400378 h 449661"/>
                <a:gd name="connsiteX1263" fmla="*/ 2218202 w 6183428"/>
                <a:gd name="connsiteY1263" fmla="*/ 401902 h 449661"/>
                <a:gd name="connsiteX1264" fmla="*/ 2221345 w 6183428"/>
                <a:gd name="connsiteY1264" fmla="*/ 402569 h 449661"/>
                <a:gd name="connsiteX1265" fmla="*/ 2226108 w 6183428"/>
                <a:gd name="connsiteY1265" fmla="*/ 400283 h 449661"/>
                <a:gd name="connsiteX1266" fmla="*/ 2234109 w 6183428"/>
                <a:gd name="connsiteY1266" fmla="*/ 404759 h 449661"/>
                <a:gd name="connsiteX1267" fmla="*/ 2249730 w 6183428"/>
                <a:gd name="connsiteY1267" fmla="*/ 406569 h 449661"/>
                <a:gd name="connsiteX1268" fmla="*/ 2276304 w 6183428"/>
                <a:gd name="connsiteY1268" fmla="*/ 397044 h 449661"/>
                <a:gd name="connsiteX1269" fmla="*/ 2281734 w 6183428"/>
                <a:gd name="connsiteY1269" fmla="*/ 396473 h 449661"/>
                <a:gd name="connsiteX1270" fmla="*/ 2288306 w 6183428"/>
                <a:gd name="connsiteY1270" fmla="*/ 401330 h 449661"/>
                <a:gd name="connsiteX1271" fmla="*/ 2309642 w 6183428"/>
                <a:gd name="connsiteY1271" fmla="*/ 398759 h 449661"/>
                <a:gd name="connsiteX1272" fmla="*/ 2310975 w 6183428"/>
                <a:gd name="connsiteY1272" fmla="*/ 398759 h 449661"/>
                <a:gd name="connsiteX1273" fmla="*/ 2322310 w 6183428"/>
                <a:gd name="connsiteY1273" fmla="*/ 395044 h 449661"/>
                <a:gd name="connsiteX1274" fmla="*/ 2322310 w 6183428"/>
                <a:gd name="connsiteY1274" fmla="*/ 375041 h 449661"/>
                <a:gd name="connsiteX1275" fmla="*/ 2366697 w 6183428"/>
                <a:gd name="connsiteY1275" fmla="*/ 398759 h 449661"/>
                <a:gd name="connsiteX1276" fmla="*/ 2376222 w 6183428"/>
                <a:gd name="connsiteY1276" fmla="*/ 404378 h 449661"/>
                <a:gd name="connsiteX1277" fmla="*/ 2375174 w 6183428"/>
                <a:gd name="connsiteY1277" fmla="*/ 393615 h 449661"/>
                <a:gd name="connsiteX1278" fmla="*/ 2382699 w 6183428"/>
                <a:gd name="connsiteY1278" fmla="*/ 374565 h 449661"/>
                <a:gd name="connsiteX1279" fmla="*/ 2408035 w 6183428"/>
                <a:gd name="connsiteY1279" fmla="*/ 374565 h 449661"/>
                <a:gd name="connsiteX1280" fmla="*/ 2452041 w 6183428"/>
                <a:gd name="connsiteY1280" fmla="*/ 373327 h 449661"/>
                <a:gd name="connsiteX1281" fmla="*/ 2504047 w 6183428"/>
                <a:gd name="connsiteY1281" fmla="*/ 374660 h 449661"/>
                <a:gd name="connsiteX1282" fmla="*/ 2569103 w 6183428"/>
                <a:gd name="connsiteY1282" fmla="*/ 377708 h 449661"/>
                <a:gd name="connsiteX1283" fmla="*/ 2573865 w 6183428"/>
                <a:gd name="connsiteY1283" fmla="*/ 379328 h 449661"/>
                <a:gd name="connsiteX1284" fmla="*/ 2579295 w 6183428"/>
                <a:gd name="connsiteY1284" fmla="*/ 376375 h 449661"/>
                <a:gd name="connsiteX1285" fmla="*/ 2536908 w 6183428"/>
                <a:gd name="connsiteY1285" fmla="*/ 364373 h 449661"/>
                <a:gd name="connsiteX1286" fmla="*/ 2531098 w 6183428"/>
                <a:gd name="connsiteY1286" fmla="*/ 360087 h 449661"/>
                <a:gd name="connsiteX1287" fmla="*/ 2523954 w 6183428"/>
                <a:gd name="connsiteY1287" fmla="*/ 352848 h 449661"/>
                <a:gd name="connsiteX1288" fmla="*/ 2519573 w 6183428"/>
                <a:gd name="connsiteY1288" fmla="*/ 352848 h 449661"/>
                <a:gd name="connsiteX1289" fmla="*/ 2521097 w 6183428"/>
                <a:gd name="connsiteY1289" fmla="*/ 348467 h 449661"/>
                <a:gd name="connsiteX1290" fmla="*/ 2522240 w 6183428"/>
                <a:gd name="connsiteY1290" fmla="*/ 345514 h 449661"/>
                <a:gd name="connsiteX1291" fmla="*/ 2540337 w 6183428"/>
                <a:gd name="connsiteY1291" fmla="*/ 346276 h 449661"/>
                <a:gd name="connsiteX1292" fmla="*/ 2540909 w 6183428"/>
                <a:gd name="connsiteY1292" fmla="*/ 347705 h 449661"/>
                <a:gd name="connsiteX1293" fmla="*/ 2542814 w 6183428"/>
                <a:gd name="connsiteY1293" fmla="*/ 353991 h 449661"/>
                <a:gd name="connsiteX1294" fmla="*/ 2547767 w 6183428"/>
                <a:gd name="connsiteY1294" fmla="*/ 348848 h 449661"/>
                <a:gd name="connsiteX1295" fmla="*/ 2549100 w 6183428"/>
                <a:gd name="connsiteY1295" fmla="*/ 345800 h 449661"/>
                <a:gd name="connsiteX1296" fmla="*/ 2553958 w 6183428"/>
                <a:gd name="connsiteY1296" fmla="*/ 342180 h 449661"/>
                <a:gd name="connsiteX1297" fmla="*/ 2557292 w 6183428"/>
                <a:gd name="connsiteY1297" fmla="*/ 347895 h 449661"/>
                <a:gd name="connsiteX1298" fmla="*/ 2556435 w 6183428"/>
                <a:gd name="connsiteY1298" fmla="*/ 356182 h 449661"/>
                <a:gd name="connsiteX1299" fmla="*/ 2557101 w 6183428"/>
                <a:gd name="connsiteY1299" fmla="*/ 361992 h 449661"/>
                <a:gd name="connsiteX1300" fmla="*/ 2561578 w 6183428"/>
                <a:gd name="connsiteY1300" fmla="*/ 357611 h 449661"/>
                <a:gd name="connsiteX1301" fmla="*/ 2564912 w 6183428"/>
                <a:gd name="connsiteY1301" fmla="*/ 345228 h 449661"/>
                <a:gd name="connsiteX1302" fmla="*/ 2571103 w 6183428"/>
                <a:gd name="connsiteY1302" fmla="*/ 345228 h 449661"/>
                <a:gd name="connsiteX1303" fmla="*/ 2570055 w 6183428"/>
                <a:gd name="connsiteY1303" fmla="*/ 347800 h 449661"/>
                <a:gd name="connsiteX1304" fmla="*/ 2578342 w 6183428"/>
                <a:gd name="connsiteY1304" fmla="*/ 358563 h 449661"/>
                <a:gd name="connsiteX1305" fmla="*/ 2578914 w 6183428"/>
                <a:gd name="connsiteY1305" fmla="*/ 348467 h 449661"/>
                <a:gd name="connsiteX1306" fmla="*/ 2585581 w 6183428"/>
                <a:gd name="connsiteY1306" fmla="*/ 349800 h 449661"/>
                <a:gd name="connsiteX1307" fmla="*/ 2587591 w 6183428"/>
                <a:gd name="connsiteY1307" fmla="*/ 349970 h 449661"/>
                <a:gd name="connsiteX1308" fmla="*/ 2588058 w 6183428"/>
                <a:gd name="connsiteY1308" fmla="*/ 349229 h 449661"/>
                <a:gd name="connsiteX1309" fmla="*/ 2588915 w 6183428"/>
                <a:gd name="connsiteY1309" fmla="*/ 348276 h 449661"/>
                <a:gd name="connsiteX1310" fmla="*/ 2590153 w 6183428"/>
                <a:gd name="connsiteY1310" fmla="*/ 350086 h 449661"/>
                <a:gd name="connsiteX1311" fmla="*/ 2592153 w 6183428"/>
                <a:gd name="connsiteY1311" fmla="*/ 350086 h 449661"/>
                <a:gd name="connsiteX1312" fmla="*/ 2595297 w 6183428"/>
                <a:gd name="connsiteY1312" fmla="*/ 348752 h 449661"/>
                <a:gd name="connsiteX1313" fmla="*/ 2594344 w 6183428"/>
                <a:gd name="connsiteY1313" fmla="*/ 351800 h 449661"/>
                <a:gd name="connsiteX1314" fmla="*/ 2599392 w 6183428"/>
                <a:gd name="connsiteY1314" fmla="*/ 357515 h 449661"/>
                <a:gd name="connsiteX1315" fmla="*/ 2603964 w 6183428"/>
                <a:gd name="connsiteY1315" fmla="*/ 347990 h 449661"/>
                <a:gd name="connsiteX1316" fmla="*/ 2603964 w 6183428"/>
                <a:gd name="connsiteY1316" fmla="*/ 347228 h 449661"/>
                <a:gd name="connsiteX1317" fmla="*/ 2609489 w 6183428"/>
                <a:gd name="connsiteY1317" fmla="*/ 348657 h 449661"/>
                <a:gd name="connsiteX1318" fmla="*/ 2613489 w 6183428"/>
                <a:gd name="connsiteY1318" fmla="*/ 350086 h 449661"/>
                <a:gd name="connsiteX1319" fmla="*/ 2613489 w 6183428"/>
                <a:gd name="connsiteY1319" fmla="*/ 351324 h 449661"/>
                <a:gd name="connsiteX1320" fmla="*/ 2615585 w 6183428"/>
                <a:gd name="connsiteY1320" fmla="*/ 357896 h 449661"/>
                <a:gd name="connsiteX1321" fmla="*/ 2619300 w 6183428"/>
                <a:gd name="connsiteY1321" fmla="*/ 353610 h 449661"/>
                <a:gd name="connsiteX1322" fmla="*/ 2621490 w 6183428"/>
                <a:gd name="connsiteY1322" fmla="*/ 351705 h 449661"/>
                <a:gd name="connsiteX1323" fmla="*/ 2631015 w 6183428"/>
                <a:gd name="connsiteY1323" fmla="*/ 344561 h 449661"/>
                <a:gd name="connsiteX1324" fmla="*/ 2640540 w 6183428"/>
                <a:gd name="connsiteY1324" fmla="*/ 344561 h 449661"/>
                <a:gd name="connsiteX1325" fmla="*/ 2640540 w 6183428"/>
                <a:gd name="connsiteY1325" fmla="*/ 344561 h 449661"/>
                <a:gd name="connsiteX1326" fmla="*/ 2642826 w 6183428"/>
                <a:gd name="connsiteY1326" fmla="*/ 345323 h 449661"/>
                <a:gd name="connsiteX1327" fmla="*/ 2650256 w 6183428"/>
                <a:gd name="connsiteY1327" fmla="*/ 355801 h 449661"/>
                <a:gd name="connsiteX1328" fmla="*/ 2648637 w 6183428"/>
                <a:gd name="connsiteY1328" fmla="*/ 370565 h 449661"/>
                <a:gd name="connsiteX1329" fmla="*/ 2650446 w 6183428"/>
                <a:gd name="connsiteY1329" fmla="*/ 376375 h 449661"/>
                <a:gd name="connsiteX1330" fmla="*/ 2656257 w 6183428"/>
                <a:gd name="connsiteY1330" fmla="*/ 371993 h 449661"/>
                <a:gd name="connsiteX1331" fmla="*/ 2653018 w 6183428"/>
                <a:gd name="connsiteY1331" fmla="*/ 369326 h 449661"/>
                <a:gd name="connsiteX1332" fmla="*/ 2653018 w 6183428"/>
                <a:gd name="connsiteY1332" fmla="*/ 365707 h 449661"/>
                <a:gd name="connsiteX1333" fmla="*/ 2658638 w 6183428"/>
                <a:gd name="connsiteY1333" fmla="*/ 345038 h 449661"/>
                <a:gd name="connsiteX1334" fmla="*/ 2659686 w 6183428"/>
                <a:gd name="connsiteY1334" fmla="*/ 354563 h 449661"/>
                <a:gd name="connsiteX1335" fmla="*/ 2662638 w 6183428"/>
                <a:gd name="connsiteY1335" fmla="*/ 356182 h 449661"/>
                <a:gd name="connsiteX1336" fmla="*/ 2671306 w 6183428"/>
                <a:gd name="connsiteY1336" fmla="*/ 344371 h 449661"/>
                <a:gd name="connsiteX1337" fmla="*/ 2678164 w 6183428"/>
                <a:gd name="connsiteY1337" fmla="*/ 346276 h 449661"/>
                <a:gd name="connsiteX1338" fmla="*/ 2679593 w 6183428"/>
                <a:gd name="connsiteY1338" fmla="*/ 347133 h 449661"/>
                <a:gd name="connsiteX1339" fmla="*/ 2680831 w 6183428"/>
                <a:gd name="connsiteY1339" fmla="*/ 357706 h 449661"/>
                <a:gd name="connsiteX1340" fmla="*/ 2682546 w 6183428"/>
                <a:gd name="connsiteY1340" fmla="*/ 363040 h 449661"/>
                <a:gd name="connsiteX1341" fmla="*/ 2685975 w 6183428"/>
                <a:gd name="connsiteY1341" fmla="*/ 357420 h 449661"/>
                <a:gd name="connsiteX1342" fmla="*/ 2685975 w 6183428"/>
                <a:gd name="connsiteY1342" fmla="*/ 351229 h 449661"/>
                <a:gd name="connsiteX1343" fmla="*/ 2685975 w 6183428"/>
                <a:gd name="connsiteY1343" fmla="*/ 351229 h 449661"/>
                <a:gd name="connsiteX1344" fmla="*/ 2693309 w 6183428"/>
                <a:gd name="connsiteY1344" fmla="*/ 346371 h 449661"/>
                <a:gd name="connsiteX1345" fmla="*/ 2696452 w 6183428"/>
                <a:gd name="connsiteY1345" fmla="*/ 341990 h 449661"/>
                <a:gd name="connsiteX1346" fmla="*/ 2704453 w 6183428"/>
                <a:gd name="connsiteY1346" fmla="*/ 366278 h 449661"/>
                <a:gd name="connsiteX1347" fmla="*/ 2715788 w 6183428"/>
                <a:gd name="connsiteY1347" fmla="*/ 347228 h 449661"/>
                <a:gd name="connsiteX1348" fmla="*/ 2718931 w 6183428"/>
                <a:gd name="connsiteY1348" fmla="*/ 339037 h 449661"/>
                <a:gd name="connsiteX1349" fmla="*/ 2721122 w 6183428"/>
                <a:gd name="connsiteY1349" fmla="*/ 337132 h 449661"/>
                <a:gd name="connsiteX1350" fmla="*/ 2723094 w 6183428"/>
                <a:gd name="connsiteY1350" fmla="*/ 338303 h 449661"/>
                <a:gd name="connsiteX1351" fmla="*/ 2723122 w 6183428"/>
                <a:gd name="connsiteY1351" fmla="*/ 338942 h 449661"/>
                <a:gd name="connsiteX1352" fmla="*/ 2729790 w 6183428"/>
                <a:gd name="connsiteY1352" fmla="*/ 352181 h 449661"/>
                <a:gd name="connsiteX1353" fmla="*/ 2734171 w 6183428"/>
                <a:gd name="connsiteY1353" fmla="*/ 337703 h 449661"/>
                <a:gd name="connsiteX1354" fmla="*/ 2736457 w 6183428"/>
                <a:gd name="connsiteY1354" fmla="*/ 332846 h 449661"/>
                <a:gd name="connsiteX1355" fmla="*/ 2738457 w 6183428"/>
                <a:gd name="connsiteY1355" fmla="*/ 332846 h 449661"/>
                <a:gd name="connsiteX1356" fmla="*/ 2738457 w 6183428"/>
                <a:gd name="connsiteY1356" fmla="*/ 337513 h 449661"/>
                <a:gd name="connsiteX1357" fmla="*/ 2737981 w 6183428"/>
                <a:gd name="connsiteY1357" fmla="*/ 347990 h 449661"/>
                <a:gd name="connsiteX1358" fmla="*/ 2734266 w 6183428"/>
                <a:gd name="connsiteY1358" fmla="*/ 354563 h 449661"/>
                <a:gd name="connsiteX1359" fmla="*/ 2727504 w 6183428"/>
                <a:gd name="connsiteY1359" fmla="*/ 364754 h 449661"/>
                <a:gd name="connsiteX1360" fmla="*/ 2725503 w 6183428"/>
                <a:gd name="connsiteY1360" fmla="*/ 378661 h 449661"/>
                <a:gd name="connsiteX1361" fmla="*/ 2722455 w 6183428"/>
                <a:gd name="connsiteY1361" fmla="*/ 383900 h 449661"/>
                <a:gd name="connsiteX1362" fmla="*/ 2725884 w 6183428"/>
                <a:gd name="connsiteY1362" fmla="*/ 411522 h 449661"/>
                <a:gd name="connsiteX1363" fmla="*/ 2731218 w 6183428"/>
                <a:gd name="connsiteY1363" fmla="*/ 415904 h 449661"/>
                <a:gd name="connsiteX1364" fmla="*/ 2746268 w 6183428"/>
                <a:gd name="connsiteY1364" fmla="*/ 410379 h 449661"/>
                <a:gd name="connsiteX1365" fmla="*/ 2750459 w 6183428"/>
                <a:gd name="connsiteY1365" fmla="*/ 407426 h 449661"/>
                <a:gd name="connsiteX1366" fmla="*/ 2750459 w 6183428"/>
                <a:gd name="connsiteY1366" fmla="*/ 414284 h 449661"/>
                <a:gd name="connsiteX1367" fmla="*/ 2743982 w 6183428"/>
                <a:gd name="connsiteY1367" fmla="*/ 417237 h 449661"/>
                <a:gd name="connsiteX1368" fmla="*/ 2740458 w 6183428"/>
                <a:gd name="connsiteY1368" fmla="*/ 417237 h 449661"/>
                <a:gd name="connsiteX1369" fmla="*/ 2733123 w 6183428"/>
                <a:gd name="connsiteY1369" fmla="*/ 420285 h 449661"/>
                <a:gd name="connsiteX1370" fmla="*/ 2725122 w 6183428"/>
                <a:gd name="connsiteY1370" fmla="*/ 420285 h 449661"/>
                <a:gd name="connsiteX1371" fmla="*/ 2721312 w 6183428"/>
                <a:gd name="connsiteY1371" fmla="*/ 425714 h 449661"/>
                <a:gd name="connsiteX1372" fmla="*/ 2726361 w 6183428"/>
                <a:gd name="connsiteY1372" fmla="*/ 427048 h 449661"/>
                <a:gd name="connsiteX1373" fmla="*/ 2739029 w 6183428"/>
                <a:gd name="connsiteY1373" fmla="*/ 431715 h 449661"/>
                <a:gd name="connsiteX1374" fmla="*/ 2744649 w 6183428"/>
                <a:gd name="connsiteY1374" fmla="*/ 430286 h 449661"/>
                <a:gd name="connsiteX1375" fmla="*/ 2753221 w 6183428"/>
                <a:gd name="connsiteY1375" fmla="*/ 428953 h 449661"/>
                <a:gd name="connsiteX1376" fmla="*/ 2753983 w 6183428"/>
                <a:gd name="connsiteY1376" fmla="*/ 432191 h 449661"/>
                <a:gd name="connsiteX1377" fmla="*/ 2760079 w 6183428"/>
                <a:gd name="connsiteY1377" fmla="*/ 438764 h 449661"/>
                <a:gd name="connsiteX1378" fmla="*/ 2772081 w 6183428"/>
                <a:gd name="connsiteY1378" fmla="*/ 439621 h 449661"/>
                <a:gd name="connsiteX1379" fmla="*/ 2774633 w 6183428"/>
                <a:gd name="connsiteY1379" fmla="*/ 439731 h 449661"/>
                <a:gd name="connsiteX1380" fmla="*/ 2774748 w 6183428"/>
                <a:gd name="connsiteY1380" fmla="*/ 439621 h 449661"/>
                <a:gd name="connsiteX1381" fmla="*/ 2775319 w 6183428"/>
                <a:gd name="connsiteY1381" fmla="*/ 435716 h 449661"/>
                <a:gd name="connsiteX1382" fmla="*/ 2770747 w 6183428"/>
                <a:gd name="connsiteY1382" fmla="*/ 431715 h 449661"/>
                <a:gd name="connsiteX1383" fmla="*/ 2779034 w 6183428"/>
                <a:gd name="connsiteY1383" fmla="*/ 428762 h 449661"/>
                <a:gd name="connsiteX1384" fmla="*/ 2790369 w 6183428"/>
                <a:gd name="connsiteY1384" fmla="*/ 421619 h 449661"/>
                <a:gd name="connsiteX1385" fmla="*/ 2796655 w 6183428"/>
                <a:gd name="connsiteY1385" fmla="*/ 413332 h 449661"/>
                <a:gd name="connsiteX1386" fmla="*/ 2799798 w 6183428"/>
                <a:gd name="connsiteY1386" fmla="*/ 420285 h 449661"/>
                <a:gd name="connsiteX1387" fmla="*/ 2804656 w 6183428"/>
                <a:gd name="connsiteY1387" fmla="*/ 414856 h 449661"/>
                <a:gd name="connsiteX1388" fmla="*/ 2810181 w 6183428"/>
                <a:gd name="connsiteY1388" fmla="*/ 410093 h 449661"/>
                <a:gd name="connsiteX1389" fmla="*/ 2812848 w 6183428"/>
                <a:gd name="connsiteY1389" fmla="*/ 413046 h 449661"/>
                <a:gd name="connsiteX1390" fmla="*/ 2809228 w 6183428"/>
                <a:gd name="connsiteY1390" fmla="*/ 420285 h 449661"/>
                <a:gd name="connsiteX1391" fmla="*/ 2800370 w 6183428"/>
                <a:gd name="connsiteY1391" fmla="*/ 421619 h 449661"/>
                <a:gd name="connsiteX1392" fmla="*/ 2797227 w 6183428"/>
                <a:gd name="connsiteY1392" fmla="*/ 425429 h 449661"/>
                <a:gd name="connsiteX1393" fmla="*/ 2807990 w 6183428"/>
                <a:gd name="connsiteY1393" fmla="*/ 439240 h 449661"/>
                <a:gd name="connsiteX1394" fmla="*/ 2811419 w 6183428"/>
                <a:gd name="connsiteY1394" fmla="*/ 440097 h 449661"/>
                <a:gd name="connsiteX1395" fmla="*/ 2825516 w 6183428"/>
                <a:gd name="connsiteY1395" fmla="*/ 431239 h 449661"/>
                <a:gd name="connsiteX1396" fmla="*/ 2828183 w 6183428"/>
                <a:gd name="connsiteY1396" fmla="*/ 429183 h 449661"/>
                <a:gd name="connsiteX1397" fmla="*/ 2828469 w 6183428"/>
                <a:gd name="connsiteY1397" fmla="*/ 429239 h 449661"/>
                <a:gd name="connsiteX1398" fmla="*/ 2829802 w 6183428"/>
                <a:gd name="connsiteY1398" fmla="*/ 432572 h 449661"/>
                <a:gd name="connsiteX1399" fmla="*/ 2831040 w 6183428"/>
                <a:gd name="connsiteY1399" fmla="*/ 437906 h 449661"/>
                <a:gd name="connsiteX1400" fmla="*/ 2834755 w 6183428"/>
                <a:gd name="connsiteY1400" fmla="*/ 432477 h 449661"/>
                <a:gd name="connsiteX1401" fmla="*/ 2835517 w 6183428"/>
                <a:gd name="connsiteY1401" fmla="*/ 426953 h 449661"/>
                <a:gd name="connsiteX1402" fmla="*/ 2856282 w 6183428"/>
                <a:gd name="connsiteY1402" fmla="*/ 437716 h 449661"/>
                <a:gd name="connsiteX1403" fmla="*/ 2875332 w 6183428"/>
                <a:gd name="connsiteY1403" fmla="*/ 437716 h 449661"/>
                <a:gd name="connsiteX1404" fmla="*/ 2895906 w 6183428"/>
                <a:gd name="connsiteY1404" fmla="*/ 437716 h 449661"/>
                <a:gd name="connsiteX1405" fmla="*/ 2900954 w 6183428"/>
                <a:gd name="connsiteY1405" fmla="*/ 437716 h 449661"/>
                <a:gd name="connsiteX1406" fmla="*/ 2929529 w 6183428"/>
                <a:gd name="connsiteY1406" fmla="*/ 437716 h 449661"/>
                <a:gd name="connsiteX1407" fmla="*/ 2936101 w 6183428"/>
                <a:gd name="connsiteY1407" fmla="*/ 438573 h 449661"/>
                <a:gd name="connsiteX1408" fmla="*/ 2940006 w 6183428"/>
                <a:gd name="connsiteY1408" fmla="*/ 439430 h 449661"/>
                <a:gd name="connsiteX1409" fmla="*/ 2956389 w 6183428"/>
                <a:gd name="connsiteY1409" fmla="*/ 438192 h 449661"/>
                <a:gd name="connsiteX1410" fmla="*/ 2959628 w 6183428"/>
                <a:gd name="connsiteY1410" fmla="*/ 438192 h 449661"/>
                <a:gd name="connsiteX1411" fmla="*/ 2971629 w 6183428"/>
                <a:gd name="connsiteY1411" fmla="*/ 436192 h 449661"/>
                <a:gd name="connsiteX1412" fmla="*/ 2985536 w 6183428"/>
                <a:gd name="connsiteY1412" fmla="*/ 437144 h 449661"/>
                <a:gd name="connsiteX1413" fmla="*/ 2999919 w 6183428"/>
                <a:gd name="connsiteY1413" fmla="*/ 436668 h 449661"/>
                <a:gd name="connsiteX1414" fmla="*/ 3020112 w 6183428"/>
                <a:gd name="connsiteY1414" fmla="*/ 435239 h 449661"/>
                <a:gd name="connsiteX1415" fmla="*/ 3026589 w 6183428"/>
                <a:gd name="connsiteY1415" fmla="*/ 427238 h 449661"/>
                <a:gd name="connsiteX1416" fmla="*/ 3027636 w 6183428"/>
                <a:gd name="connsiteY1416" fmla="*/ 395425 h 449661"/>
                <a:gd name="connsiteX1417" fmla="*/ 3030399 w 6183428"/>
                <a:gd name="connsiteY1417" fmla="*/ 389996 h 449661"/>
                <a:gd name="connsiteX1418" fmla="*/ 3033637 w 6183428"/>
                <a:gd name="connsiteY1418" fmla="*/ 391520 h 449661"/>
                <a:gd name="connsiteX1419" fmla="*/ 3033637 w 6183428"/>
                <a:gd name="connsiteY1419" fmla="*/ 396663 h 449661"/>
                <a:gd name="connsiteX1420" fmla="*/ 3032685 w 6183428"/>
                <a:gd name="connsiteY1420" fmla="*/ 398854 h 449661"/>
                <a:gd name="connsiteX1421" fmla="*/ 3034304 w 6183428"/>
                <a:gd name="connsiteY1421" fmla="*/ 409808 h 449661"/>
                <a:gd name="connsiteX1422" fmla="*/ 3042210 w 6183428"/>
                <a:gd name="connsiteY1422" fmla="*/ 408950 h 449661"/>
                <a:gd name="connsiteX1423" fmla="*/ 3044591 w 6183428"/>
                <a:gd name="connsiteY1423" fmla="*/ 398568 h 449661"/>
                <a:gd name="connsiteX1424" fmla="*/ 3044591 w 6183428"/>
                <a:gd name="connsiteY1424" fmla="*/ 390091 h 449661"/>
                <a:gd name="connsiteX1425" fmla="*/ 3045448 w 6183428"/>
                <a:gd name="connsiteY1425" fmla="*/ 414761 h 449661"/>
                <a:gd name="connsiteX1426" fmla="*/ 3041543 w 6183428"/>
                <a:gd name="connsiteY1426" fmla="*/ 415999 h 449661"/>
                <a:gd name="connsiteX1427" fmla="*/ 3034399 w 6183428"/>
                <a:gd name="connsiteY1427" fmla="*/ 415999 h 449661"/>
                <a:gd name="connsiteX1428" fmla="*/ 3031732 w 6183428"/>
                <a:gd name="connsiteY1428" fmla="*/ 423143 h 449661"/>
                <a:gd name="connsiteX1429" fmla="*/ 3039828 w 6183428"/>
                <a:gd name="connsiteY1429" fmla="*/ 425524 h 449661"/>
                <a:gd name="connsiteX1430" fmla="*/ 3043257 w 6183428"/>
                <a:gd name="connsiteY1430" fmla="*/ 425524 h 449661"/>
                <a:gd name="connsiteX1431" fmla="*/ 3034971 w 6183428"/>
                <a:gd name="connsiteY1431" fmla="*/ 427048 h 449661"/>
                <a:gd name="connsiteX1432" fmla="*/ 3028684 w 6183428"/>
                <a:gd name="connsiteY1432" fmla="*/ 432763 h 449661"/>
                <a:gd name="connsiteX1433" fmla="*/ 3033447 w 6183428"/>
                <a:gd name="connsiteY1433" fmla="*/ 435811 h 449661"/>
                <a:gd name="connsiteX1434" fmla="*/ 3046115 w 6183428"/>
                <a:gd name="connsiteY1434" fmla="*/ 436668 h 449661"/>
                <a:gd name="connsiteX1435" fmla="*/ 3080024 w 6183428"/>
                <a:gd name="connsiteY1435" fmla="*/ 438192 h 449661"/>
                <a:gd name="connsiteX1436" fmla="*/ 3085548 w 6183428"/>
                <a:gd name="connsiteY1436" fmla="*/ 436763 h 449661"/>
                <a:gd name="connsiteX1437" fmla="*/ 3100503 w 6183428"/>
                <a:gd name="connsiteY1437" fmla="*/ 433906 h 449661"/>
                <a:gd name="connsiteX1438" fmla="*/ 3102693 w 6183428"/>
                <a:gd name="connsiteY1438" fmla="*/ 433906 h 449661"/>
                <a:gd name="connsiteX1439" fmla="*/ 3137841 w 6183428"/>
                <a:gd name="connsiteY1439" fmla="*/ 433906 h 449661"/>
                <a:gd name="connsiteX1440" fmla="*/ 3171845 w 6183428"/>
                <a:gd name="connsiteY1440" fmla="*/ 431239 h 449661"/>
                <a:gd name="connsiteX1441" fmla="*/ 3227185 w 6183428"/>
                <a:gd name="connsiteY1441" fmla="*/ 429620 h 449661"/>
                <a:gd name="connsiteX1442" fmla="*/ 3297765 w 6183428"/>
                <a:gd name="connsiteY1442" fmla="*/ 428000 h 449661"/>
                <a:gd name="connsiteX1443" fmla="*/ 3316244 w 6183428"/>
                <a:gd name="connsiteY1443" fmla="*/ 426572 h 449661"/>
                <a:gd name="connsiteX1444" fmla="*/ 3337104 w 6183428"/>
                <a:gd name="connsiteY1444" fmla="*/ 426572 h 449661"/>
                <a:gd name="connsiteX1445" fmla="*/ 3345676 w 6183428"/>
                <a:gd name="connsiteY1445" fmla="*/ 421238 h 449661"/>
                <a:gd name="connsiteX1446" fmla="*/ 3340342 w 6183428"/>
                <a:gd name="connsiteY1446" fmla="*/ 416285 h 449661"/>
                <a:gd name="connsiteX1447" fmla="*/ 3338437 w 6183428"/>
                <a:gd name="connsiteY1447" fmla="*/ 413903 h 449661"/>
                <a:gd name="connsiteX1448" fmla="*/ 3341866 w 6183428"/>
                <a:gd name="connsiteY1448" fmla="*/ 405521 h 449661"/>
                <a:gd name="connsiteX1449" fmla="*/ 3344914 w 6183428"/>
                <a:gd name="connsiteY1449" fmla="*/ 409903 h 449661"/>
                <a:gd name="connsiteX1450" fmla="*/ 3347200 w 6183428"/>
                <a:gd name="connsiteY1450" fmla="*/ 412665 h 449661"/>
                <a:gd name="connsiteX1451" fmla="*/ 3350058 w 6183428"/>
                <a:gd name="connsiteY1451" fmla="*/ 408379 h 449661"/>
                <a:gd name="connsiteX1452" fmla="*/ 3360345 w 6183428"/>
                <a:gd name="connsiteY1452" fmla="*/ 402378 h 449661"/>
                <a:gd name="connsiteX1453" fmla="*/ 3362535 w 6183428"/>
                <a:gd name="connsiteY1453" fmla="*/ 402378 h 449661"/>
                <a:gd name="connsiteX1454" fmla="*/ 3365774 w 6183428"/>
                <a:gd name="connsiteY1454" fmla="*/ 411046 h 449661"/>
                <a:gd name="connsiteX1455" fmla="*/ 3352248 w 6183428"/>
                <a:gd name="connsiteY1455" fmla="*/ 416951 h 449661"/>
                <a:gd name="connsiteX1456" fmla="*/ 3348343 w 6183428"/>
                <a:gd name="connsiteY1456" fmla="*/ 419047 h 449661"/>
                <a:gd name="connsiteX1457" fmla="*/ 3351582 w 6183428"/>
                <a:gd name="connsiteY1457" fmla="*/ 426572 h 449661"/>
                <a:gd name="connsiteX1458" fmla="*/ 3370632 w 6183428"/>
                <a:gd name="connsiteY1458" fmla="*/ 417047 h 449661"/>
                <a:gd name="connsiteX1459" fmla="*/ 3384538 w 6183428"/>
                <a:gd name="connsiteY1459" fmla="*/ 399140 h 449661"/>
                <a:gd name="connsiteX1460" fmla="*/ 3380252 w 6183428"/>
                <a:gd name="connsiteY1460" fmla="*/ 407522 h 449661"/>
                <a:gd name="connsiteX1461" fmla="*/ 3372822 w 6183428"/>
                <a:gd name="connsiteY1461" fmla="*/ 417809 h 449661"/>
                <a:gd name="connsiteX1462" fmla="*/ 3375108 w 6183428"/>
                <a:gd name="connsiteY1462" fmla="*/ 425143 h 449661"/>
                <a:gd name="connsiteX1463" fmla="*/ 3410732 w 6183428"/>
                <a:gd name="connsiteY1463" fmla="*/ 424381 h 449661"/>
                <a:gd name="connsiteX1464" fmla="*/ 3437688 w 6183428"/>
                <a:gd name="connsiteY1464" fmla="*/ 423714 h 449661"/>
                <a:gd name="connsiteX1465" fmla="*/ 3475788 w 6183428"/>
                <a:gd name="connsiteY1465" fmla="*/ 423714 h 449661"/>
                <a:gd name="connsiteX1466" fmla="*/ 3485313 w 6183428"/>
                <a:gd name="connsiteY1466" fmla="*/ 416856 h 449661"/>
                <a:gd name="connsiteX1467" fmla="*/ 3485808 w 6183428"/>
                <a:gd name="connsiteY1467" fmla="*/ 426408 h 449661"/>
                <a:gd name="connsiteX1468" fmla="*/ 3488932 w 6183428"/>
                <a:gd name="connsiteY1468" fmla="*/ 428000 h 449661"/>
                <a:gd name="connsiteX1469" fmla="*/ 3507982 w 6183428"/>
                <a:gd name="connsiteY1469" fmla="*/ 439049 h 449661"/>
                <a:gd name="connsiteX1470" fmla="*/ 3514935 w 6183428"/>
                <a:gd name="connsiteY1470" fmla="*/ 439049 h 449661"/>
                <a:gd name="connsiteX1471" fmla="*/ 3528175 w 6183428"/>
                <a:gd name="connsiteY1471" fmla="*/ 433620 h 449661"/>
                <a:gd name="connsiteX1472" fmla="*/ 3569990 w 6183428"/>
                <a:gd name="connsiteY1472" fmla="*/ 438002 h 449661"/>
                <a:gd name="connsiteX1473" fmla="*/ 3575991 w 6183428"/>
                <a:gd name="connsiteY1473" fmla="*/ 438002 h 449661"/>
                <a:gd name="connsiteX1474" fmla="*/ 3583706 w 6183428"/>
                <a:gd name="connsiteY1474" fmla="*/ 438002 h 449661"/>
                <a:gd name="connsiteX1475" fmla="*/ 3595612 w 6183428"/>
                <a:gd name="connsiteY1475" fmla="*/ 438002 h 449661"/>
                <a:gd name="connsiteX1476" fmla="*/ 3601708 w 6183428"/>
                <a:gd name="connsiteY1476" fmla="*/ 431525 h 449661"/>
                <a:gd name="connsiteX1477" fmla="*/ 3592850 w 6183428"/>
                <a:gd name="connsiteY1477" fmla="*/ 424476 h 449661"/>
                <a:gd name="connsiteX1478" fmla="*/ 3589421 w 6183428"/>
                <a:gd name="connsiteY1478" fmla="*/ 421523 h 449661"/>
                <a:gd name="connsiteX1479" fmla="*/ 3594088 w 6183428"/>
                <a:gd name="connsiteY1479" fmla="*/ 414189 h 449661"/>
                <a:gd name="connsiteX1480" fmla="*/ 3597517 w 6183428"/>
                <a:gd name="connsiteY1480" fmla="*/ 416761 h 449661"/>
                <a:gd name="connsiteX1481" fmla="*/ 3601613 w 6183428"/>
                <a:gd name="connsiteY1481" fmla="*/ 417428 h 449661"/>
                <a:gd name="connsiteX1482" fmla="*/ 3609328 w 6183428"/>
                <a:gd name="connsiteY1482" fmla="*/ 414665 h 449661"/>
                <a:gd name="connsiteX1483" fmla="*/ 3610662 w 6183428"/>
                <a:gd name="connsiteY1483" fmla="*/ 419904 h 449661"/>
                <a:gd name="connsiteX1484" fmla="*/ 3606375 w 6183428"/>
                <a:gd name="connsiteY1484" fmla="*/ 430382 h 449661"/>
                <a:gd name="connsiteX1485" fmla="*/ 3606375 w 6183428"/>
                <a:gd name="connsiteY1485" fmla="*/ 437049 h 449661"/>
                <a:gd name="connsiteX1486" fmla="*/ 3613710 w 6183428"/>
                <a:gd name="connsiteY1486" fmla="*/ 441431 h 449661"/>
                <a:gd name="connsiteX1487" fmla="*/ 3617329 w 6183428"/>
                <a:gd name="connsiteY1487" fmla="*/ 435906 h 449661"/>
                <a:gd name="connsiteX1488" fmla="*/ 3624473 w 6183428"/>
                <a:gd name="connsiteY1488" fmla="*/ 431525 h 449661"/>
                <a:gd name="connsiteX1489" fmla="*/ 3627331 w 6183428"/>
                <a:gd name="connsiteY1489" fmla="*/ 430858 h 449661"/>
                <a:gd name="connsiteX1490" fmla="*/ 3633426 w 6183428"/>
                <a:gd name="connsiteY1490" fmla="*/ 435144 h 449661"/>
                <a:gd name="connsiteX1491" fmla="*/ 3633426 w 6183428"/>
                <a:gd name="connsiteY1491" fmla="*/ 440002 h 449661"/>
                <a:gd name="connsiteX1492" fmla="*/ 3636189 w 6183428"/>
                <a:gd name="connsiteY1492" fmla="*/ 442859 h 449661"/>
                <a:gd name="connsiteX1493" fmla="*/ 3639903 w 6183428"/>
                <a:gd name="connsiteY1493" fmla="*/ 440859 h 449661"/>
                <a:gd name="connsiteX1494" fmla="*/ 3633045 w 6183428"/>
                <a:gd name="connsiteY1494" fmla="*/ 419333 h 449661"/>
                <a:gd name="connsiteX1495" fmla="*/ 3630569 w 6183428"/>
                <a:gd name="connsiteY1495" fmla="*/ 415142 h 449661"/>
                <a:gd name="connsiteX1496" fmla="*/ 3633236 w 6183428"/>
                <a:gd name="connsiteY1496" fmla="*/ 403140 h 449661"/>
                <a:gd name="connsiteX1497" fmla="*/ 3634950 w 6183428"/>
                <a:gd name="connsiteY1497" fmla="*/ 398187 h 449661"/>
                <a:gd name="connsiteX1498" fmla="*/ 3641904 w 6183428"/>
                <a:gd name="connsiteY1498" fmla="*/ 401616 h 449661"/>
                <a:gd name="connsiteX1499" fmla="*/ 3642856 w 6183428"/>
                <a:gd name="connsiteY1499" fmla="*/ 407617 h 449661"/>
                <a:gd name="connsiteX1500" fmla="*/ 3659144 w 6183428"/>
                <a:gd name="connsiteY1500" fmla="*/ 400187 h 449661"/>
                <a:gd name="connsiteX1501" fmla="*/ 3662573 w 6183428"/>
                <a:gd name="connsiteY1501" fmla="*/ 399235 h 449661"/>
                <a:gd name="connsiteX1502" fmla="*/ 3681623 w 6183428"/>
                <a:gd name="connsiteY1502" fmla="*/ 401330 h 449661"/>
                <a:gd name="connsiteX1503" fmla="*/ 3692481 w 6183428"/>
                <a:gd name="connsiteY1503" fmla="*/ 413332 h 449661"/>
                <a:gd name="connsiteX1504" fmla="*/ 3688767 w 6183428"/>
                <a:gd name="connsiteY1504" fmla="*/ 415142 h 449661"/>
                <a:gd name="connsiteX1505" fmla="*/ 3682956 w 6183428"/>
                <a:gd name="connsiteY1505" fmla="*/ 414380 h 449661"/>
                <a:gd name="connsiteX1506" fmla="*/ 3683576 w 6183428"/>
                <a:gd name="connsiteY1506" fmla="*/ 421357 h 449661"/>
                <a:gd name="connsiteX1507" fmla="*/ 3684385 w 6183428"/>
                <a:gd name="connsiteY1507" fmla="*/ 421904 h 449661"/>
                <a:gd name="connsiteX1508" fmla="*/ 3685433 w 6183428"/>
                <a:gd name="connsiteY1508" fmla="*/ 432953 h 449661"/>
                <a:gd name="connsiteX1509" fmla="*/ 3682480 w 6183428"/>
                <a:gd name="connsiteY1509" fmla="*/ 444479 h 449661"/>
                <a:gd name="connsiteX1510" fmla="*/ 3690291 w 6183428"/>
                <a:gd name="connsiteY1510" fmla="*/ 446574 h 449661"/>
                <a:gd name="connsiteX1511" fmla="*/ 3699816 w 6183428"/>
                <a:gd name="connsiteY1511" fmla="*/ 430286 h 449661"/>
                <a:gd name="connsiteX1512" fmla="*/ 3709341 w 6183428"/>
                <a:gd name="connsiteY1512" fmla="*/ 417047 h 449661"/>
                <a:gd name="connsiteX1513" fmla="*/ 3711817 w 6183428"/>
                <a:gd name="connsiteY1513" fmla="*/ 411141 h 449661"/>
                <a:gd name="connsiteX1514" fmla="*/ 3717151 w 6183428"/>
                <a:gd name="connsiteY1514" fmla="*/ 404188 h 449661"/>
                <a:gd name="connsiteX1515" fmla="*/ 3724866 w 6183428"/>
                <a:gd name="connsiteY1515" fmla="*/ 405331 h 449661"/>
                <a:gd name="connsiteX1516" fmla="*/ 3731153 w 6183428"/>
                <a:gd name="connsiteY1516" fmla="*/ 418761 h 449661"/>
                <a:gd name="connsiteX1517" fmla="*/ 3723914 w 6183428"/>
                <a:gd name="connsiteY1517" fmla="*/ 435335 h 449661"/>
                <a:gd name="connsiteX1518" fmla="*/ 3717723 w 6183428"/>
                <a:gd name="connsiteY1518" fmla="*/ 430382 h 449661"/>
                <a:gd name="connsiteX1519" fmla="*/ 3717723 w 6183428"/>
                <a:gd name="connsiteY1519" fmla="*/ 443240 h 449661"/>
                <a:gd name="connsiteX1520" fmla="*/ 3719323 w 6183428"/>
                <a:gd name="connsiteY1520" fmla="*/ 447384 h 449661"/>
                <a:gd name="connsiteX1521" fmla="*/ 3721056 w 6183428"/>
                <a:gd name="connsiteY1521" fmla="*/ 447622 h 449661"/>
                <a:gd name="connsiteX1522" fmla="*/ 3724009 w 6183428"/>
                <a:gd name="connsiteY1522" fmla="*/ 446765 h 449661"/>
                <a:gd name="connsiteX1523" fmla="*/ 3727724 w 6183428"/>
                <a:gd name="connsiteY1523" fmla="*/ 446003 h 449661"/>
                <a:gd name="connsiteX1524" fmla="*/ 3736773 w 6183428"/>
                <a:gd name="connsiteY1524" fmla="*/ 437716 h 449661"/>
                <a:gd name="connsiteX1525" fmla="*/ 3743059 w 6183428"/>
                <a:gd name="connsiteY1525" fmla="*/ 430763 h 449661"/>
                <a:gd name="connsiteX1526" fmla="*/ 3753251 w 6183428"/>
                <a:gd name="connsiteY1526" fmla="*/ 419333 h 449661"/>
                <a:gd name="connsiteX1527" fmla="*/ 3758680 w 6183428"/>
                <a:gd name="connsiteY1527" fmla="*/ 408950 h 449661"/>
                <a:gd name="connsiteX1528" fmla="*/ 3774587 w 6183428"/>
                <a:gd name="connsiteY1528" fmla="*/ 412379 h 449661"/>
                <a:gd name="connsiteX1529" fmla="*/ 3775254 w 6183428"/>
                <a:gd name="connsiteY1529" fmla="*/ 418380 h 449661"/>
                <a:gd name="connsiteX1530" fmla="*/ 3764967 w 6183428"/>
                <a:gd name="connsiteY1530" fmla="*/ 423809 h 449661"/>
                <a:gd name="connsiteX1531" fmla="*/ 3760014 w 6183428"/>
                <a:gd name="connsiteY1531" fmla="*/ 427905 h 449661"/>
                <a:gd name="connsiteX1532" fmla="*/ 3756394 w 6183428"/>
                <a:gd name="connsiteY1532" fmla="*/ 440192 h 449661"/>
                <a:gd name="connsiteX1533" fmla="*/ 3756394 w 6183428"/>
                <a:gd name="connsiteY1533" fmla="*/ 444479 h 449661"/>
                <a:gd name="connsiteX1534" fmla="*/ 3765919 w 6183428"/>
                <a:gd name="connsiteY1534" fmla="*/ 446384 h 449661"/>
                <a:gd name="connsiteX1535" fmla="*/ 3770110 w 6183428"/>
                <a:gd name="connsiteY1535" fmla="*/ 440478 h 449661"/>
                <a:gd name="connsiteX1536" fmla="*/ 3773253 w 6183428"/>
                <a:gd name="connsiteY1536" fmla="*/ 433334 h 449661"/>
                <a:gd name="connsiteX1537" fmla="*/ 3773253 w 6183428"/>
                <a:gd name="connsiteY1537" fmla="*/ 442193 h 449661"/>
                <a:gd name="connsiteX1538" fmla="*/ 3777064 w 6183428"/>
                <a:gd name="connsiteY1538" fmla="*/ 447431 h 449661"/>
                <a:gd name="connsiteX1539" fmla="*/ 3781540 w 6183428"/>
                <a:gd name="connsiteY1539" fmla="*/ 443050 h 449661"/>
                <a:gd name="connsiteX1540" fmla="*/ 3781540 w 6183428"/>
                <a:gd name="connsiteY1540" fmla="*/ 434287 h 449661"/>
                <a:gd name="connsiteX1541" fmla="*/ 3784398 w 6183428"/>
                <a:gd name="connsiteY1541" fmla="*/ 428381 h 449661"/>
                <a:gd name="connsiteX1542" fmla="*/ 3787827 w 6183428"/>
                <a:gd name="connsiteY1542" fmla="*/ 428381 h 449661"/>
                <a:gd name="connsiteX1543" fmla="*/ 3794685 w 6183428"/>
                <a:gd name="connsiteY1543" fmla="*/ 443050 h 449661"/>
                <a:gd name="connsiteX1544" fmla="*/ 3797828 w 6183428"/>
                <a:gd name="connsiteY1544" fmla="*/ 447050 h 449661"/>
                <a:gd name="connsiteX1545" fmla="*/ 3804114 w 6183428"/>
                <a:gd name="connsiteY1545" fmla="*/ 446384 h 449661"/>
                <a:gd name="connsiteX1546" fmla="*/ 3816021 w 6183428"/>
                <a:gd name="connsiteY1546" fmla="*/ 438097 h 449661"/>
                <a:gd name="connsiteX1547" fmla="*/ 3819831 w 6183428"/>
                <a:gd name="connsiteY1547" fmla="*/ 444955 h 449661"/>
                <a:gd name="connsiteX1548" fmla="*/ 3824879 w 6183428"/>
                <a:gd name="connsiteY1548" fmla="*/ 438383 h 449661"/>
                <a:gd name="connsiteX1549" fmla="*/ 3830880 w 6183428"/>
                <a:gd name="connsiteY1549" fmla="*/ 446479 h 449661"/>
                <a:gd name="connsiteX1550" fmla="*/ 3844596 w 6183428"/>
                <a:gd name="connsiteY1550" fmla="*/ 442955 h 449661"/>
                <a:gd name="connsiteX1551" fmla="*/ 3845739 w 6183428"/>
                <a:gd name="connsiteY1551" fmla="*/ 441145 h 449661"/>
                <a:gd name="connsiteX1552" fmla="*/ 3863836 w 6183428"/>
                <a:gd name="connsiteY1552" fmla="*/ 421142 h 449661"/>
                <a:gd name="connsiteX1553" fmla="*/ 3865265 w 6183428"/>
                <a:gd name="connsiteY1553" fmla="*/ 421142 h 449661"/>
                <a:gd name="connsiteX1554" fmla="*/ 3862503 w 6183428"/>
                <a:gd name="connsiteY1554" fmla="*/ 438478 h 449661"/>
                <a:gd name="connsiteX1555" fmla="*/ 3857264 w 6183428"/>
                <a:gd name="connsiteY1555" fmla="*/ 443621 h 449661"/>
                <a:gd name="connsiteX1556" fmla="*/ 3858026 w 6183428"/>
                <a:gd name="connsiteY1556" fmla="*/ 446479 h 449661"/>
                <a:gd name="connsiteX1557" fmla="*/ 3877076 w 6183428"/>
                <a:gd name="connsiteY1557" fmla="*/ 444383 h 449661"/>
                <a:gd name="connsiteX1558" fmla="*/ 3884553 w 6183428"/>
                <a:gd name="connsiteY1558" fmla="*/ 443393 h 449661"/>
                <a:gd name="connsiteX1559" fmla="*/ 3884601 w 6183428"/>
                <a:gd name="connsiteY1559" fmla="*/ 443431 h 449661"/>
                <a:gd name="connsiteX1560" fmla="*/ 3894126 w 6183428"/>
                <a:gd name="connsiteY1560" fmla="*/ 443431 h 449661"/>
                <a:gd name="connsiteX1561" fmla="*/ 3890411 w 6183428"/>
                <a:gd name="connsiteY1561" fmla="*/ 436097 h 449661"/>
                <a:gd name="connsiteX1562" fmla="*/ 3888792 w 6183428"/>
                <a:gd name="connsiteY1562" fmla="*/ 430286 h 449661"/>
                <a:gd name="connsiteX1563" fmla="*/ 3892602 w 6183428"/>
                <a:gd name="connsiteY1563" fmla="*/ 427905 h 449661"/>
                <a:gd name="connsiteX1564" fmla="*/ 3911652 w 6183428"/>
                <a:gd name="connsiteY1564" fmla="*/ 443240 h 449661"/>
                <a:gd name="connsiteX1565" fmla="*/ 3920510 w 6183428"/>
                <a:gd name="connsiteY1565" fmla="*/ 449051 h 449661"/>
                <a:gd name="connsiteX1566" fmla="*/ 3922986 w 6183428"/>
                <a:gd name="connsiteY1566" fmla="*/ 444383 h 449661"/>
                <a:gd name="connsiteX1567" fmla="*/ 3926130 w 6183428"/>
                <a:gd name="connsiteY1567" fmla="*/ 432477 h 449661"/>
                <a:gd name="connsiteX1568" fmla="*/ 3934226 w 6183428"/>
                <a:gd name="connsiteY1568" fmla="*/ 422952 h 449661"/>
                <a:gd name="connsiteX1569" fmla="*/ 3943751 w 6183428"/>
                <a:gd name="connsiteY1569" fmla="*/ 432477 h 449661"/>
                <a:gd name="connsiteX1570" fmla="*/ 3941465 w 6183428"/>
                <a:gd name="connsiteY1570" fmla="*/ 439811 h 449661"/>
                <a:gd name="connsiteX1571" fmla="*/ 3945084 w 6183428"/>
                <a:gd name="connsiteY1571" fmla="*/ 448098 h 449661"/>
                <a:gd name="connsiteX1572" fmla="*/ 3950609 w 6183428"/>
                <a:gd name="connsiteY1572" fmla="*/ 444002 h 449661"/>
                <a:gd name="connsiteX1573" fmla="*/ 3955276 w 6183428"/>
                <a:gd name="connsiteY1573" fmla="*/ 439240 h 449661"/>
                <a:gd name="connsiteX1574" fmla="*/ 3957753 w 6183428"/>
                <a:gd name="connsiteY1574" fmla="*/ 445050 h 449661"/>
                <a:gd name="connsiteX1575" fmla="*/ 3962039 w 6183428"/>
                <a:gd name="connsiteY1575" fmla="*/ 449241 h 449661"/>
                <a:gd name="connsiteX1576" fmla="*/ 3965563 w 6183428"/>
                <a:gd name="connsiteY1576" fmla="*/ 445336 h 449661"/>
                <a:gd name="connsiteX1577" fmla="*/ 3965563 w 6183428"/>
                <a:gd name="connsiteY1577" fmla="*/ 431715 h 449661"/>
                <a:gd name="connsiteX1578" fmla="*/ 3970421 w 6183428"/>
                <a:gd name="connsiteY1578" fmla="*/ 423714 h 449661"/>
                <a:gd name="connsiteX1579" fmla="*/ 3974707 w 6183428"/>
                <a:gd name="connsiteY1579" fmla="*/ 429524 h 449661"/>
                <a:gd name="connsiteX1580" fmla="*/ 3975469 w 6183428"/>
                <a:gd name="connsiteY1580" fmla="*/ 432858 h 449661"/>
                <a:gd name="connsiteX1581" fmla="*/ 3980898 w 6183428"/>
                <a:gd name="connsiteY1581" fmla="*/ 436382 h 449661"/>
                <a:gd name="connsiteX1582" fmla="*/ 3985851 w 6183428"/>
                <a:gd name="connsiteY1582" fmla="*/ 432668 h 449661"/>
                <a:gd name="connsiteX1583" fmla="*/ 4003663 w 6183428"/>
                <a:gd name="connsiteY1583" fmla="*/ 423143 h 449661"/>
                <a:gd name="connsiteX1584" fmla="*/ 4009092 w 6183428"/>
                <a:gd name="connsiteY1584" fmla="*/ 424952 h 449661"/>
                <a:gd name="connsiteX1585" fmla="*/ 4006997 w 6183428"/>
                <a:gd name="connsiteY1585" fmla="*/ 429143 h 449661"/>
                <a:gd name="connsiteX1586" fmla="*/ 4001091 w 6183428"/>
                <a:gd name="connsiteY1586" fmla="*/ 438002 h 449661"/>
                <a:gd name="connsiteX1587" fmla="*/ 4002196 w 6183428"/>
                <a:gd name="connsiteY1587" fmla="*/ 444098 h 449661"/>
                <a:gd name="connsiteX1588" fmla="*/ 4003092 w 6183428"/>
                <a:gd name="connsiteY1588" fmla="*/ 444574 h 449661"/>
                <a:gd name="connsiteX1589" fmla="*/ 4007854 w 6183428"/>
                <a:gd name="connsiteY1589" fmla="*/ 440764 h 449661"/>
                <a:gd name="connsiteX1590" fmla="*/ 4011188 w 6183428"/>
                <a:gd name="connsiteY1590" fmla="*/ 438002 h 449661"/>
                <a:gd name="connsiteX1591" fmla="*/ 4024428 w 6183428"/>
                <a:gd name="connsiteY1591" fmla="*/ 445241 h 449661"/>
                <a:gd name="connsiteX1592" fmla="*/ 4031857 w 6183428"/>
                <a:gd name="connsiteY1592" fmla="*/ 448860 h 449661"/>
                <a:gd name="connsiteX1593" fmla="*/ 4037001 w 6183428"/>
                <a:gd name="connsiteY1593" fmla="*/ 440478 h 449661"/>
                <a:gd name="connsiteX1594" fmla="*/ 4041954 w 6183428"/>
                <a:gd name="connsiteY1594" fmla="*/ 434668 h 449661"/>
                <a:gd name="connsiteX1595" fmla="*/ 4041477 w 6183428"/>
                <a:gd name="connsiteY1595" fmla="*/ 437240 h 449661"/>
                <a:gd name="connsiteX1596" fmla="*/ 4043001 w 6183428"/>
                <a:gd name="connsiteY1596" fmla="*/ 442955 h 449661"/>
                <a:gd name="connsiteX1597" fmla="*/ 4046907 w 6183428"/>
                <a:gd name="connsiteY1597" fmla="*/ 444574 h 449661"/>
                <a:gd name="connsiteX1598" fmla="*/ 4048907 w 6183428"/>
                <a:gd name="connsiteY1598" fmla="*/ 438573 h 449661"/>
                <a:gd name="connsiteX1599" fmla="*/ 4053860 w 6183428"/>
                <a:gd name="connsiteY1599" fmla="*/ 435525 h 449661"/>
                <a:gd name="connsiteX1600" fmla="*/ 4064718 w 6183428"/>
                <a:gd name="connsiteY1600" fmla="*/ 430096 h 449661"/>
                <a:gd name="connsiteX1601" fmla="*/ 4063575 w 6183428"/>
                <a:gd name="connsiteY1601" fmla="*/ 423809 h 449661"/>
                <a:gd name="connsiteX1602" fmla="*/ 4064623 w 6183428"/>
                <a:gd name="connsiteY1602" fmla="*/ 420285 h 449661"/>
                <a:gd name="connsiteX1603" fmla="*/ 4077958 w 6183428"/>
                <a:gd name="connsiteY1603" fmla="*/ 420857 h 449661"/>
                <a:gd name="connsiteX1604" fmla="*/ 4073672 w 6183428"/>
                <a:gd name="connsiteY1604" fmla="*/ 427238 h 449661"/>
                <a:gd name="connsiteX1605" fmla="*/ 4071862 w 6183428"/>
                <a:gd name="connsiteY1605" fmla="*/ 437716 h 449661"/>
                <a:gd name="connsiteX1606" fmla="*/ 4077291 w 6183428"/>
                <a:gd name="connsiteY1606" fmla="*/ 437716 h 449661"/>
                <a:gd name="connsiteX1607" fmla="*/ 4078149 w 6183428"/>
                <a:gd name="connsiteY1607" fmla="*/ 438383 h 449661"/>
                <a:gd name="connsiteX1608" fmla="*/ 4086054 w 6183428"/>
                <a:gd name="connsiteY1608" fmla="*/ 448479 h 449661"/>
                <a:gd name="connsiteX1609" fmla="*/ 4096818 w 6183428"/>
                <a:gd name="connsiteY1609" fmla="*/ 441621 h 449661"/>
                <a:gd name="connsiteX1610" fmla="*/ 4098342 w 6183428"/>
                <a:gd name="connsiteY1610" fmla="*/ 441621 h 449661"/>
                <a:gd name="connsiteX1611" fmla="*/ 4098342 w 6183428"/>
                <a:gd name="connsiteY1611" fmla="*/ 437811 h 449661"/>
                <a:gd name="connsiteX1612" fmla="*/ 4093389 w 6183428"/>
                <a:gd name="connsiteY1612" fmla="*/ 436001 h 449661"/>
                <a:gd name="connsiteX1613" fmla="*/ 4090817 w 6183428"/>
                <a:gd name="connsiteY1613" fmla="*/ 434096 h 449661"/>
                <a:gd name="connsiteX1614" fmla="*/ 4093103 w 6183428"/>
                <a:gd name="connsiteY1614" fmla="*/ 431715 h 449661"/>
                <a:gd name="connsiteX1615" fmla="*/ 4099008 w 6183428"/>
                <a:gd name="connsiteY1615" fmla="*/ 428000 h 449661"/>
                <a:gd name="connsiteX1616" fmla="*/ 4107009 w 6183428"/>
                <a:gd name="connsiteY1616" fmla="*/ 410665 h 449661"/>
                <a:gd name="connsiteX1617" fmla="*/ 4110629 w 6183428"/>
                <a:gd name="connsiteY1617" fmla="*/ 407045 h 449661"/>
                <a:gd name="connsiteX1618" fmla="*/ 4113448 w 6183428"/>
                <a:gd name="connsiteY1618" fmla="*/ 412106 h 449661"/>
                <a:gd name="connsiteX1619" fmla="*/ 4113391 w 6183428"/>
                <a:gd name="connsiteY1619" fmla="*/ 412284 h 449661"/>
                <a:gd name="connsiteX1620" fmla="*/ 4112439 w 6183428"/>
                <a:gd name="connsiteY1620" fmla="*/ 420476 h 449661"/>
                <a:gd name="connsiteX1621" fmla="*/ 4121964 w 6183428"/>
                <a:gd name="connsiteY1621" fmla="*/ 424857 h 449661"/>
                <a:gd name="connsiteX1622" fmla="*/ 4127202 w 6183428"/>
                <a:gd name="connsiteY1622" fmla="*/ 427524 h 449661"/>
                <a:gd name="connsiteX1623" fmla="*/ 4128441 w 6183428"/>
                <a:gd name="connsiteY1623" fmla="*/ 441145 h 449661"/>
                <a:gd name="connsiteX1624" fmla="*/ 4135299 w 6183428"/>
                <a:gd name="connsiteY1624" fmla="*/ 442574 h 449661"/>
                <a:gd name="connsiteX1625" fmla="*/ 4144824 w 6183428"/>
                <a:gd name="connsiteY1625" fmla="*/ 431620 h 449661"/>
                <a:gd name="connsiteX1626" fmla="*/ 4144824 w 6183428"/>
                <a:gd name="connsiteY1626" fmla="*/ 429048 h 449661"/>
                <a:gd name="connsiteX1627" fmla="*/ 4157682 w 6183428"/>
                <a:gd name="connsiteY1627" fmla="*/ 413808 h 449661"/>
                <a:gd name="connsiteX1628" fmla="*/ 4159302 w 6183428"/>
                <a:gd name="connsiteY1628" fmla="*/ 407807 h 449661"/>
                <a:gd name="connsiteX1629" fmla="*/ 4155492 w 6183428"/>
                <a:gd name="connsiteY1629" fmla="*/ 402950 h 449661"/>
                <a:gd name="connsiteX1630" fmla="*/ 4159968 w 6183428"/>
                <a:gd name="connsiteY1630" fmla="*/ 401711 h 449661"/>
                <a:gd name="connsiteX1631" fmla="*/ 4168446 w 6183428"/>
                <a:gd name="connsiteY1631" fmla="*/ 410474 h 449661"/>
                <a:gd name="connsiteX1632" fmla="*/ 4167560 w 6183428"/>
                <a:gd name="connsiteY1632" fmla="*/ 414417 h 449661"/>
                <a:gd name="connsiteX1633" fmla="*/ 4166160 w 6183428"/>
                <a:gd name="connsiteY1633" fmla="*/ 414856 h 449661"/>
                <a:gd name="connsiteX1634" fmla="*/ 4155968 w 6183428"/>
                <a:gd name="connsiteY1634" fmla="*/ 425048 h 449661"/>
                <a:gd name="connsiteX1635" fmla="*/ 4155968 w 6183428"/>
                <a:gd name="connsiteY1635" fmla="*/ 436954 h 449661"/>
                <a:gd name="connsiteX1636" fmla="*/ 4163397 w 6183428"/>
                <a:gd name="connsiteY1636" fmla="*/ 436954 h 449661"/>
                <a:gd name="connsiteX1637" fmla="*/ 4165969 w 6183428"/>
                <a:gd name="connsiteY1637" fmla="*/ 438192 h 449661"/>
                <a:gd name="connsiteX1638" fmla="*/ 4173684 w 6183428"/>
                <a:gd name="connsiteY1638" fmla="*/ 436954 h 449661"/>
                <a:gd name="connsiteX1639" fmla="*/ 4178828 w 6183428"/>
                <a:gd name="connsiteY1639" fmla="*/ 427429 h 449661"/>
                <a:gd name="connsiteX1640" fmla="*/ 4181114 w 6183428"/>
                <a:gd name="connsiteY1640" fmla="*/ 423809 h 449661"/>
                <a:gd name="connsiteX1641" fmla="*/ 4185095 w 6183428"/>
                <a:gd name="connsiteY1641" fmla="*/ 427027 h 449661"/>
                <a:gd name="connsiteX1642" fmla="*/ 4185114 w 6183428"/>
                <a:gd name="connsiteY1642" fmla="*/ 427334 h 449661"/>
                <a:gd name="connsiteX1643" fmla="*/ 4194640 w 6183428"/>
                <a:gd name="connsiteY1643" fmla="*/ 432953 h 449661"/>
                <a:gd name="connsiteX1644" fmla="*/ 4198831 w 6183428"/>
                <a:gd name="connsiteY1644" fmla="*/ 425143 h 449661"/>
                <a:gd name="connsiteX1645" fmla="*/ 4198831 w 6183428"/>
                <a:gd name="connsiteY1645" fmla="*/ 422857 h 449661"/>
                <a:gd name="connsiteX1646" fmla="*/ 4214261 w 6183428"/>
                <a:gd name="connsiteY1646" fmla="*/ 433811 h 449661"/>
                <a:gd name="connsiteX1647" fmla="*/ 4215214 w 6183428"/>
                <a:gd name="connsiteY1647" fmla="*/ 438002 h 449661"/>
                <a:gd name="connsiteX1648" fmla="*/ 4222357 w 6183428"/>
                <a:gd name="connsiteY1648" fmla="*/ 435811 h 449661"/>
                <a:gd name="connsiteX1649" fmla="*/ 4223910 w 6183428"/>
                <a:gd name="connsiteY1649" fmla="*/ 432671 h 449661"/>
                <a:gd name="connsiteX1650" fmla="*/ 4223215 w 6183428"/>
                <a:gd name="connsiteY1650" fmla="*/ 431620 h 449661"/>
                <a:gd name="connsiteX1651" fmla="*/ 4223215 w 6183428"/>
                <a:gd name="connsiteY1651" fmla="*/ 404664 h 449661"/>
                <a:gd name="connsiteX1652" fmla="*/ 4232740 w 6183428"/>
                <a:gd name="connsiteY1652" fmla="*/ 399330 h 449661"/>
                <a:gd name="connsiteX1653" fmla="*/ 4242826 w 6183428"/>
                <a:gd name="connsiteY1653" fmla="*/ 413482 h 449661"/>
                <a:gd name="connsiteX1654" fmla="*/ 4242265 w 6183428"/>
                <a:gd name="connsiteY1654" fmla="*/ 415618 h 449661"/>
                <a:gd name="connsiteX1655" fmla="*/ 4245027 w 6183428"/>
                <a:gd name="connsiteY1655" fmla="*/ 429239 h 449661"/>
                <a:gd name="connsiteX1656" fmla="*/ 4248170 w 6183428"/>
                <a:gd name="connsiteY1656" fmla="*/ 435525 h 449661"/>
                <a:gd name="connsiteX1657" fmla="*/ 4250266 w 6183428"/>
                <a:gd name="connsiteY1657" fmla="*/ 438668 h 449661"/>
                <a:gd name="connsiteX1658" fmla="*/ 4253694 w 6183428"/>
                <a:gd name="connsiteY1658" fmla="*/ 437525 h 449661"/>
                <a:gd name="connsiteX1659" fmla="*/ 4254361 w 6183428"/>
                <a:gd name="connsiteY1659" fmla="*/ 429334 h 449661"/>
                <a:gd name="connsiteX1660" fmla="*/ 4253790 w 6183428"/>
                <a:gd name="connsiteY1660" fmla="*/ 426762 h 449661"/>
                <a:gd name="connsiteX1661" fmla="*/ 4263315 w 6183428"/>
                <a:gd name="connsiteY1661" fmla="*/ 417237 h 449661"/>
                <a:gd name="connsiteX1662" fmla="*/ 4265220 w 6183428"/>
                <a:gd name="connsiteY1662" fmla="*/ 410665 h 449661"/>
                <a:gd name="connsiteX1663" fmla="*/ 4266934 w 6183428"/>
                <a:gd name="connsiteY1663" fmla="*/ 406093 h 449661"/>
                <a:gd name="connsiteX1664" fmla="*/ 4271506 w 6183428"/>
                <a:gd name="connsiteY1664" fmla="*/ 409141 h 449661"/>
                <a:gd name="connsiteX1665" fmla="*/ 4284746 w 6183428"/>
                <a:gd name="connsiteY1665" fmla="*/ 415808 h 449661"/>
                <a:gd name="connsiteX1666" fmla="*/ 4287508 w 6183428"/>
                <a:gd name="connsiteY1666" fmla="*/ 412094 h 449661"/>
                <a:gd name="connsiteX1667" fmla="*/ 4293700 w 6183428"/>
                <a:gd name="connsiteY1667" fmla="*/ 403997 h 449661"/>
                <a:gd name="connsiteX1668" fmla="*/ 4298938 w 6183428"/>
                <a:gd name="connsiteY1668" fmla="*/ 406474 h 449661"/>
                <a:gd name="connsiteX1669" fmla="*/ 4298938 w 6183428"/>
                <a:gd name="connsiteY1669" fmla="*/ 420095 h 449661"/>
                <a:gd name="connsiteX1670" fmla="*/ 4300462 w 6183428"/>
                <a:gd name="connsiteY1670" fmla="*/ 429620 h 449661"/>
                <a:gd name="connsiteX1671" fmla="*/ 4308463 w 6183428"/>
                <a:gd name="connsiteY1671" fmla="*/ 427810 h 449661"/>
                <a:gd name="connsiteX1672" fmla="*/ 4314464 w 6183428"/>
                <a:gd name="connsiteY1672" fmla="*/ 426667 h 449661"/>
                <a:gd name="connsiteX1673" fmla="*/ 4318465 w 6183428"/>
                <a:gd name="connsiteY1673" fmla="*/ 422000 h 449661"/>
                <a:gd name="connsiteX1674" fmla="*/ 4315512 w 6183428"/>
                <a:gd name="connsiteY1674" fmla="*/ 418761 h 449661"/>
                <a:gd name="connsiteX1675" fmla="*/ 4312940 w 6183428"/>
                <a:gd name="connsiteY1675" fmla="*/ 417332 h 449661"/>
                <a:gd name="connsiteX1676" fmla="*/ 4311416 w 6183428"/>
                <a:gd name="connsiteY1676" fmla="*/ 413046 h 449661"/>
                <a:gd name="connsiteX1677" fmla="*/ 4313416 w 6183428"/>
                <a:gd name="connsiteY1677" fmla="*/ 411046 h 449661"/>
                <a:gd name="connsiteX1678" fmla="*/ 4316559 w 6183428"/>
                <a:gd name="connsiteY1678" fmla="*/ 414189 h 449661"/>
                <a:gd name="connsiteX1679" fmla="*/ 4320941 w 6183428"/>
                <a:gd name="connsiteY1679" fmla="*/ 415427 h 449661"/>
                <a:gd name="connsiteX1680" fmla="*/ 4332371 w 6183428"/>
                <a:gd name="connsiteY1680" fmla="*/ 411522 h 449661"/>
                <a:gd name="connsiteX1681" fmla="*/ 4347801 w 6183428"/>
                <a:gd name="connsiteY1681" fmla="*/ 420571 h 449661"/>
                <a:gd name="connsiteX1682" fmla="*/ 4350087 w 6183428"/>
                <a:gd name="connsiteY1682" fmla="*/ 423524 h 449661"/>
                <a:gd name="connsiteX1683" fmla="*/ 4354564 w 6183428"/>
                <a:gd name="connsiteY1683" fmla="*/ 421333 h 449661"/>
                <a:gd name="connsiteX1684" fmla="*/ 4354564 w 6183428"/>
                <a:gd name="connsiteY1684" fmla="*/ 415237 h 449661"/>
                <a:gd name="connsiteX1685" fmla="*/ 4354564 w 6183428"/>
                <a:gd name="connsiteY1685" fmla="*/ 402188 h 449661"/>
                <a:gd name="connsiteX1686" fmla="*/ 4362756 w 6183428"/>
                <a:gd name="connsiteY1686" fmla="*/ 399330 h 449661"/>
                <a:gd name="connsiteX1687" fmla="*/ 4367137 w 6183428"/>
                <a:gd name="connsiteY1687" fmla="*/ 402092 h 449661"/>
                <a:gd name="connsiteX1688" fmla="*/ 4379043 w 6183428"/>
                <a:gd name="connsiteY1688" fmla="*/ 403457 h 449661"/>
                <a:gd name="connsiteX1689" fmla="*/ 4379425 w 6183428"/>
                <a:gd name="connsiteY1689" fmla="*/ 403140 h 449661"/>
                <a:gd name="connsiteX1690" fmla="*/ 4387235 w 6183428"/>
                <a:gd name="connsiteY1690" fmla="*/ 402473 h 449661"/>
                <a:gd name="connsiteX1691" fmla="*/ 4386378 w 6183428"/>
                <a:gd name="connsiteY1691" fmla="*/ 408284 h 449661"/>
                <a:gd name="connsiteX1692" fmla="*/ 4388092 w 6183428"/>
                <a:gd name="connsiteY1692" fmla="*/ 418380 h 449661"/>
                <a:gd name="connsiteX1693" fmla="*/ 4395998 w 6183428"/>
                <a:gd name="connsiteY1693" fmla="*/ 416094 h 449661"/>
                <a:gd name="connsiteX1694" fmla="*/ 4401427 w 6183428"/>
                <a:gd name="connsiteY1694" fmla="*/ 410474 h 449661"/>
                <a:gd name="connsiteX1695" fmla="*/ 4425430 w 6183428"/>
                <a:gd name="connsiteY1695" fmla="*/ 402092 h 449661"/>
                <a:gd name="connsiteX1696" fmla="*/ 4431526 w 6183428"/>
                <a:gd name="connsiteY1696" fmla="*/ 413237 h 449661"/>
                <a:gd name="connsiteX1697" fmla="*/ 4431526 w 6183428"/>
                <a:gd name="connsiteY1697" fmla="*/ 414570 h 449661"/>
                <a:gd name="connsiteX1698" fmla="*/ 4435908 w 6183428"/>
                <a:gd name="connsiteY1698" fmla="*/ 418571 h 449661"/>
                <a:gd name="connsiteX1699" fmla="*/ 4440289 w 6183428"/>
                <a:gd name="connsiteY1699" fmla="*/ 414856 h 449661"/>
                <a:gd name="connsiteX1700" fmla="*/ 4441432 w 6183428"/>
                <a:gd name="connsiteY1700" fmla="*/ 410093 h 449661"/>
                <a:gd name="connsiteX1701" fmla="*/ 4453243 w 6183428"/>
                <a:gd name="connsiteY1701" fmla="*/ 402092 h 449661"/>
                <a:gd name="connsiteX1702" fmla="*/ 4464483 w 6183428"/>
                <a:gd name="connsiteY1702" fmla="*/ 402854 h 449661"/>
                <a:gd name="connsiteX1703" fmla="*/ 4464483 w 6183428"/>
                <a:gd name="connsiteY1703" fmla="*/ 412379 h 449661"/>
                <a:gd name="connsiteX1704" fmla="*/ 4456482 w 6183428"/>
                <a:gd name="connsiteY1704" fmla="*/ 409998 h 449661"/>
                <a:gd name="connsiteX1705" fmla="*/ 4449243 w 6183428"/>
                <a:gd name="connsiteY1705" fmla="*/ 413618 h 449661"/>
                <a:gd name="connsiteX1706" fmla="*/ 4452958 w 6183428"/>
                <a:gd name="connsiteY1706" fmla="*/ 426476 h 449661"/>
                <a:gd name="connsiteX1707" fmla="*/ 4463244 w 6183428"/>
                <a:gd name="connsiteY1707" fmla="*/ 423809 h 449661"/>
                <a:gd name="connsiteX1708" fmla="*/ 4465245 w 6183428"/>
                <a:gd name="connsiteY1708" fmla="*/ 417904 h 449661"/>
                <a:gd name="connsiteX1709" fmla="*/ 4465245 w 6183428"/>
                <a:gd name="connsiteY1709" fmla="*/ 412760 h 449661"/>
                <a:gd name="connsiteX1710" fmla="*/ 4472103 w 6183428"/>
                <a:gd name="connsiteY1710" fmla="*/ 409046 h 449661"/>
                <a:gd name="connsiteX1711" fmla="*/ 4482047 w 6183428"/>
                <a:gd name="connsiteY1711" fmla="*/ 403103 h 449661"/>
                <a:gd name="connsiteX1712" fmla="*/ 4485914 w 6183428"/>
                <a:gd name="connsiteY1712" fmla="*/ 405331 h 449661"/>
                <a:gd name="connsiteX1713" fmla="*/ 4499440 w 6183428"/>
                <a:gd name="connsiteY1713" fmla="*/ 405331 h 449661"/>
                <a:gd name="connsiteX1714" fmla="*/ 4505440 w 6183428"/>
                <a:gd name="connsiteY1714" fmla="*/ 405331 h 449661"/>
                <a:gd name="connsiteX1715" fmla="*/ 4507059 w 6183428"/>
                <a:gd name="connsiteY1715" fmla="*/ 421047 h 449661"/>
                <a:gd name="connsiteX1716" fmla="*/ 4510393 w 6183428"/>
                <a:gd name="connsiteY1716" fmla="*/ 425429 h 449661"/>
                <a:gd name="connsiteX1717" fmla="*/ 4513575 w 6183428"/>
                <a:gd name="connsiteY1717" fmla="*/ 423398 h 449661"/>
                <a:gd name="connsiteX1718" fmla="*/ 4513346 w 6183428"/>
                <a:gd name="connsiteY1718" fmla="*/ 421619 h 449661"/>
                <a:gd name="connsiteX1719" fmla="*/ 4511917 w 6183428"/>
                <a:gd name="connsiteY1719" fmla="*/ 409331 h 449661"/>
                <a:gd name="connsiteX1720" fmla="*/ 4518775 w 6183428"/>
                <a:gd name="connsiteY1720" fmla="*/ 403235 h 449661"/>
                <a:gd name="connsiteX1721" fmla="*/ 4531634 w 6183428"/>
                <a:gd name="connsiteY1721" fmla="*/ 403235 h 449661"/>
                <a:gd name="connsiteX1722" fmla="*/ 4536682 w 6183428"/>
                <a:gd name="connsiteY1722" fmla="*/ 405521 h 449661"/>
                <a:gd name="connsiteX1723" fmla="*/ 4540968 w 6183428"/>
                <a:gd name="connsiteY1723" fmla="*/ 419523 h 449661"/>
                <a:gd name="connsiteX1724" fmla="*/ 4542874 w 6183428"/>
                <a:gd name="connsiteY1724" fmla="*/ 422762 h 449661"/>
                <a:gd name="connsiteX1725" fmla="*/ 4546207 w 6183428"/>
                <a:gd name="connsiteY1725" fmla="*/ 419333 h 449661"/>
                <a:gd name="connsiteX1726" fmla="*/ 4546684 w 6183428"/>
                <a:gd name="connsiteY1726" fmla="*/ 409808 h 449661"/>
                <a:gd name="connsiteX1727" fmla="*/ 4549922 w 6183428"/>
                <a:gd name="connsiteY1727" fmla="*/ 405426 h 449661"/>
                <a:gd name="connsiteX1728" fmla="*/ 4554113 w 6183428"/>
                <a:gd name="connsiteY1728" fmla="*/ 407807 h 449661"/>
                <a:gd name="connsiteX1729" fmla="*/ 4558304 w 6183428"/>
                <a:gd name="connsiteY1729" fmla="*/ 410474 h 449661"/>
                <a:gd name="connsiteX1730" fmla="*/ 4560400 w 6183428"/>
                <a:gd name="connsiteY1730" fmla="*/ 405712 h 449661"/>
                <a:gd name="connsiteX1731" fmla="*/ 4562495 w 6183428"/>
                <a:gd name="connsiteY1731" fmla="*/ 401997 h 449661"/>
                <a:gd name="connsiteX1732" fmla="*/ 4565257 w 6183428"/>
                <a:gd name="connsiteY1732" fmla="*/ 405712 h 449661"/>
                <a:gd name="connsiteX1733" fmla="*/ 4572687 w 6183428"/>
                <a:gd name="connsiteY1733" fmla="*/ 407712 h 449661"/>
                <a:gd name="connsiteX1734" fmla="*/ 4586117 w 6183428"/>
                <a:gd name="connsiteY1734" fmla="*/ 403331 h 449661"/>
                <a:gd name="connsiteX1735" fmla="*/ 4596118 w 6183428"/>
                <a:gd name="connsiteY1735" fmla="*/ 416570 h 449661"/>
                <a:gd name="connsiteX1736" fmla="*/ 4596594 w 6183428"/>
                <a:gd name="connsiteY1736" fmla="*/ 419904 h 449661"/>
                <a:gd name="connsiteX1737" fmla="*/ 4599452 w 6183428"/>
                <a:gd name="connsiteY1737" fmla="*/ 419904 h 449661"/>
                <a:gd name="connsiteX1738" fmla="*/ 4606405 w 6183428"/>
                <a:gd name="connsiteY1738" fmla="*/ 408284 h 449661"/>
                <a:gd name="connsiteX1739" fmla="*/ 4615073 w 6183428"/>
                <a:gd name="connsiteY1739" fmla="*/ 404474 h 449661"/>
                <a:gd name="connsiteX1740" fmla="*/ 4624598 w 6183428"/>
                <a:gd name="connsiteY1740" fmla="*/ 417999 h 449661"/>
                <a:gd name="connsiteX1741" fmla="*/ 4627551 w 6183428"/>
                <a:gd name="connsiteY1741" fmla="*/ 423047 h 449661"/>
                <a:gd name="connsiteX1742" fmla="*/ 4632980 w 6183428"/>
                <a:gd name="connsiteY1742" fmla="*/ 420476 h 449661"/>
                <a:gd name="connsiteX1743" fmla="*/ 4636981 w 6183428"/>
                <a:gd name="connsiteY1743" fmla="*/ 409998 h 449661"/>
                <a:gd name="connsiteX1744" fmla="*/ 4639838 w 6183428"/>
                <a:gd name="connsiteY1744" fmla="*/ 405617 h 449661"/>
                <a:gd name="connsiteX1745" fmla="*/ 4655554 w 6183428"/>
                <a:gd name="connsiteY1745" fmla="*/ 408379 h 449661"/>
                <a:gd name="connsiteX1746" fmla="*/ 4653173 w 6183428"/>
                <a:gd name="connsiteY1746" fmla="*/ 412760 h 449661"/>
                <a:gd name="connsiteX1747" fmla="*/ 4653173 w 6183428"/>
                <a:gd name="connsiteY1747" fmla="*/ 413999 h 449661"/>
                <a:gd name="connsiteX1748" fmla="*/ 4660984 w 6183428"/>
                <a:gd name="connsiteY1748" fmla="*/ 420761 h 449661"/>
                <a:gd name="connsiteX1749" fmla="*/ 4664984 w 6183428"/>
                <a:gd name="connsiteY1749" fmla="*/ 415808 h 449661"/>
                <a:gd name="connsiteX1750" fmla="*/ 4667746 w 6183428"/>
                <a:gd name="connsiteY1750" fmla="*/ 415142 h 449661"/>
                <a:gd name="connsiteX1751" fmla="*/ 4674890 w 6183428"/>
                <a:gd name="connsiteY1751" fmla="*/ 412475 h 449661"/>
                <a:gd name="connsiteX1752" fmla="*/ 4679843 w 6183428"/>
                <a:gd name="connsiteY1752" fmla="*/ 411427 h 449661"/>
                <a:gd name="connsiteX1753" fmla="*/ 4684891 w 6183428"/>
                <a:gd name="connsiteY1753" fmla="*/ 411427 h 449661"/>
                <a:gd name="connsiteX1754" fmla="*/ 4703275 w 6183428"/>
                <a:gd name="connsiteY1754" fmla="*/ 407331 h 449661"/>
                <a:gd name="connsiteX1755" fmla="*/ 4715085 w 6183428"/>
                <a:gd name="connsiteY1755" fmla="*/ 418666 h 449661"/>
                <a:gd name="connsiteX1756" fmla="*/ 4716133 w 6183428"/>
                <a:gd name="connsiteY1756" fmla="*/ 419809 h 449661"/>
                <a:gd name="connsiteX1757" fmla="*/ 4722134 w 6183428"/>
                <a:gd name="connsiteY1757" fmla="*/ 413618 h 449661"/>
                <a:gd name="connsiteX1758" fmla="*/ 4727849 w 6183428"/>
                <a:gd name="connsiteY1758" fmla="*/ 407807 h 449661"/>
                <a:gd name="connsiteX1759" fmla="*/ 4734135 w 6183428"/>
                <a:gd name="connsiteY1759" fmla="*/ 414665 h 449661"/>
                <a:gd name="connsiteX1760" fmla="*/ 4739374 w 6183428"/>
                <a:gd name="connsiteY1760" fmla="*/ 421523 h 449661"/>
                <a:gd name="connsiteX1761" fmla="*/ 4745375 w 6183428"/>
                <a:gd name="connsiteY1761" fmla="*/ 418475 h 449661"/>
                <a:gd name="connsiteX1762" fmla="*/ 4744137 w 6183428"/>
                <a:gd name="connsiteY1762" fmla="*/ 407331 h 449661"/>
                <a:gd name="connsiteX1763" fmla="*/ 4752043 w 6183428"/>
                <a:gd name="connsiteY1763" fmla="*/ 406855 h 449661"/>
                <a:gd name="connsiteX1764" fmla="*/ 4758805 w 6183428"/>
                <a:gd name="connsiteY1764" fmla="*/ 410855 h 449661"/>
                <a:gd name="connsiteX1765" fmla="*/ 4765949 w 6183428"/>
                <a:gd name="connsiteY1765" fmla="*/ 413141 h 449661"/>
                <a:gd name="connsiteX1766" fmla="*/ 4770235 w 6183428"/>
                <a:gd name="connsiteY1766" fmla="*/ 407426 h 449661"/>
                <a:gd name="connsiteX1767" fmla="*/ 4778808 w 6183428"/>
                <a:gd name="connsiteY1767" fmla="*/ 406379 h 449661"/>
                <a:gd name="connsiteX1768" fmla="*/ 4781760 w 6183428"/>
                <a:gd name="connsiteY1768" fmla="*/ 409141 h 449661"/>
                <a:gd name="connsiteX1769" fmla="*/ 4781760 w 6183428"/>
                <a:gd name="connsiteY1769" fmla="*/ 416951 h 449661"/>
                <a:gd name="connsiteX1770" fmla="*/ 4784809 w 6183428"/>
                <a:gd name="connsiteY1770" fmla="*/ 408855 h 449661"/>
                <a:gd name="connsiteX1771" fmla="*/ 4784809 w 6183428"/>
                <a:gd name="connsiteY1771" fmla="*/ 408188 h 449661"/>
                <a:gd name="connsiteX1772" fmla="*/ 4787476 w 6183428"/>
                <a:gd name="connsiteY1772" fmla="*/ 405140 h 449661"/>
                <a:gd name="connsiteX1773" fmla="*/ 4790714 w 6183428"/>
                <a:gd name="connsiteY1773" fmla="*/ 407617 h 449661"/>
                <a:gd name="connsiteX1774" fmla="*/ 4798239 w 6183428"/>
                <a:gd name="connsiteY1774" fmla="*/ 417142 h 449661"/>
                <a:gd name="connsiteX1775" fmla="*/ 4801477 w 6183428"/>
                <a:gd name="connsiteY1775" fmla="*/ 420380 h 449661"/>
                <a:gd name="connsiteX1776" fmla="*/ 4802525 w 6183428"/>
                <a:gd name="connsiteY1776" fmla="*/ 414856 h 449661"/>
                <a:gd name="connsiteX1777" fmla="*/ 4809193 w 6183428"/>
                <a:gd name="connsiteY1777" fmla="*/ 404569 h 449661"/>
                <a:gd name="connsiteX1778" fmla="*/ 4824528 w 6183428"/>
                <a:gd name="connsiteY1778" fmla="*/ 403902 h 449661"/>
                <a:gd name="connsiteX1779" fmla="*/ 4828052 w 6183428"/>
                <a:gd name="connsiteY1779" fmla="*/ 413427 h 449661"/>
                <a:gd name="connsiteX1780" fmla="*/ 4830148 w 6183428"/>
                <a:gd name="connsiteY1780" fmla="*/ 418190 h 449661"/>
                <a:gd name="connsiteX1781" fmla="*/ 4833672 w 6183428"/>
                <a:gd name="connsiteY1781" fmla="*/ 407998 h 449661"/>
                <a:gd name="connsiteX1782" fmla="*/ 4840053 w 6183428"/>
                <a:gd name="connsiteY1782" fmla="*/ 409331 h 449661"/>
                <a:gd name="connsiteX1783" fmla="*/ 4840720 w 6183428"/>
                <a:gd name="connsiteY1783" fmla="*/ 417428 h 449661"/>
                <a:gd name="connsiteX1784" fmla="*/ 4842816 w 6183428"/>
                <a:gd name="connsiteY1784" fmla="*/ 421238 h 449661"/>
                <a:gd name="connsiteX1785" fmla="*/ 4846245 w 6183428"/>
                <a:gd name="connsiteY1785" fmla="*/ 417999 h 449661"/>
                <a:gd name="connsiteX1786" fmla="*/ 4847388 w 6183428"/>
                <a:gd name="connsiteY1786" fmla="*/ 409808 h 449661"/>
                <a:gd name="connsiteX1787" fmla="*/ 4859770 w 6183428"/>
                <a:gd name="connsiteY1787" fmla="*/ 410379 h 449661"/>
                <a:gd name="connsiteX1788" fmla="*/ 4861199 w 6183428"/>
                <a:gd name="connsiteY1788" fmla="*/ 412760 h 449661"/>
                <a:gd name="connsiteX1789" fmla="*/ 4862628 w 6183428"/>
                <a:gd name="connsiteY1789" fmla="*/ 410570 h 449661"/>
                <a:gd name="connsiteX1790" fmla="*/ 4877677 w 6183428"/>
                <a:gd name="connsiteY1790" fmla="*/ 409236 h 449661"/>
                <a:gd name="connsiteX1791" fmla="*/ 4875201 w 6183428"/>
                <a:gd name="connsiteY1791" fmla="*/ 418094 h 449661"/>
                <a:gd name="connsiteX1792" fmla="*/ 4877963 w 6183428"/>
                <a:gd name="connsiteY1792" fmla="*/ 421333 h 449661"/>
                <a:gd name="connsiteX1793" fmla="*/ 4887488 w 6183428"/>
                <a:gd name="connsiteY1793" fmla="*/ 408760 h 449661"/>
                <a:gd name="connsiteX1794" fmla="*/ 4887488 w 6183428"/>
                <a:gd name="connsiteY1794" fmla="*/ 408093 h 449661"/>
                <a:gd name="connsiteX1795" fmla="*/ 4891679 w 6183428"/>
                <a:gd name="connsiteY1795" fmla="*/ 407522 h 449661"/>
                <a:gd name="connsiteX1796" fmla="*/ 4903966 w 6183428"/>
                <a:gd name="connsiteY1796" fmla="*/ 405331 h 449661"/>
                <a:gd name="connsiteX1797" fmla="*/ 4905490 w 6183428"/>
                <a:gd name="connsiteY1797" fmla="*/ 407141 h 449661"/>
                <a:gd name="connsiteX1798" fmla="*/ 4915015 w 6183428"/>
                <a:gd name="connsiteY1798" fmla="*/ 405902 h 449661"/>
                <a:gd name="connsiteX1799" fmla="*/ 4916253 w 6183428"/>
                <a:gd name="connsiteY1799" fmla="*/ 404569 h 449661"/>
                <a:gd name="connsiteX1800" fmla="*/ 4928541 w 6183428"/>
                <a:gd name="connsiteY1800" fmla="*/ 405712 h 449661"/>
                <a:gd name="connsiteX1801" fmla="*/ 4940923 w 6183428"/>
                <a:gd name="connsiteY1801" fmla="*/ 408760 h 449661"/>
                <a:gd name="connsiteX1802" fmla="*/ 4942447 w 6183428"/>
                <a:gd name="connsiteY1802" fmla="*/ 410855 h 449661"/>
                <a:gd name="connsiteX1803" fmla="*/ 4943019 w 6183428"/>
                <a:gd name="connsiteY1803" fmla="*/ 409236 h 449661"/>
                <a:gd name="connsiteX1804" fmla="*/ 4974261 w 6183428"/>
                <a:gd name="connsiteY1804" fmla="*/ 408188 h 449661"/>
                <a:gd name="connsiteX1805" fmla="*/ 4979023 w 6183428"/>
                <a:gd name="connsiteY1805" fmla="*/ 408188 h 449661"/>
                <a:gd name="connsiteX1806" fmla="*/ 4980738 w 6183428"/>
                <a:gd name="connsiteY1806" fmla="*/ 414570 h 449661"/>
                <a:gd name="connsiteX1807" fmla="*/ 4992644 w 6183428"/>
                <a:gd name="connsiteY1807" fmla="*/ 409046 h 449661"/>
                <a:gd name="connsiteX1808" fmla="*/ 4993597 w 6183428"/>
                <a:gd name="connsiteY1808" fmla="*/ 408188 h 449661"/>
                <a:gd name="connsiteX1809" fmla="*/ 5072178 w 6183428"/>
                <a:gd name="connsiteY1809" fmla="*/ 404950 h 449661"/>
                <a:gd name="connsiteX1810" fmla="*/ 5164570 w 6183428"/>
                <a:gd name="connsiteY1810" fmla="*/ 402854 h 449661"/>
                <a:gd name="connsiteX1811" fmla="*/ 5243818 w 6183428"/>
                <a:gd name="connsiteY1811" fmla="*/ 402854 h 449661"/>
                <a:gd name="connsiteX1812" fmla="*/ 5287538 w 6183428"/>
                <a:gd name="connsiteY1812" fmla="*/ 405617 h 449661"/>
                <a:gd name="connsiteX1813" fmla="*/ 5373263 w 6183428"/>
                <a:gd name="connsiteY1813" fmla="*/ 410665 h 449661"/>
                <a:gd name="connsiteX1814" fmla="*/ 5396599 w 6183428"/>
                <a:gd name="connsiteY1814" fmla="*/ 410665 h 449661"/>
                <a:gd name="connsiteX1815" fmla="*/ 5431937 w 6183428"/>
                <a:gd name="connsiteY1815" fmla="*/ 413808 h 449661"/>
                <a:gd name="connsiteX1816" fmla="*/ 5447177 w 6183428"/>
                <a:gd name="connsiteY1816" fmla="*/ 415332 h 449661"/>
                <a:gd name="connsiteX1817" fmla="*/ 5481372 w 6183428"/>
                <a:gd name="connsiteY1817" fmla="*/ 414094 h 449661"/>
                <a:gd name="connsiteX1818" fmla="*/ 5495374 w 6183428"/>
                <a:gd name="connsiteY1818" fmla="*/ 412094 h 449661"/>
                <a:gd name="connsiteX1819" fmla="*/ 5523091 w 6183428"/>
                <a:gd name="connsiteY1819" fmla="*/ 411141 h 449661"/>
                <a:gd name="connsiteX1820" fmla="*/ 5534712 w 6183428"/>
                <a:gd name="connsiteY1820" fmla="*/ 410284 h 449661"/>
                <a:gd name="connsiteX1821" fmla="*/ 5545475 w 6183428"/>
                <a:gd name="connsiteY1821" fmla="*/ 410284 h 449661"/>
                <a:gd name="connsiteX1822" fmla="*/ 5558905 w 6183428"/>
                <a:gd name="connsiteY1822" fmla="*/ 412856 h 449661"/>
                <a:gd name="connsiteX1823" fmla="*/ 5595195 w 6183428"/>
                <a:gd name="connsiteY1823" fmla="*/ 406950 h 449661"/>
                <a:gd name="connsiteX1824" fmla="*/ 5658251 w 6183428"/>
                <a:gd name="connsiteY1824" fmla="*/ 396758 h 449661"/>
                <a:gd name="connsiteX1825" fmla="*/ 5668729 w 6183428"/>
                <a:gd name="connsiteY1825" fmla="*/ 395901 h 449661"/>
                <a:gd name="connsiteX1826" fmla="*/ 5712353 w 6183428"/>
                <a:gd name="connsiteY1826" fmla="*/ 399044 h 449661"/>
                <a:gd name="connsiteX1827" fmla="*/ 5724926 w 6183428"/>
                <a:gd name="connsiteY1827" fmla="*/ 393425 h 449661"/>
                <a:gd name="connsiteX1828" fmla="*/ 5714163 w 6183428"/>
                <a:gd name="connsiteY1828" fmla="*/ 385138 h 449661"/>
                <a:gd name="connsiteX1829" fmla="*/ 5706829 w 6183428"/>
                <a:gd name="connsiteY1829" fmla="*/ 385138 h 449661"/>
                <a:gd name="connsiteX1830" fmla="*/ 5668729 w 6183428"/>
                <a:gd name="connsiteY1830" fmla="*/ 378089 h 449661"/>
                <a:gd name="connsiteX1831" fmla="*/ 5711210 w 6183428"/>
                <a:gd name="connsiteY1831" fmla="*/ 374756 h 449661"/>
                <a:gd name="connsiteX1832" fmla="*/ 5723211 w 6183428"/>
                <a:gd name="connsiteY1832" fmla="*/ 374756 h 449661"/>
                <a:gd name="connsiteX1833" fmla="*/ 5761311 w 6183428"/>
                <a:gd name="connsiteY1833" fmla="*/ 367612 h 449661"/>
                <a:gd name="connsiteX1834" fmla="*/ 5782267 w 6183428"/>
                <a:gd name="connsiteY1834" fmla="*/ 364564 h 449661"/>
                <a:gd name="connsiteX1835" fmla="*/ 5803031 w 6183428"/>
                <a:gd name="connsiteY1835" fmla="*/ 363135 h 449661"/>
                <a:gd name="connsiteX1836" fmla="*/ 5872945 w 6183428"/>
                <a:gd name="connsiteY1836" fmla="*/ 360944 h 449661"/>
                <a:gd name="connsiteX1837" fmla="*/ 5963051 w 6183428"/>
                <a:gd name="connsiteY1837" fmla="*/ 359897 h 449661"/>
                <a:gd name="connsiteX1838" fmla="*/ 6021344 w 6183428"/>
                <a:gd name="connsiteY1838" fmla="*/ 354848 h 449661"/>
                <a:gd name="connsiteX1839" fmla="*/ 6046109 w 6183428"/>
                <a:gd name="connsiteY1839" fmla="*/ 346752 h 449661"/>
                <a:gd name="connsiteX1840" fmla="*/ 6113927 w 6183428"/>
                <a:gd name="connsiteY1840" fmla="*/ 335417 h 449661"/>
                <a:gd name="connsiteX1841" fmla="*/ 6120118 w 6183428"/>
                <a:gd name="connsiteY1841" fmla="*/ 329893 h 449661"/>
                <a:gd name="connsiteX1842" fmla="*/ 6107259 w 6183428"/>
                <a:gd name="connsiteY1842" fmla="*/ 314843 h 449661"/>
                <a:gd name="connsiteX1843" fmla="*/ 6094877 w 6183428"/>
                <a:gd name="connsiteY1843" fmla="*/ 313415 h 449661"/>
                <a:gd name="connsiteX1844" fmla="*/ 6058015 w 6183428"/>
                <a:gd name="connsiteY1844" fmla="*/ 309414 h 449661"/>
                <a:gd name="connsiteX1845" fmla="*/ 6070398 w 6183428"/>
                <a:gd name="connsiteY1845" fmla="*/ 302270 h 449661"/>
                <a:gd name="connsiteX1846" fmla="*/ 6049443 w 6183428"/>
                <a:gd name="connsiteY1846" fmla="*/ 298079 h 449661"/>
                <a:gd name="connsiteX1847" fmla="*/ 6045252 w 6183428"/>
                <a:gd name="connsiteY1847" fmla="*/ 293126 h 449661"/>
                <a:gd name="connsiteX1848" fmla="*/ 6041537 w 6183428"/>
                <a:gd name="connsiteY1848" fmla="*/ 287030 h 449661"/>
                <a:gd name="connsiteX1849" fmla="*/ 6023535 w 6183428"/>
                <a:gd name="connsiteY1849" fmla="*/ 287030 h 449661"/>
                <a:gd name="connsiteX1850" fmla="*/ 5963337 w 6183428"/>
                <a:gd name="connsiteY1850" fmla="*/ 281411 h 449661"/>
                <a:gd name="connsiteX1851" fmla="*/ 5951621 w 6183428"/>
                <a:gd name="connsiteY1851" fmla="*/ 277410 h 449661"/>
                <a:gd name="connsiteX1852" fmla="*/ 5987149 w 6183428"/>
                <a:gd name="connsiteY1852" fmla="*/ 276458 h 449661"/>
                <a:gd name="connsiteX1853" fmla="*/ 6064112 w 6183428"/>
                <a:gd name="connsiteY1853" fmla="*/ 278077 h 449661"/>
                <a:gd name="connsiteX1854" fmla="*/ 6146312 w 6183428"/>
                <a:gd name="connsiteY1854" fmla="*/ 278077 h 449661"/>
                <a:gd name="connsiteX1855" fmla="*/ 6177363 w 6183428"/>
                <a:gd name="connsiteY1855" fmla="*/ 274457 h 449661"/>
                <a:gd name="connsiteX1856" fmla="*/ 6169172 w 6183428"/>
                <a:gd name="connsiteY1856" fmla="*/ 270457 h 449661"/>
                <a:gd name="connsiteX1857" fmla="*/ 6073922 w 6183428"/>
                <a:gd name="connsiteY1857" fmla="*/ 261789 h 4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Lst>
              <a:rect l="l" t="t" r="r" b="b"/>
              <a:pathLst>
                <a:path w="6183428" h="449661">
                  <a:moveTo>
                    <a:pt x="4646125" y="77195"/>
                  </a:moveTo>
                  <a:cubicBezTo>
                    <a:pt x="4647077" y="76830"/>
                    <a:pt x="4648068" y="76574"/>
                    <a:pt x="4649077" y="76433"/>
                  </a:cubicBezTo>
                  <a:cubicBezTo>
                    <a:pt x="4652163" y="77364"/>
                    <a:pt x="4655383" y="77751"/>
                    <a:pt x="4658602" y="77576"/>
                  </a:cubicBezTo>
                  <a:cubicBezTo>
                    <a:pt x="4654011" y="78345"/>
                    <a:pt x="4649563" y="79857"/>
                    <a:pt x="4645458" y="82052"/>
                  </a:cubicBezTo>
                  <a:cubicBezTo>
                    <a:pt x="4653773" y="79452"/>
                    <a:pt x="4662460" y="78229"/>
                    <a:pt x="4671175" y="78433"/>
                  </a:cubicBezTo>
                  <a:cubicBezTo>
                    <a:pt x="4683996" y="80126"/>
                    <a:pt x="4696931" y="80731"/>
                    <a:pt x="4709847" y="80243"/>
                  </a:cubicBezTo>
                  <a:cubicBezTo>
                    <a:pt x="4710561" y="81509"/>
                    <a:pt x="4710285" y="83104"/>
                    <a:pt x="4709180" y="84053"/>
                  </a:cubicBezTo>
                  <a:cubicBezTo>
                    <a:pt x="4706932" y="86297"/>
                    <a:pt x="4703408" y="86618"/>
                    <a:pt x="4700798" y="84815"/>
                  </a:cubicBezTo>
                  <a:cubicBezTo>
                    <a:pt x="4699598" y="84386"/>
                    <a:pt x="4698283" y="84386"/>
                    <a:pt x="4697083" y="84815"/>
                  </a:cubicBezTo>
                  <a:cubicBezTo>
                    <a:pt x="4685082" y="89387"/>
                    <a:pt x="4672794" y="84815"/>
                    <a:pt x="4660698" y="84815"/>
                  </a:cubicBezTo>
                  <a:cubicBezTo>
                    <a:pt x="4656031" y="84815"/>
                    <a:pt x="4650697" y="84815"/>
                    <a:pt x="4645839" y="84815"/>
                  </a:cubicBezTo>
                  <a:cubicBezTo>
                    <a:pt x="4640981" y="84815"/>
                    <a:pt x="4639933" y="84815"/>
                    <a:pt x="4639171" y="80909"/>
                  </a:cubicBezTo>
                  <a:cubicBezTo>
                    <a:pt x="4637933" y="75099"/>
                    <a:pt x="4643267" y="77861"/>
                    <a:pt x="4645648" y="76814"/>
                  </a:cubicBezTo>
                  <a:moveTo>
                    <a:pt x="4733469" y="75290"/>
                  </a:moveTo>
                  <a:lnTo>
                    <a:pt x="4732231" y="75290"/>
                  </a:lnTo>
                  <a:cubicBezTo>
                    <a:pt x="4732707" y="75290"/>
                    <a:pt x="4732231" y="75290"/>
                    <a:pt x="4733088" y="75290"/>
                  </a:cubicBezTo>
                  <a:cubicBezTo>
                    <a:pt x="4733945" y="75290"/>
                    <a:pt x="4733088" y="75290"/>
                    <a:pt x="4733088" y="75290"/>
                  </a:cubicBezTo>
                  <a:moveTo>
                    <a:pt x="4814431" y="81957"/>
                  </a:moveTo>
                  <a:cubicBezTo>
                    <a:pt x="4840053" y="81195"/>
                    <a:pt x="4866057" y="81957"/>
                    <a:pt x="4891869" y="83100"/>
                  </a:cubicBezTo>
                  <a:cubicBezTo>
                    <a:pt x="4904919" y="83100"/>
                    <a:pt x="4917968" y="84815"/>
                    <a:pt x="4934446" y="85958"/>
                  </a:cubicBezTo>
                  <a:cubicBezTo>
                    <a:pt x="4921302" y="91673"/>
                    <a:pt x="4910539" y="87958"/>
                    <a:pt x="4900347" y="89577"/>
                  </a:cubicBezTo>
                  <a:cubicBezTo>
                    <a:pt x="4880459" y="93299"/>
                    <a:pt x="4860285" y="95211"/>
                    <a:pt x="4840053" y="95292"/>
                  </a:cubicBezTo>
                  <a:cubicBezTo>
                    <a:pt x="4829004" y="95292"/>
                    <a:pt x="4818051" y="94721"/>
                    <a:pt x="4807097" y="94435"/>
                  </a:cubicBezTo>
                  <a:cubicBezTo>
                    <a:pt x="4807097" y="93863"/>
                    <a:pt x="4807668" y="93578"/>
                    <a:pt x="4807097" y="93101"/>
                  </a:cubicBezTo>
                  <a:cubicBezTo>
                    <a:pt x="4805192" y="89672"/>
                    <a:pt x="4803668" y="87386"/>
                    <a:pt x="4798143" y="88720"/>
                  </a:cubicBezTo>
                  <a:cubicBezTo>
                    <a:pt x="4789761" y="90720"/>
                    <a:pt x="4786047" y="91768"/>
                    <a:pt x="4784332" y="93863"/>
                  </a:cubicBezTo>
                  <a:lnTo>
                    <a:pt x="4776712" y="93863"/>
                  </a:lnTo>
                  <a:cubicBezTo>
                    <a:pt x="4776712" y="93863"/>
                    <a:pt x="4776712" y="93292"/>
                    <a:pt x="4776141" y="93101"/>
                  </a:cubicBezTo>
                  <a:cubicBezTo>
                    <a:pt x="4775569" y="92911"/>
                    <a:pt x="4776141" y="93578"/>
                    <a:pt x="4776141" y="93863"/>
                  </a:cubicBezTo>
                  <a:lnTo>
                    <a:pt x="4771569" y="93863"/>
                  </a:lnTo>
                  <a:cubicBezTo>
                    <a:pt x="4770711" y="92530"/>
                    <a:pt x="4768902" y="92435"/>
                    <a:pt x="4767092" y="92530"/>
                  </a:cubicBezTo>
                  <a:cubicBezTo>
                    <a:pt x="4765282" y="92625"/>
                    <a:pt x="4764806" y="93768"/>
                    <a:pt x="4763473" y="92530"/>
                  </a:cubicBezTo>
                  <a:cubicBezTo>
                    <a:pt x="4764044" y="91196"/>
                    <a:pt x="4765473" y="91101"/>
                    <a:pt x="4766711" y="90720"/>
                  </a:cubicBezTo>
                  <a:cubicBezTo>
                    <a:pt x="4770235" y="89577"/>
                    <a:pt x="4771854" y="87577"/>
                    <a:pt x="4767949" y="85672"/>
                  </a:cubicBezTo>
                  <a:cubicBezTo>
                    <a:pt x="4764720" y="84616"/>
                    <a:pt x="4761177" y="85771"/>
                    <a:pt x="4759186" y="88529"/>
                  </a:cubicBezTo>
                  <a:cubicBezTo>
                    <a:pt x="4758729" y="89112"/>
                    <a:pt x="4758215" y="89654"/>
                    <a:pt x="4757662" y="90149"/>
                  </a:cubicBezTo>
                  <a:cubicBezTo>
                    <a:pt x="4754805" y="92244"/>
                    <a:pt x="4745184" y="92244"/>
                    <a:pt x="4744613" y="90149"/>
                  </a:cubicBezTo>
                  <a:cubicBezTo>
                    <a:pt x="4743184" y="83576"/>
                    <a:pt x="4740232" y="85672"/>
                    <a:pt x="4737279" y="89006"/>
                  </a:cubicBezTo>
                  <a:cubicBezTo>
                    <a:pt x="4734326" y="92339"/>
                    <a:pt x="4733469" y="90720"/>
                    <a:pt x="4731087" y="90815"/>
                  </a:cubicBezTo>
                  <a:cubicBezTo>
                    <a:pt x="4728954" y="90801"/>
                    <a:pt x="4726868" y="91505"/>
                    <a:pt x="4725182" y="92816"/>
                  </a:cubicBezTo>
                  <a:lnTo>
                    <a:pt x="4719086" y="92816"/>
                  </a:lnTo>
                  <a:cubicBezTo>
                    <a:pt x="4718419" y="91958"/>
                    <a:pt x="4718038" y="91006"/>
                    <a:pt x="4716419" y="90815"/>
                  </a:cubicBezTo>
                  <a:cubicBezTo>
                    <a:pt x="4709847" y="90053"/>
                    <a:pt x="4712990" y="86624"/>
                    <a:pt x="4713085" y="83862"/>
                  </a:cubicBezTo>
                  <a:cubicBezTo>
                    <a:pt x="4713057" y="83641"/>
                    <a:pt x="4713057" y="83416"/>
                    <a:pt x="4713085" y="83195"/>
                  </a:cubicBezTo>
                  <a:cubicBezTo>
                    <a:pt x="4713323" y="82194"/>
                    <a:pt x="4713323" y="81149"/>
                    <a:pt x="4713085" y="80147"/>
                  </a:cubicBezTo>
                  <a:cubicBezTo>
                    <a:pt x="4716228" y="80147"/>
                    <a:pt x="4719372" y="80147"/>
                    <a:pt x="4722610" y="80147"/>
                  </a:cubicBezTo>
                  <a:cubicBezTo>
                    <a:pt x="4722772" y="80709"/>
                    <a:pt x="4723001" y="81252"/>
                    <a:pt x="4723277" y="81767"/>
                  </a:cubicBezTo>
                  <a:cubicBezTo>
                    <a:pt x="4724039" y="81767"/>
                    <a:pt x="4724134" y="80719"/>
                    <a:pt x="4724610" y="80243"/>
                  </a:cubicBezTo>
                  <a:cubicBezTo>
                    <a:pt x="4728801" y="80243"/>
                    <a:pt x="4732993" y="80243"/>
                    <a:pt x="4737184" y="80243"/>
                  </a:cubicBezTo>
                  <a:cubicBezTo>
                    <a:pt x="4738231" y="81481"/>
                    <a:pt x="4740041" y="81862"/>
                    <a:pt x="4740612" y="83672"/>
                  </a:cubicBezTo>
                  <a:cubicBezTo>
                    <a:pt x="4741546" y="82665"/>
                    <a:pt x="4742346" y="81545"/>
                    <a:pt x="4742994" y="80338"/>
                  </a:cubicBezTo>
                  <a:cubicBezTo>
                    <a:pt x="4766520" y="80909"/>
                    <a:pt x="4790047" y="82910"/>
                    <a:pt x="4813860" y="82243"/>
                  </a:cubicBezTo>
                  <a:moveTo>
                    <a:pt x="3829451" y="428286"/>
                  </a:moveTo>
                  <a:cubicBezTo>
                    <a:pt x="3827927" y="431239"/>
                    <a:pt x="3826403" y="433525"/>
                    <a:pt x="3822212" y="430096"/>
                  </a:cubicBezTo>
                  <a:cubicBezTo>
                    <a:pt x="3820183" y="429175"/>
                    <a:pt x="3817859" y="429175"/>
                    <a:pt x="3815830" y="430096"/>
                  </a:cubicBezTo>
                  <a:cubicBezTo>
                    <a:pt x="3813068" y="435525"/>
                    <a:pt x="3808210" y="431144"/>
                    <a:pt x="3804591" y="432191"/>
                  </a:cubicBezTo>
                  <a:cubicBezTo>
                    <a:pt x="3800971" y="433239"/>
                    <a:pt x="3800781" y="430858"/>
                    <a:pt x="3800590" y="428858"/>
                  </a:cubicBezTo>
                  <a:cubicBezTo>
                    <a:pt x="3800400" y="426857"/>
                    <a:pt x="3802590" y="425905"/>
                    <a:pt x="3804781" y="426000"/>
                  </a:cubicBezTo>
                  <a:lnTo>
                    <a:pt x="3814878" y="426572"/>
                  </a:lnTo>
                  <a:cubicBezTo>
                    <a:pt x="3820212" y="426572"/>
                    <a:pt x="3824403" y="426572"/>
                    <a:pt x="3826022" y="420095"/>
                  </a:cubicBezTo>
                  <a:cubicBezTo>
                    <a:pt x="3827641" y="413618"/>
                    <a:pt x="3833642" y="417047"/>
                    <a:pt x="3838500" y="417618"/>
                  </a:cubicBezTo>
                  <a:cubicBezTo>
                    <a:pt x="3834423" y="420036"/>
                    <a:pt x="3831251" y="423713"/>
                    <a:pt x="3829451" y="428096"/>
                  </a:cubicBezTo>
                  <a:moveTo>
                    <a:pt x="3551892" y="421523"/>
                  </a:moveTo>
                  <a:cubicBezTo>
                    <a:pt x="3549892" y="421523"/>
                    <a:pt x="3548654" y="424762"/>
                    <a:pt x="3546939" y="426572"/>
                  </a:cubicBezTo>
                  <a:cubicBezTo>
                    <a:pt x="3545034" y="425238"/>
                    <a:pt x="3548178" y="422952"/>
                    <a:pt x="3545701" y="421809"/>
                  </a:cubicBezTo>
                  <a:cubicBezTo>
                    <a:pt x="3543225" y="420666"/>
                    <a:pt x="3541129" y="423238"/>
                    <a:pt x="3539034" y="421809"/>
                  </a:cubicBezTo>
                  <a:cubicBezTo>
                    <a:pt x="3531604" y="416189"/>
                    <a:pt x="3529509" y="419618"/>
                    <a:pt x="3528366" y="426191"/>
                  </a:cubicBezTo>
                  <a:cubicBezTo>
                    <a:pt x="3528366" y="428667"/>
                    <a:pt x="3526651" y="431144"/>
                    <a:pt x="3523603" y="430763"/>
                  </a:cubicBezTo>
                  <a:cubicBezTo>
                    <a:pt x="3520555" y="430382"/>
                    <a:pt x="3521127" y="427905"/>
                    <a:pt x="3521222" y="425714"/>
                  </a:cubicBezTo>
                  <a:cubicBezTo>
                    <a:pt x="3521222" y="418856"/>
                    <a:pt x="3517602" y="416761"/>
                    <a:pt x="3510744" y="419999"/>
                  </a:cubicBezTo>
                  <a:cubicBezTo>
                    <a:pt x="3508935" y="420857"/>
                    <a:pt x="3506934" y="421904"/>
                    <a:pt x="3505887" y="420476"/>
                  </a:cubicBezTo>
                  <a:cubicBezTo>
                    <a:pt x="3501981" y="414856"/>
                    <a:pt x="3494361" y="419999"/>
                    <a:pt x="3489885" y="415999"/>
                  </a:cubicBezTo>
                  <a:cubicBezTo>
                    <a:pt x="3489885" y="415999"/>
                    <a:pt x="3488075" y="416475"/>
                    <a:pt x="3487027" y="417047"/>
                  </a:cubicBezTo>
                  <a:cubicBezTo>
                    <a:pt x="3488456" y="415237"/>
                    <a:pt x="3490361" y="413237"/>
                    <a:pt x="3490456" y="411903"/>
                  </a:cubicBezTo>
                  <a:cubicBezTo>
                    <a:pt x="3490551" y="410570"/>
                    <a:pt x="3490456" y="409141"/>
                    <a:pt x="3489123" y="409331"/>
                  </a:cubicBezTo>
                  <a:cubicBezTo>
                    <a:pt x="3485027" y="410189"/>
                    <a:pt x="3483598" y="404759"/>
                    <a:pt x="3479598" y="404950"/>
                  </a:cubicBezTo>
                  <a:cubicBezTo>
                    <a:pt x="3479122" y="406569"/>
                    <a:pt x="3478740" y="409522"/>
                    <a:pt x="3478359" y="409522"/>
                  </a:cubicBezTo>
                  <a:cubicBezTo>
                    <a:pt x="3474368" y="409730"/>
                    <a:pt x="3470377" y="409247"/>
                    <a:pt x="3466548" y="408093"/>
                  </a:cubicBezTo>
                  <a:cubicBezTo>
                    <a:pt x="3464739" y="407426"/>
                    <a:pt x="3463310" y="405807"/>
                    <a:pt x="3461310" y="406760"/>
                  </a:cubicBezTo>
                  <a:cubicBezTo>
                    <a:pt x="3459309" y="407712"/>
                    <a:pt x="3460643" y="408665"/>
                    <a:pt x="3461310" y="409617"/>
                  </a:cubicBezTo>
                  <a:cubicBezTo>
                    <a:pt x="3461976" y="410570"/>
                    <a:pt x="3463215" y="414189"/>
                    <a:pt x="3466072" y="414189"/>
                  </a:cubicBezTo>
                  <a:cubicBezTo>
                    <a:pt x="3468930" y="414189"/>
                    <a:pt x="3470835" y="413332"/>
                    <a:pt x="3473121" y="414189"/>
                  </a:cubicBezTo>
                  <a:cubicBezTo>
                    <a:pt x="3472482" y="416324"/>
                    <a:pt x="3470368" y="417663"/>
                    <a:pt x="3468168" y="417332"/>
                  </a:cubicBezTo>
                  <a:cubicBezTo>
                    <a:pt x="3462834" y="415237"/>
                    <a:pt x="3456357" y="421238"/>
                    <a:pt x="3451404" y="413903"/>
                  </a:cubicBezTo>
                  <a:cubicBezTo>
                    <a:pt x="3450547" y="412570"/>
                    <a:pt x="3449022" y="413046"/>
                    <a:pt x="3450547" y="410951"/>
                  </a:cubicBezTo>
                  <a:cubicBezTo>
                    <a:pt x="3452070" y="408855"/>
                    <a:pt x="3451689" y="407426"/>
                    <a:pt x="3449784" y="406950"/>
                  </a:cubicBezTo>
                  <a:cubicBezTo>
                    <a:pt x="3445879" y="406093"/>
                    <a:pt x="3445117" y="404188"/>
                    <a:pt x="3447879" y="400949"/>
                  </a:cubicBezTo>
                  <a:cubicBezTo>
                    <a:pt x="3450642" y="397711"/>
                    <a:pt x="3455214" y="396473"/>
                    <a:pt x="3457404" y="400378"/>
                  </a:cubicBezTo>
                  <a:cubicBezTo>
                    <a:pt x="3460833" y="405902"/>
                    <a:pt x="3463119" y="405331"/>
                    <a:pt x="3466453" y="400378"/>
                  </a:cubicBezTo>
                  <a:cubicBezTo>
                    <a:pt x="3467206" y="398642"/>
                    <a:pt x="3469234" y="397848"/>
                    <a:pt x="3470968" y="398605"/>
                  </a:cubicBezTo>
                  <a:cubicBezTo>
                    <a:pt x="3471759" y="398951"/>
                    <a:pt x="3472397" y="399585"/>
                    <a:pt x="3472740" y="400378"/>
                  </a:cubicBezTo>
                  <a:cubicBezTo>
                    <a:pt x="3473835" y="403089"/>
                    <a:pt x="3476750" y="404588"/>
                    <a:pt x="3479598" y="403902"/>
                  </a:cubicBezTo>
                  <a:cubicBezTo>
                    <a:pt x="3483217" y="398663"/>
                    <a:pt x="3487313" y="396758"/>
                    <a:pt x="3492837" y="400949"/>
                  </a:cubicBezTo>
                  <a:cubicBezTo>
                    <a:pt x="3494304" y="401996"/>
                    <a:pt x="3496200" y="402246"/>
                    <a:pt x="3497886" y="401616"/>
                  </a:cubicBezTo>
                  <a:cubicBezTo>
                    <a:pt x="3500010" y="400444"/>
                    <a:pt x="3502420" y="399914"/>
                    <a:pt x="3504839" y="400092"/>
                  </a:cubicBezTo>
                  <a:cubicBezTo>
                    <a:pt x="3504839" y="400092"/>
                    <a:pt x="3504839" y="401426"/>
                    <a:pt x="3506077" y="401426"/>
                  </a:cubicBezTo>
                  <a:cubicBezTo>
                    <a:pt x="3507315" y="401426"/>
                    <a:pt x="3508363" y="400283"/>
                    <a:pt x="3509125" y="399235"/>
                  </a:cubicBezTo>
                  <a:cubicBezTo>
                    <a:pt x="3512706" y="400101"/>
                    <a:pt x="3516097" y="401618"/>
                    <a:pt x="3519126" y="403712"/>
                  </a:cubicBezTo>
                  <a:cubicBezTo>
                    <a:pt x="3520269" y="404378"/>
                    <a:pt x="3521412" y="405521"/>
                    <a:pt x="3522270" y="403712"/>
                  </a:cubicBezTo>
                  <a:cubicBezTo>
                    <a:pt x="3526937" y="395330"/>
                    <a:pt x="3533890" y="400568"/>
                    <a:pt x="3539605" y="400568"/>
                  </a:cubicBezTo>
                  <a:cubicBezTo>
                    <a:pt x="3545320" y="400568"/>
                    <a:pt x="3551416" y="401902"/>
                    <a:pt x="3556369" y="396854"/>
                  </a:cubicBezTo>
                  <a:cubicBezTo>
                    <a:pt x="3557703" y="395425"/>
                    <a:pt x="3558465" y="395044"/>
                    <a:pt x="3560370" y="396854"/>
                  </a:cubicBezTo>
                  <a:cubicBezTo>
                    <a:pt x="3558045" y="399142"/>
                    <a:pt x="3557369" y="402622"/>
                    <a:pt x="3558655" y="405617"/>
                  </a:cubicBezTo>
                  <a:cubicBezTo>
                    <a:pt x="3562465" y="412951"/>
                    <a:pt x="3561322" y="418094"/>
                    <a:pt x="3551607" y="420571"/>
                  </a:cubicBezTo>
                  <a:moveTo>
                    <a:pt x="3439212" y="407617"/>
                  </a:moveTo>
                  <a:cubicBezTo>
                    <a:pt x="3434259" y="405617"/>
                    <a:pt x="3429687" y="405617"/>
                    <a:pt x="3431782" y="414094"/>
                  </a:cubicBezTo>
                  <a:cubicBezTo>
                    <a:pt x="3432544" y="417047"/>
                    <a:pt x="3430734" y="416475"/>
                    <a:pt x="3429591" y="417142"/>
                  </a:cubicBezTo>
                  <a:cubicBezTo>
                    <a:pt x="3426924" y="418666"/>
                    <a:pt x="3425019" y="417809"/>
                    <a:pt x="3423114" y="415237"/>
                  </a:cubicBezTo>
                  <a:cubicBezTo>
                    <a:pt x="3421209" y="412665"/>
                    <a:pt x="3423114" y="412856"/>
                    <a:pt x="3424543" y="412189"/>
                  </a:cubicBezTo>
                  <a:cubicBezTo>
                    <a:pt x="3426572" y="411185"/>
                    <a:pt x="3427401" y="408728"/>
                    <a:pt x="3426391" y="406701"/>
                  </a:cubicBezTo>
                  <a:cubicBezTo>
                    <a:pt x="3426258" y="406416"/>
                    <a:pt x="3426077" y="406147"/>
                    <a:pt x="3425877" y="405902"/>
                  </a:cubicBezTo>
                  <a:cubicBezTo>
                    <a:pt x="3422448" y="401140"/>
                    <a:pt x="3423876" y="407331"/>
                    <a:pt x="3422829" y="407903"/>
                  </a:cubicBezTo>
                  <a:cubicBezTo>
                    <a:pt x="3421781" y="408474"/>
                    <a:pt x="3419400" y="407236"/>
                    <a:pt x="3417781" y="407141"/>
                  </a:cubicBezTo>
                  <a:cubicBezTo>
                    <a:pt x="3413875" y="407141"/>
                    <a:pt x="3409494" y="405617"/>
                    <a:pt x="3407779" y="411713"/>
                  </a:cubicBezTo>
                  <a:cubicBezTo>
                    <a:pt x="3407779" y="412570"/>
                    <a:pt x="3407208" y="414380"/>
                    <a:pt x="3406160" y="412284"/>
                  </a:cubicBezTo>
                  <a:cubicBezTo>
                    <a:pt x="3403302" y="406188"/>
                    <a:pt x="3402445" y="411332"/>
                    <a:pt x="3402064" y="413427"/>
                  </a:cubicBezTo>
                  <a:cubicBezTo>
                    <a:pt x="3401302" y="417142"/>
                    <a:pt x="3399016" y="416951"/>
                    <a:pt x="3396921" y="416285"/>
                  </a:cubicBezTo>
                  <a:cubicBezTo>
                    <a:pt x="3394825" y="415618"/>
                    <a:pt x="3396444" y="413046"/>
                    <a:pt x="3396254" y="411617"/>
                  </a:cubicBezTo>
                  <a:cubicBezTo>
                    <a:pt x="3395673" y="409057"/>
                    <a:pt x="3395511" y="406419"/>
                    <a:pt x="3395778" y="403807"/>
                  </a:cubicBezTo>
                  <a:cubicBezTo>
                    <a:pt x="3396444" y="400187"/>
                    <a:pt x="3398731" y="396663"/>
                    <a:pt x="3401969" y="398663"/>
                  </a:cubicBezTo>
                  <a:cubicBezTo>
                    <a:pt x="3408960" y="402657"/>
                    <a:pt x="3417552" y="402657"/>
                    <a:pt x="3424543" y="398663"/>
                  </a:cubicBezTo>
                  <a:cubicBezTo>
                    <a:pt x="3425781" y="398663"/>
                    <a:pt x="3427686" y="397425"/>
                    <a:pt x="3427972" y="398663"/>
                  </a:cubicBezTo>
                  <a:cubicBezTo>
                    <a:pt x="3429687" y="407236"/>
                    <a:pt x="3434544" y="402759"/>
                    <a:pt x="3438545" y="401997"/>
                  </a:cubicBezTo>
                  <a:cubicBezTo>
                    <a:pt x="3440240" y="401417"/>
                    <a:pt x="3442079" y="402319"/>
                    <a:pt x="3442660" y="404011"/>
                  </a:cubicBezTo>
                  <a:cubicBezTo>
                    <a:pt x="3442764" y="404314"/>
                    <a:pt x="3442822" y="404630"/>
                    <a:pt x="3442831" y="404950"/>
                  </a:cubicBezTo>
                  <a:cubicBezTo>
                    <a:pt x="3442260" y="407426"/>
                    <a:pt x="3441974" y="408569"/>
                    <a:pt x="3439212" y="407426"/>
                  </a:cubicBezTo>
                  <a:moveTo>
                    <a:pt x="3002205" y="416094"/>
                  </a:moveTo>
                  <a:cubicBezTo>
                    <a:pt x="2997671" y="418815"/>
                    <a:pt x="2992661" y="420658"/>
                    <a:pt x="2987441" y="421523"/>
                  </a:cubicBezTo>
                  <a:cubicBezTo>
                    <a:pt x="2982202" y="421523"/>
                    <a:pt x="2982488" y="415618"/>
                    <a:pt x="2982202" y="411332"/>
                  </a:cubicBezTo>
                  <a:cubicBezTo>
                    <a:pt x="2982202" y="409808"/>
                    <a:pt x="2983155" y="408188"/>
                    <a:pt x="2983631" y="406664"/>
                  </a:cubicBezTo>
                  <a:cubicBezTo>
                    <a:pt x="2984107" y="405140"/>
                    <a:pt x="2984964" y="402664"/>
                    <a:pt x="2983631" y="401330"/>
                  </a:cubicBezTo>
                  <a:cubicBezTo>
                    <a:pt x="2982297" y="399997"/>
                    <a:pt x="2979821" y="401330"/>
                    <a:pt x="2978487" y="403235"/>
                  </a:cubicBezTo>
                  <a:cubicBezTo>
                    <a:pt x="2977154" y="405140"/>
                    <a:pt x="2976678" y="406093"/>
                    <a:pt x="2975535" y="406950"/>
                  </a:cubicBezTo>
                  <a:cubicBezTo>
                    <a:pt x="2974392" y="407807"/>
                    <a:pt x="2971629" y="412189"/>
                    <a:pt x="2970106" y="405902"/>
                  </a:cubicBezTo>
                  <a:cubicBezTo>
                    <a:pt x="2968581" y="399616"/>
                    <a:pt x="2965057" y="399806"/>
                    <a:pt x="2961152" y="404378"/>
                  </a:cubicBezTo>
                  <a:cubicBezTo>
                    <a:pt x="2960104" y="405617"/>
                    <a:pt x="2958485" y="406664"/>
                    <a:pt x="2958199" y="408093"/>
                  </a:cubicBezTo>
                  <a:cubicBezTo>
                    <a:pt x="2956485" y="416475"/>
                    <a:pt x="2950865" y="416380"/>
                    <a:pt x="2943245" y="415808"/>
                  </a:cubicBezTo>
                  <a:lnTo>
                    <a:pt x="2948389" y="412379"/>
                  </a:lnTo>
                  <a:cubicBezTo>
                    <a:pt x="2950293" y="411236"/>
                    <a:pt x="2954199" y="410951"/>
                    <a:pt x="2952865" y="408379"/>
                  </a:cubicBezTo>
                  <a:cubicBezTo>
                    <a:pt x="2951532" y="405807"/>
                    <a:pt x="2952865" y="401616"/>
                    <a:pt x="2949436" y="400759"/>
                  </a:cubicBezTo>
                  <a:cubicBezTo>
                    <a:pt x="2946998" y="400495"/>
                    <a:pt x="2944702" y="401960"/>
                    <a:pt x="2943912" y="404283"/>
                  </a:cubicBezTo>
                  <a:cubicBezTo>
                    <a:pt x="2943245" y="405521"/>
                    <a:pt x="2942769" y="406950"/>
                    <a:pt x="2941245" y="406474"/>
                  </a:cubicBezTo>
                  <a:cubicBezTo>
                    <a:pt x="2939721" y="405998"/>
                    <a:pt x="2939816" y="404378"/>
                    <a:pt x="2939721" y="403045"/>
                  </a:cubicBezTo>
                  <a:cubicBezTo>
                    <a:pt x="2939625" y="401711"/>
                    <a:pt x="2938578" y="398759"/>
                    <a:pt x="2939244" y="397330"/>
                  </a:cubicBezTo>
                  <a:cubicBezTo>
                    <a:pt x="2942026" y="390699"/>
                    <a:pt x="2942559" y="383340"/>
                    <a:pt x="2940768" y="376375"/>
                  </a:cubicBezTo>
                  <a:cubicBezTo>
                    <a:pt x="2940292" y="374470"/>
                    <a:pt x="2940768" y="371898"/>
                    <a:pt x="2942483" y="371517"/>
                  </a:cubicBezTo>
                  <a:cubicBezTo>
                    <a:pt x="2944197" y="371136"/>
                    <a:pt x="2944674" y="373708"/>
                    <a:pt x="2945055" y="375518"/>
                  </a:cubicBezTo>
                  <a:cubicBezTo>
                    <a:pt x="2946483" y="381082"/>
                    <a:pt x="2947055" y="386831"/>
                    <a:pt x="2946769" y="392567"/>
                  </a:cubicBezTo>
                  <a:cubicBezTo>
                    <a:pt x="2946769" y="394663"/>
                    <a:pt x="2946769" y="397235"/>
                    <a:pt x="2948674" y="398378"/>
                  </a:cubicBezTo>
                  <a:cubicBezTo>
                    <a:pt x="2950579" y="399521"/>
                    <a:pt x="2952103" y="397616"/>
                    <a:pt x="2953151" y="396187"/>
                  </a:cubicBezTo>
                  <a:cubicBezTo>
                    <a:pt x="2954199" y="394758"/>
                    <a:pt x="2956866" y="393329"/>
                    <a:pt x="2960104" y="394663"/>
                  </a:cubicBezTo>
                  <a:cubicBezTo>
                    <a:pt x="2966496" y="396940"/>
                    <a:pt x="2973592" y="395982"/>
                    <a:pt x="2979154" y="392091"/>
                  </a:cubicBezTo>
                  <a:cubicBezTo>
                    <a:pt x="2982488" y="390091"/>
                    <a:pt x="2984012" y="390091"/>
                    <a:pt x="2984679" y="394568"/>
                  </a:cubicBezTo>
                  <a:cubicBezTo>
                    <a:pt x="2984679" y="396758"/>
                    <a:pt x="2986298" y="398663"/>
                    <a:pt x="2986679" y="400759"/>
                  </a:cubicBezTo>
                  <a:cubicBezTo>
                    <a:pt x="2987250" y="404474"/>
                    <a:pt x="2984964" y="410284"/>
                    <a:pt x="2988489" y="411522"/>
                  </a:cubicBezTo>
                  <a:cubicBezTo>
                    <a:pt x="2992622" y="412406"/>
                    <a:pt x="2996871" y="412567"/>
                    <a:pt x="3001062" y="411998"/>
                  </a:cubicBezTo>
                  <a:cubicBezTo>
                    <a:pt x="3002395" y="411998"/>
                    <a:pt x="3003633" y="408093"/>
                    <a:pt x="3005062" y="411998"/>
                  </a:cubicBezTo>
                  <a:cubicBezTo>
                    <a:pt x="3006043" y="414107"/>
                    <a:pt x="3005205" y="416616"/>
                    <a:pt x="3003157" y="417713"/>
                  </a:cubicBezTo>
                  <a:moveTo>
                    <a:pt x="2931720" y="411522"/>
                  </a:moveTo>
                  <a:cubicBezTo>
                    <a:pt x="2928957" y="410951"/>
                    <a:pt x="2930862" y="408474"/>
                    <a:pt x="2931148" y="406760"/>
                  </a:cubicBezTo>
                  <a:cubicBezTo>
                    <a:pt x="2931434" y="405045"/>
                    <a:pt x="2932101" y="404759"/>
                    <a:pt x="2931148" y="403426"/>
                  </a:cubicBezTo>
                  <a:cubicBezTo>
                    <a:pt x="2927052" y="405426"/>
                    <a:pt x="2921623" y="402664"/>
                    <a:pt x="2918194" y="408665"/>
                  </a:cubicBezTo>
                  <a:cubicBezTo>
                    <a:pt x="2917699" y="409300"/>
                    <a:pt x="2916889" y="409596"/>
                    <a:pt x="2916099" y="409427"/>
                  </a:cubicBezTo>
                  <a:cubicBezTo>
                    <a:pt x="2906574" y="402569"/>
                    <a:pt x="2899811" y="413999"/>
                    <a:pt x="2891429" y="415046"/>
                  </a:cubicBezTo>
                  <a:cubicBezTo>
                    <a:pt x="2889524" y="415574"/>
                    <a:pt x="2887495" y="414896"/>
                    <a:pt x="2886285" y="413332"/>
                  </a:cubicBezTo>
                  <a:cubicBezTo>
                    <a:pt x="2882094" y="408855"/>
                    <a:pt x="2879332" y="410760"/>
                    <a:pt x="2877903" y="416380"/>
                  </a:cubicBezTo>
                  <a:cubicBezTo>
                    <a:pt x="2875684" y="421607"/>
                    <a:pt x="2874732" y="427288"/>
                    <a:pt x="2875141" y="432953"/>
                  </a:cubicBezTo>
                  <a:cubicBezTo>
                    <a:pt x="2873903" y="425714"/>
                    <a:pt x="2869998" y="419904"/>
                    <a:pt x="2868378" y="413237"/>
                  </a:cubicBezTo>
                  <a:cubicBezTo>
                    <a:pt x="2867007" y="409090"/>
                    <a:pt x="2869264" y="404620"/>
                    <a:pt x="2873408" y="403253"/>
                  </a:cubicBezTo>
                  <a:cubicBezTo>
                    <a:pt x="2873817" y="403117"/>
                    <a:pt x="2874236" y="403016"/>
                    <a:pt x="2874665" y="402950"/>
                  </a:cubicBezTo>
                  <a:cubicBezTo>
                    <a:pt x="2879999" y="401140"/>
                    <a:pt x="2886000" y="396949"/>
                    <a:pt x="2888381" y="407998"/>
                  </a:cubicBezTo>
                  <a:cubicBezTo>
                    <a:pt x="2890772" y="406063"/>
                    <a:pt x="2892610" y="403535"/>
                    <a:pt x="2893715" y="400664"/>
                  </a:cubicBezTo>
                  <a:cubicBezTo>
                    <a:pt x="2895620" y="395234"/>
                    <a:pt x="2896668" y="388376"/>
                    <a:pt x="2904192" y="394853"/>
                  </a:cubicBezTo>
                  <a:cubicBezTo>
                    <a:pt x="2906097" y="396473"/>
                    <a:pt x="2907050" y="393710"/>
                    <a:pt x="2907907" y="392091"/>
                  </a:cubicBezTo>
                  <a:cubicBezTo>
                    <a:pt x="2909679" y="388016"/>
                    <a:pt x="2910431" y="383569"/>
                    <a:pt x="2910098" y="379137"/>
                  </a:cubicBezTo>
                  <a:cubicBezTo>
                    <a:pt x="2910098" y="376661"/>
                    <a:pt x="2909431" y="373803"/>
                    <a:pt x="2912003" y="372470"/>
                  </a:cubicBezTo>
                  <a:cubicBezTo>
                    <a:pt x="2914575" y="371136"/>
                    <a:pt x="2915527" y="366374"/>
                    <a:pt x="2918575" y="368279"/>
                  </a:cubicBezTo>
                  <a:cubicBezTo>
                    <a:pt x="2921623" y="370184"/>
                    <a:pt x="2917908" y="373041"/>
                    <a:pt x="2918004" y="375327"/>
                  </a:cubicBezTo>
                  <a:cubicBezTo>
                    <a:pt x="2918432" y="381363"/>
                    <a:pt x="2918242" y="387428"/>
                    <a:pt x="2917432" y="393425"/>
                  </a:cubicBezTo>
                  <a:cubicBezTo>
                    <a:pt x="2916765" y="397997"/>
                    <a:pt x="2920004" y="399140"/>
                    <a:pt x="2924195" y="397520"/>
                  </a:cubicBezTo>
                  <a:cubicBezTo>
                    <a:pt x="2932006" y="394377"/>
                    <a:pt x="2935815" y="397997"/>
                    <a:pt x="2935053" y="407045"/>
                  </a:cubicBezTo>
                  <a:cubicBezTo>
                    <a:pt x="2935053" y="409331"/>
                    <a:pt x="2934577" y="412094"/>
                    <a:pt x="2932006" y="411522"/>
                  </a:cubicBezTo>
                  <a:moveTo>
                    <a:pt x="2832469" y="413522"/>
                  </a:moveTo>
                  <a:cubicBezTo>
                    <a:pt x="2831040" y="419428"/>
                    <a:pt x="2826373" y="414761"/>
                    <a:pt x="2823420" y="417047"/>
                  </a:cubicBezTo>
                  <a:cubicBezTo>
                    <a:pt x="2827611" y="411522"/>
                    <a:pt x="2830850" y="406474"/>
                    <a:pt x="2823420" y="401330"/>
                  </a:cubicBezTo>
                  <a:cubicBezTo>
                    <a:pt x="2822982" y="400329"/>
                    <a:pt x="2822982" y="399188"/>
                    <a:pt x="2823420" y="398187"/>
                  </a:cubicBezTo>
                  <a:cubicBezTo>
                    <a:pt x="2824516" y="391373"/>
                    <a:pt x="2824516" y="384427"/>
                    <a:pt x="2823420" y="377613"/>
                  </a:cubicBezTo>
                  <a:cubicBezTo>
                    <a:pt x="2823420" y="373232"/>
                    <a:pt x="2826468" y="372755"/>
                    <a:pt x="2828945" y="372279"/>
                  </a:cubicBezTo>
                  <a:cubicBezTo>
                    <a:pt x="2831422" y="371803"/>
                    <a:pt x="2830945" y="375613"/>
                    <a:pt x="2831993" y="377042"/>
                  </a:cubicBezTo>
                  <a:cubicBezTo>
                    <a:pt x="2835517" y="381804"/>
                    <a:pt x="2828088" y="388472"/>
                    <a:pt x="2834565" y="392186"/>
                  </a:cubicBezTo>
                  <a:cubicBezTo>
                    <a:pt x="2828088" y="398568"/>
                    <a:pt x="2834565" y="406474"/>
                    <a:pt x="2832660" y="413522"/>
                  </a:cubicBezTo>
                  <a:moveTo>
                    <a:pt x="2813610" y="385995"/>
                  </a:moveTo>
                  <a:cubicBezTo>
                    <a:pt x="2810981" y="389348"/>
                    <a:pt x="2810714" y="393984"/>
                    <a:pt x="2812943" y="397616"/>
                  </a:cubicBezTo>
                  <a:cubicBezTo>
                    <a:pt x="2815705" y="402378"/>
                    <a:pt x="2812943" y="404664"/>
                    <a:pt x="2809228" y="406283"/>
                  </a:cubicBezTo>
                  <a:cubicBezTo>
                    <a:pt x="2807418" y="399997"/>
                    <a:pt x="2809228" y="393710"/>
                    <a:pt x="2806942" y="387233"/>
                  </a:cubicBezTo>
                  <a:cubicBezTo>
                    <a:pt x="2805961" y="380117"/>
                    <a:pt x="2809590" y="373158"/>
                    <a:pt x="2815991" y="369898"/>
                  </a:cubicBezTo>
                  <a:cubicBezTo>
                    <a:pt x="2817134" y="375613"/>
                    <a:pt x="2819515" y="380947"/>
                    <a:pt x="2813610" y="385995"/>
                  </a:cubicBezTo>
                  <a:moveTo>
                    <a:pt x="2801037" y="373517"/>
                  </a:moveTo>
                  <a:cubicBezTo>
                    <a:pt x="2799608" y="375708"/>
                    <a:pt x="2801513" y="377804"/>
                    <a:pt x="2801037" y="379899"/>
                  </a:cubicBezTo>
                  <a:cubicBezTo>
                    <a:pt x="2800560" y="381995"/>
                    <a:pt x="2800465" y="385805"/>
                    <a:pt x="2798179" y="384757"/>
                  </a:cubicBezTo>
                  <a:cubicBezTo>
                    <a:pt x="2789702" y="381137"/>
                    <a:pt x="2789416" y="391901"/>
                    <a:pt x="2784273" y="394282"/>
                  </a:cubicBezTo>
                  <a:cubicBezTo>
                    <a:pt x="2782177" y="395139"/>
                    <a:pt x="2783130" y="397616"/>
                    <a:pt x="2784273" y="399235"/>
                  </a:cubicBezTo>
                  <a:cubicBezTo>
                    <a:pt x="2785311" y="401027"/>
                    <a:pt x="2787568" y="401695"/>
                    <a:pt x="2789416" y="400759"/>
                  </a:cubicBezTo>
                  <a:cubicBezTo>
                    <a:pt x="2792559" y="399711"/>
                    <a:pt x="2794083" y="393139"/>
                    <a:pt x="2797798" y="396473"/>
                  </a:cubicBezTo>
                  <a:cubicBezTo>
                    <a:pt x="2801513" y="399806"/>
                    <a:pt x="2797131" y="403235"/>
                    <a:pt x="2797798" y="406855"/>
                  </a:cubicBezTo>
                  <a:cubicBezTo>
                    <a:pt x="2798989" y="409688"/>
                    <a:pt x="2798989" y="412880"/>
                    <a:pt x="2797798" y="415713"/>
                  </a:cubicBezTo>
                  <a:cubicBezTo>
                    <a:pt x="2795722" y="410878"/>
                    <a:pt x="2790130" y="408638"/>
                    <a:pt x="2785292" y="410711"/>
                  </a:cubicBezTo>
                  <a:cubicBezTo>
                    <a:pt x="2784520" y="411042"/>
                    <a:pt x="2783787" y="411476"/>
                    <a:pt x="2783130" y="411998"/>
                  </a:cubicBezTo>
                  <a:cubicBezTo>
                    <a:pt x="2780558" y="413999"/>
                    <a:pt x="2778939" y="417618"/>
                    <a:pt x="2775414" y="417999"/>
                  </a:cubicBezTo>
                  <a:cubicBezTo>
                    <a:pt x="2775414" y="417428"/>
                    <a:pt x="2774462" y="416951"/>
                    <a:pt x="2774462" y="416570"/>
                  </a:cubicBezTo>
                  <a:cubicBezTo>
                    <a:pt x="2774462" y="414094"/>
                    <a:pt x="2779891" y="411903"/>
                    <a:pt x="2775319" y="409331"/>
                  </a:cubicBezTo>
                  <a:cubicBezTo>
                    <a:pt x="2770747" y="406760"/>
                    <a:pt x="2770176" y="411141"/>
                    <a:pt x="2768842" y="414189"/>
                  </a:cubicBezTo>
                  <a:cubicBezTo>
                    <a:pt x="2768461" y="415490"/>
                    <a:pt x="2767918" y="416738"/>
                    <a:pt x="2767223" y="417904"/>
                  </a:cubicBezTo>
                  <a:cubicBezTo>
                    <a:pt x="2765242" y="420641"/>
                    <a:pt x="2761565" y="421531"/>
                    <a:pt x="2758555" y="419999"/>
                  </a:cubicBezTo>
                  <a:cubicBezTo>
                    <a:pt x="2756079" y="418571"/>
                    <a:pt x="2757317" y="414761"/>
                    <a:pt x="2758555" y="412379"/>
                  </a:cubicBezTo>
                  <a:cubicBezTo>
                    <a:pt x="2761222" y="407712"/>
                    <a:pt x="2764461" y="403807"/>
                    <a:pt x="2758555" y="398663"/>
                  </a:cubicBezTo>
                  <a:cubicBezTo>
                    <a:pt x="2755412" y="396092"/>
                    <a:pt x="2759412" y="388281"/>
                    <a:pt x="2763603" y="389138"/>
                  </a:cubicBezTo>
                  <a:cubicBezTo>
                    <a:pt x="2767794" y="389996"/>
                    <a:pt x="2767509" y="386376"/>
                    <a:pt x="2769223" y="384662"/>
                  </a:cubicBezTo>
                  <a:cubicBezTo>
                    <a:pt x="2770938" y="382947"/>
                    <a:pt x="2774462" y="378756"/>
                    <a:pt x="2777510" y="384662"/>
                  </a:cubicBezTo>
                  <a:cubicBezTo>
                    <a:pt x="2777748" y="385133"/>
                    <a:pt x="2778034" y="385580"/>
                    <a:pt x="2778367" y="385995"/>
                  </a:cubicBezTo>
                  <a:lnTo>
                    <a:pt x="2793226" y="378470"/>
                  </a:lnTo>
                  <a:cubicBezTo>
                    <a:pt x="2790178" y="373613"/>
                    <a:pt x="2799703" y="367040"/>
                    <a:pt x="2791321" y="362945"/>
                  </a:cubicBezTo>
                  <a:cubicBezTo>
                    <a:pt x="2789988" y="362278"/>
                    <a:pt x="2791321" y="361992"/>
                    <a:pt x="2791321" y="361897"/>
                  </a:cubicBezTo>
                  <a:cubicBezTo>
                    <a:pt x="2797036" y="361897"/>
                    <a:pt x="2795512" y="357134"/>
                    <a:pt x="2795512" y="353420"/>
                  </a:cubicBezTo>
                  <a:cubicBezTo>
                    <a:pt x="2795369" y="351190"/>
                    <a:pt x="2796122" y="348995"/>
                    <a:pt x="2797608" y="347324"/>
                  </a:cubicBezTo>
                  <a:cubicBezTo>
                    <a:pt x="2798751" y="346181"/>
                    <a:pt x="2800179" y="345323"/>
                    <a:pt x="2801513" y="347324"/>
                  </a:cubicBezTo>
                  <a:cubicBezTo>
                    <a:pt x="2802847" y="349324"/>
                    <a:pt x="2803132" y="350467"/>
                    <a:pt x="2801513" y="351515"/>
                  </a:cubicBezTo>
                  <a:cubicBezTo>
                    <a:pt x="2799894" y="352562"/>
                    <a:pt x="2797989" y="353705"/>
                    <a:pt x="2800465" y="356753"/>
                  </a:cubicBezTo>
                  <a:cubicBezTo>
                    <a:pt x="2804228" y="361641"/>
                    <a:pt x="2804466" y="368385"/>
                    <a:pt x="2801037" y="373517"/>
                  </a:cubicBezTo>
                  <a:moveTo>
                    <a:pt x="2751316" y="384471"/>
                  </a:moveTo>
                  <a:cubicBezTo>
                    <a:pt x="2755983" y="390567"/>
                    <a:pt x="2751316" y="395044"/>
                    <a:pt x="2748744" y="401426"/>
                  </a:cubicBezTo>
                  <a:cubicBezTo>
                    <a:pt x="2746925" y="397399"/>
                    <a:pt x="2746296" y="392938"/>
                    <a:pt x="2746935" y="388567"/>
                  </a:cubicBezTo>
                  <a:cubicBezTo>
                    <a:pt x="2747697" y="385900"/>
                    <a:pt x="2747411" y="382852"/>
                    <a:pt x="2744649" y="382661"/>
                  </a:cubicBezTo>
                  <a:cubicBezTo>
                    <a:pt x="2741886" y="382471"/>
                    <a:pt x="2740553" y="385900"/>
                    <a:pt x="2741124" y="387995"/>
                  </a:cubicBezTo>
                  <a:cubicBezTo>
                    <a:pt x="2743029" y="394949"/>
                    <a:pt x="2739029" y="397520"/>
                    <a:pt x="2734838" y="400949"/>
                  </a:cubicBezTo>
                  <a:cubicBezTo>
                    <a:pt x="2733600" y="401807"/>
                    <a:pt x="2732647" y="403616"/>
                    <a:pt x="2730933" y="402569"/>
                  </a:cubicBezTo>
                  <a:cubicBezTo>
                    <a:pt x="2729218" y="401521"/>
                    <a:pt x="2729504" y="399044"/>
                    <a:pt x="2729980" y="397235"/>
                  </a:cubicBezTo>
                  <a:cubicBezTo>
                    <a:pt x="2731761" y="392153"/>
                    <a:pt x="2734400" y="387417"/>
                    <a:pt x="2737791" y="383233"/>
                  </a:cubicBezTo>
                  <a:cubicBezTo>
                    <a:pt x="2740267" y="379518"/>
                    <a:pt x="2739981" y="379137"/>
                    <a:pt x="2735790" y="378851"/>
                  </a:cubicBezTo>
                  <a:cubicBezTo>
                    <a:pt x="2734266" y="378851"/>
                    <a:pt x="2733219" y="378851"/>
                    <a:pt x="2732933" y="376946"/>
                  </a:cubicBezTo>
                  <a:cubicBezTo>
                    <a:pt x="2732609" y="375566"/>
                    <a:pt x="2733276" y="374144"/>
                    <a:pt x="2734552" y="373517"/>
                  </a:cubicBezTo>
                  <a:cubicBezTo>
                    <a:pt x="2736219" y="373139"/>
                    <a:pt x="2737905" y="372854"/>
                    <a:pt x="2739600" y="372660"/>
                  </a:cubicBezTo>
                  <a:cubicBezTo>
                    <a:pt x="2742648" y="371898"/>
                    <a:pt x="2746458" y="373994"/>
                    <a:pt x="2744649" y="366088"/>
                  </a:cubicBezTo>
                  <a:cubicBezTo>
                    <a:pt x="2743096" y="358948"/>
                    <a:pt x="2745754" y="351547"/>
                    <a:pt x="2751507" y="347038"/>
                  </a:cubicBezTo>
                  <a:cubicBezTo>
                    <a:pt x="2753221" y="345895"/>
                    <a:pt x="2754650" y="343990"/>
                    <a:pt x="2756841" y="345704"/>
                  </a:cubicBezTo>
                  <a:cubicBezTo>
                    <a:pt x="2758727" y="347069"/>
                    <a:pt x="2759441" y="349549"/>
                    <a:pt x="2758555" y="351705"/>
                  </a:cubicBezTo>
                  <a:cubicBezTo>
                    <a:pt x="2753507" y="361897"/>
                    <a:pt x="2756650" y="374184"/>
                    <a:pt x="2751316" y="384281"/>
                  </a:cubicBezTo>
                  <a:moveTo>
                    <a:pt x="1554405" y="373517"/>
                  </a:moveTo>
                  <a:cubicBezTo>
                    <a:pt x="1554405" y="372755"/>
                    <a:pt x="1554405" y="371993"/>
                    <a:pt x="1555548" y="371422"/>
                  </a:cubicBezTo>
                  <a:cubicBezTo>
                    <a:pt x="1556195" y="370979"/>
                    <a:pt x="1556900" y="370627"/>
                    <a:pt x="1557643" y="370374"/>
                  </a:cubicBezTo>
                  <a:cubicBezTo>
                    <a:pt x="1557643" y="370946"/>
                    <a:pt x="1558405" y="370374"/>
                    <a:pt x="1558215" y="371803"/>
                  </a:cubicBezTo>
                  <a:cubicBezTo>
                    <a:pt x="1558024" y="373232"/>
                    <a:pt x="1556214" y="374279"/>
                    <a:pt x="1554405" y="373517"/>
                  </a:cubicBezTo>
                  <a:moveTo>
                    <a:pt x="1138067" y="34808"/>
                  </a:moveTo>
                  <a:cubicBezTo>
                    <a:pt x="1135708" y="36734"/>
                    <a:pt x="1133874" y="39224"/>
                    <a:pt x="1132733" y="42047"/>
                  </a:cubicBezTo>
                  <a:cubicBezTo>
                    <a:pt x="1130828" y="47477"/>
                    <a:pt x="1129875" y="54335"/>
                    <a:pt x="1122255" y="47858"/>
                  </a:cubicBezTo>
                  <a:cubicBezTo>
                    <a:pt x="1120350" y="46238"/>
                    <a:pt x="1119493" y="49001"/>
                    <a:pt x="1118541" y="50620"/>
                  </a:cubicBezTo>
                  <a:cubicBezTo>
                    <a:pt x="1116755" y="54690"/>
                    <a:pt x="1116034" y="59148"/>
                    <a:pt x="1116445" y="63574"/>
                  </a:cubicBezTo>
                  <a:cubicBezTo>
                    <a:pt x="1116445" y="66050"/>
                    <a:pt x="1117017" y="68908"/>
                    <a:pt x="1114540" y="70241"/>
                  </a:cubicBezTo>
                  <a:cubicBezTo>
                    <a:pt x="1112064" y="71575"/>
                    <a:pt x="1111016" y="76337"/>
                    <a:pt x="1107873" y="74528"/>
                  </a:cubicBezTo>
                  <a:cubicBezTo>
                    <a:pt x="1104729" y="72718"/>
                    <a:pt x="1108539" y="69765"/>
                    <a:pt x="1108444" y="67384"/>
                  </a:cubicBezTo>
                  <a:cubicBezTo>
                    <a:pt x="1108063" y="61347"/>
                    <a:pt x="1108255" y="55287"/>
                    <a:pt x="1109016" y="49286"/>
                  </a:cubicBezTo>
                  <a:cubicBezTo>
                    <a:pt x="1109682" y="44810"/>
                    <a:pt x="1106444" y="43571"/>
                    <a:pt x="1102348" y="45191"/>
                  </a:cubicBezTo>
                  <a:cubicBezTo>
                    <a:pt x="1094538" y="48334"/>
                    <a:pt x="1090632" y="44714"/>
                    <a:pt x="1091394" y="35666"/>
                  </a:cubicBezTo>
                  <a:cubicBezTo>
                    <a:pt x="1091394" y="33380"/>
                    <a:pt x="1091966" y="30522"/>
                    <a:pt x="1094538" y="31094"/>
                  </a:cubicBezTo>
                  <a:cubicBezTo>
                    <a:pt x="1097109" y="31665"/>
                    <a:pt x="1095395" y="34142"/>
                    <a:pt x="1094538" y="35856"/>
                  </a:cubicBezTo>
                  <a:cubicBezTo>
                    <a:pt x="1093680" y="37571"/>
                    <a:pt x="1093585" y="37856"/>
                    <a:pt x="1094538" y="39285"/>
                  </a:cubicBezTo>
                  <a:cubicBezTo>
                    <a:pt x="1098538" y="37190"/>
                    <a:pt x="1104063" y="39952"/>
                    <a:pt x="1107492" y="33951"/>
                  </a:cubicBezTo>
                  <a:cubicBezTo>
                    <a:pt x="1107492" y="33380"/>
                    <a:pt x="1109111" y="32903"/>
                    <a:pt x="1109492" y="33189"/>
                  </a:cubicBezTo>
                  <a:cubicBezTo>
                    <a:pt x="1119017" y="40047"/>
                    <a:pt x="1125780" y="28712"/>
                    <a:pt x="1134257" y="27569"/>
                  </a:cubicBezTo>
                  <a:cubicBezTo>
                    <a:pt x="1136131" y="27084"/>
                    <a:pt x="1138114" y="27758"/>
                    <a:pt x="1139305" y="29284"/>
                  </a:cubicBezTo>
                  <a:cubicBezTo>
                    <a:pt x="1143591" y="33856"/>
                    <a:pt x="1146258" y="31856"/>
                    <a:pt x="1147782" y="26236"/>
                  </a:cubicBezTo>
                  <a:cubicBezTo>
                    <a:pt x="1149972" y="21001"/>
                    <a:pt x="1150886" y="15320"/>
                    <a:pt x="1150449" y="9662"/>
                  </a:cubicBezTo>
                  <a:cubicBezTo>
                    <a:pt x="1151783" y="16901"/>
                    <a:pt x="1155593" y="22712"/>
                    <a:pt x="1157212" y="29379"/>
                  </a:cubicBezTo>
                  <a:cubicBezTo>
                    <a:pt x="1158875" y="33473"/>
                    <a:pt x="1156905" y="38140"/>
                    <a:pt x="1152812" y="39803"/>
                  </a:cubicBezTo>
                  <a:cubicBezTo>
                    <a:pt x="1152476" y="39940"/>
                    <a:pt x="1152133" y="40053"/>
                    <a:pt x="1151783" y="40142"/>
                  </a:cubicBezTo>
                  <a:cubicBezTo>
                    <a:pt x="1146544" y="41857"/>
                    <a:pt x="1140543" y="46048"/>
                    <a:pt x="1138067" y="35094"/>
                  </a:cubicBezTo>
                  <a:moveTo>
                    <a:pt x="1192836" y="29284"/>
                  </a:moveTo>
                  <a:cubicBezTo>
                    <a:pt x="1194264" y="23378"/>
                    <a:pt x="1198932" y="27950"/>
                    <a:pt x="1202361" y="25760"/>
                  </a:cubicBezTo>
                  <a:cubicBezTo>
                    <a:pt x="1198074" y="31284"/>
                    <a:pt x="1194836" y="36332"/>
                    <a:pt x="1202361" y="41476"/>
                  </a:cubicBezTo>
                  <a:cubicBezTo>
                    <a:pt x="1202932" y="41476"/>
                    <a:pt x="1203123" y="43667"/>
                    <a:pt x="1202361" y="44619"/>
                  </a:cubicBezTo>
                  <a:cubicBezTo>
                    <a:pt x="1202220" y="46331"/>
                    <a:pt x="1202220" y="48051"/>
                    <a:pt x="1202361" y="49763"/>
                  </a:cubicBezTo>
                  <a:lnTo>
                    <a:pt x="1192836" y="47953"/>
                  </a:lnTo>
                  <a:cubicBezTo>
                    <a:pt x="1195979" y="42143"/>
                    <a:pt x="1191883" y="35380"/>
                    <a:pt x="1193407" y="28903"/>
                  </a:cubicBezTo>
                  <a:moveTo>
                    <a:pt x="1216553" y="36142"/>
                  </a:moveTo>
                  <a:cubicBezTo>
                    <a:pt x="1217598" y="40868"/>
                    <a:pt x="1218172" y="45686"/>
                    <a:pt x="1218267" y="50525"/>
                  </a:cubicBezTo>
                  <a:cubicBezTo>
                    <a:pt x="1216906" y="50672"/>
                    <a:pt x="1215533" y="50672"/>
                    <a:pt x="1214172" y="50525"/>
                  </a:cubicBezTo>
                  <a:cubicBezTo>
                    <a:pt x="1214364" y="48384"/>
                    <a:pt x="1213934" y="46235"/>
                    <a:pt x="1212933" y="44333"/>
                  </a:cubicBezTo>
                  <a:cubicBezTo>
                    <a:pt x="1210171" y="39666"/>
                    <a:pt x="1212933" y="37380"/>
                    <a:pt x="1216553" y="35761"/>
                  </a:cubicBezTo>
                  <a:moveTo>
                    <a:pt x="1235603" y="32618"/>
                  </a:moveTo>
                  <a:cubicBezTo>
                    <a:pt x="1232936" y="32046"/>
                    <a:pt x="1230459" y="31189"/>
                    <a:pt x="1227888" y="30713"/>
                  </a:cubicBezTo>
                  <a:cubicBezTo>
                    <a:pt x="1227840" y="29409"/>
                    <a:pt x="1228170" y="28118"/>
                    <a:pt x="1228840" y="26998"/>
                  </a:cubicBezTo>
                  <a:cubicBezTo>
                    <a:pt x="1230255" y="29698"/>
                    <a:pt x="1232689" y="31721"/>
                    <a:pt x="1235603" y="32618"/>
                  </a:cubicBezTo>
                  <a:moveTo>
                    <a:pt x="1243509" y="30713"/>
                  </a:moveTo>
                  <a:cubicBezTo>
                    <a:pt x="1246080" y="28808"/>
                    <a:pt x="1247700" y="25093"/>
                    <a:pt x="1251224" y="24807"/>
                  </a:cubicBezTo>
                  <a:cubicBezTo>
                    <a:pt x="1251224" y="25379"/>
                    <a:pt x="1252176" y="25760"/>
                    <a:pt x="1252176" y="26141"/>
                  </a:cubicBezTo>
                  <a:cubicBezTo>
                    <a:pt x="1252176" y="28617"/>
                    <a:pt x="1246747" y="30808"/>
                    <a:pt x="1251319" y="33380"/>
                  </a:cubicBezTo>
                  <a:cubicBezTo>
                    <a:pt x="1255891" y="35951"/>
                    <a:pt x="1256463" y="31570"/>
                    <a:pt x="1257796" y="28617"/>
                  </a:cubicBezTo>
                  <a:cubicBezTo>
                    <a:pt x="1258187" y="27318"/>
                    <a:pt x="1258730" y="26070"/>
                    <a:pt x="1259415" y="24902"/>
                  </a:cubicBezTo>
                  <a:cubicBezTo>
                    <a:pt x="1261377" y="22076"/>
                    <a:pt x="1265149" y="21174"/>
                    <a:pt x="1268178" y="22807"/>
                  </a:cubicBezTo>
                  <a:cubicBezTo>
                    <a:pt x="1270560" y="24140"/>
                    <a:pt x="1269321" y="28046"/>
                    <a:pt x="1268178" y="30332"/>
                  </a:cubicBezTo>
                  <a:cubicBezTo>
                    <a:pt x="1266007" y="33266"/>
                    <a:pt x="1265464" y="37104"/>
                    <a:pt x="1266750" y="40523"/>
                  </a:cubicBezTo>
                  <a:cubicBezTo>
                    <a:pt x="1264273" y="39666"/>
                    <a:pt x="1261701" y="39380"/>
                    <a:pt x="1259320" y="38428"/>
                  </a:cubicBezTo>
                  <a:cubicBezTo>
                    <a:pt x="1251738" y="35909"/>
                    <a:pt x="1243966" y="33998"/>
                    <a:pt x="1236079" y="32713"/>
                  </a:cubicBezTo>
                  <a:cubicBezTo>
                    <a:pt x="1238789" y="33177"/>
                    <a:pt x="1241566" y="32448"/>
                    <a:pt x="1243699" y="30713"/>
                  </a:cubicBezTo>
                  <a:moveTo>
                    <a:pt x="1278275" y="43762"/>
                  </a:moveTo>
                  <a:lnTo>
                    <a:pt x="1276465" y="43762"/>
                  </a:lnTo>
                  <a:lnTo>
                    <a:pt x="1277513" y="41476"/>
                  </a:lnTo>
                  <a:cubicBezTo>
                    <a:pt x="1277513" y="42524"/>
                    <a:pt x="1277513" y="43381"/>
                    <a:pt x="1278275" y="44238"/>
                  </a:cubicBezTo>
                  <a:moveTo>
                    <a:pt x="1295229" y="40428"/>
                  </a:moveTo>
                  <a:cubicBezTo>
                    <a:pt x="1297134" y="41666"/>
                    <a:pt x="1296753" y="43857"/>
                    <a:pt x="1296277" y="45667"/>
                  </a:cubicBezTo>
                  <a:cubicBezTo>
                    <a:pt x="1295801" y="47477"/>
                    <a:pt x="1294944" y="47667"/>
                    <a:pt x="1294467" y="48810"/>
                  </a:cubicBezTo>
                  <a:cubicBezTo>
                    <a:pt x="1291705" y="48239"/>
                    <a:pt x="1289038" y="47191"/>
                    <a:pt x="1286371" y="46619"/>
                  </a:cubicBezTo>
                  <a:cubicBezTo>
                    <a:pt x="1287762" y="44807"/>
                    <a:pt x="1289429" y="43230"/>
                    <a:pt x="1291324" y="41952"/>
                  </a:cubicBezTo>
                  <a:cubicBezTo>
                    <a:pt x="1292562" y="41095"/>
                    <a:pt x="1293610" y="39380"/>
                    <a:pt x="1295229" y="40428"/>
                  </a:cubicBezTo>
                  <a:moveTo>
                    <a:pt x="1241794" y="43952"/>
                  </a:moveTo>
                  <a:cubicBezTo>
                    <a:pt x="1240766" y="42265"/>
                    <a:pt x="1238639" y="41610"/>
                    <a:pt x="1236841" y="42428"/>
                  </a:cubicBezTo>
                  <a:cubicBezTo>
                    <a:pt x="1236079" y="42428"/>
                    <a:pt x="1235603" y="43571"/>
                    <a:pt x="1234936" y="44238"/>
                  </a:cubicBezTo>
                  <a:lnTo>
                    <a:pt x="1232269" y="43476"/>
                  </a:lnTo>
                  <a:cubicBezTo>
                    <a:pt x="1231126" y="43476"/>
                    <a:pt x="1230078" y="42428"/>
                    <a:pt x="1228935" y="42047"/>
                  </a:cubicBezTo>
                  <a:cubicBezTo>
                    <a:pt x="1227792" y="41666"/>
                    <a:pt x="1227792" y="42714"/>
                    <a:pt x="1227221" y="42809"/>
                  </a:cubicBezTo>
                  <a:cubicBezTo>
                    <a:pt x="1227803" y="40702"/>
                    <a:pt x="1228059" y="38517"/>
                    <a:pt x="1227983" y="36332"/>
                  </a:cubicBezTo>
                  <a:cubicBezTo>
                    <a:pt x="1227983" y="35380"/>
                    <a:pt x="1227983" y="34427"/>
                    <a:pt x="1227983" y="33475"/>
                  </a:cubicBezTo>
                  <a:cubicBezTo>
                    <a:pt x="1230364" y="34713"/>
                    <a:pt x="1232745" y="36237"/>
                    <a:pt x="1235222" y="37380"/>
                  </a:cubicBezTo>
                  <a:cubicBezTo>
                    <a:pt x="1237698" y="38523"/>
                    <a:pt x="1244080" y="39190"/>
                    <a:pt x="1242366" y="43571"/>
                  </a:cubicBezTo>
                  <a:cubicBezTo>
                    <a:pt x="1242366" y="43571"/>
                    <a:pt x="1241794" y="43571"/>
                    <a:pt x="1241604" y="43571"/>
                  </a:cubicBezTo>
                  <a:moveTo>
                    <a:pt x="1235508" y="80719"/>
                  </a:moveTo>
                  <a:cubicBezTo>
                    <a:pt x="1236936" y="81386"/>
                    <a:pt x="1235508" y="81767"/>
                    <a:pt x="1235508" y="81767"/>
                  </a:cubicBezTo>
                  <a:cubicBezTo>
                    <a:pt x="1229888" y="81767"/>
                    <a:pt x="1231317" y="86529"/>
                    <a:pt x="1231317" y="90244"/>
                  </a:cubicBezTo>
                  <a:cubicBezTo>
                    <a:pt x="1231469" y="92476"/>
                    <a:pt x="1230714" y="94674"/>
                    <a:pt x="1229221" y="96340"/>
                  </a:cubicBezTo>
                  <a:cubicBezTo>
                    <a:pt x="1228078" y="97483"/>
                    <a:pt x="1226649" y="98435"/>
                    <a:pt x="1225316" y="96340"/>
                  </a:cubicBezTo>
                  <a:cubicBezTo>
                    <a:pt x="1223982" y="94244"/>
                    <a:pt x="1223697" y="93292"/>
                    <a:pt x="1225316" y="92149"/>
                  </a:cubicBezTo>
                  <a:cubicBezTo>
                    <a:pt x="1226935" y="91006"/>
                    <a:pt x="1228935" y="89958"/>
                    <a:pt x="1226364" y="86910"/>
                  </a:cubicBezTo>
                  <a:cubicBezTo>
                    <a:pt x="1221535" y="81996"/>
                    <a:pt x="1220932" y="74325"/>
                    <a:pt x="1224935" y="68717"/>
                  </a:cubicBezTo>
                  <a:cubicBezTo>
                    <a:pt x="1226364" y="66527"/>
                    <a:pt x="1224459" y="64336"/>
                    <a:pt x="1224935" y="62240"/>
                  </a:cubicBezTo>
                  <a:cubicBezTo>
                    <a:pt x="1224956" y="61828"/>
                    <a:pt x="1224956" y="61415"/>
                    <a:pt x="1224935" y="61002"/>
                  </a:cubicBezTo>
                  <a:lnTo>
                    <a:pt x="1235698" y="63669"/>
                  </a:lnTo>
                  <a:lnTo>
                    <a:pt x="1233222" y="64907"/>
                  </a:lnTo>
                  <a:cubicBezTo>
                    <a:pt x="1236365" y="69670"/>
                    <a:pt x="1226840" y="76337"/>
                    <a:pt x="1235127" y="80338"/>
                  </a:cubicBezTo>
                  <a:moveTo>
                    <a:pt x="1281037" y="75290"/>
                  </a:moveTo>
                  <a:cubicBezTo>
                    <a:pt x="1281037" y="75290"/>
                    <a:pt x="1281037" y="75290"/>
                    <a:pt x="1281037" y="76052"/>
                  </a:cubicBezTo>
                  <a:cubicBezTo>
                    <a:pt x="1281180" y="77414"/>
                    <a:pt x="1281180" y="78785"/>
                    <a:pt x="1281037" y="80147"/>
                  </a:cubicBezTo>
                  <a:cubicBezTo>
                    <a:pt x="1277418" y="79195"/>
                    <a:pt x="1273798" y="78242"/>
                    <a:pt x="1270083" y="77480"/>
                  </a:cubicBezTo>
                  <a:cubicBezTo>
                    <a:pt x="1270083" y="75671"/>
                    <a:pt x="1271131" y="74051"/>
                    <a:pt x="1271226" y="72242"/>
                  </a:cubicBezTo>
                  <a:cubicBezTo>
                    <a:pt x="1274655" y="73099"/>
                    <a:pt x="1277989" y="74337"/>
                    <a:pt x="1281323" y="75290"/>
                  </a:cubicBezTo>
                  <a:moveTo>
                    <a:pt x="1306278" y="100626"/>
                  </a:moveTo>
                  <a:cubicBezTo>
                    <a:pt x="1305850" y="101539"/>
                    <a:pt x="1305050" y="102229"/>
                    <a:pt x="1304088" y="102531"/>
                  </a:cubicBezTo>
                  <a:cubicBezTo>
                    <a:pt x="1303221" y="102751"/>
                    <a:pt x="1302335" y="102227"/>
                    <a:pt x="1302116" y="101361"/>
                  </a:cubicBezTo>
                  <a:cubicBezTo>
                    <a:pt x="1302068" y="101152"/>
                    <a:pt x="1302059" y="100935"/>
                    <a:pt x="1302087" y="100721"/>
                  </a:cubicBezTo>
                  <a:cubicBezTo>
                    <a:pt x="1302849" y="96149"/>
                    <a:pt x="1300182" y="94149"/>
                    <a:pt x="1297896" y="91196"/>
                  </a:cubicBezTo>
                  <a:lnTo>
                    <a:pt x="1308850" y="94911"/>
                  </a:lnTo>
                  <a:cubicBezTo>
                    <a:pt x="1308183" y="96721"/>
                    <a:pt x="1307136" y="98531"/>
                    <a:pt x="1306278" y="100340"/>
                  </a:cubicBezTo>
                  <a:moveTo>
                    <a:pt x="1331520" y="106151"/>
                  </a:moveTo>
                  <a:cubicBezTo>
                    <a:pt x="1331205" y="104851"/>
                    <a:pt x="1330796" y="103576"/>
                    <a:pt x="1330281" y="102341"/>
                  </a:cubicBezTo>
                  <a:lnTo>
                    <a:pt x="1332091" y="103007"/>
                  </a:lnTo>
                  <a:cubicBezTo>
                    <a:pt x="1332091" y="104150"/>
                    <a:pt x="1331329" y="104817"/>
                    <a:pt x="1331520" y="106151"/>
                  </a:cubicBezTo>
                  <a:moveTo>
                    <a:pt x="1269417" y="80528"/>
                  </a:moveTo>
                  <a:cubicBezTo>
                    <a:pt x="1270464" y="81195"/>
                    <a:pt x="1271322" y="82338"/>
                    <a:pt x="1272655" y="82719"/>
                  </a:cubicBezTo>
                  <a:lnTo>
                    <a:pt x="1280751" y="85481"/>
                  </a:lnTo>
                  <a:cubicBezTo>
                    <a:pt x="1279856" y="89329"/>
                    <a:pt x="1277589" y="92716"/>
                    <a:pt x="1274370" y="95006"/>
                  </a:cubicBezTo>
                  <a:cubicBezTo>
                    <a:pt x="1272655" y="96149"/>
                    <a:pt x="1271226" y="98150"/>
                    <a:pt x="1269036" y="96340"/>
                  </a:cubicBezTo>
                  <a:cubicBezTo>
                    <a:pt x="1267169" y="95003"/>
                    <a:pt x="1266492" y="92539"/>
                    <a:pt x="1267416" y="90434"/>
                  </a:cubicBezTo>
                  <a:cubicBezTo>
                    <a:pt x="1268569" y="87380"/>
                    <a:pt x="1269236" y="84168"/>
                    <a:pt x="1269417" y="80909"/>
                  </a:cubicBezTo>
                  <a:moveTo>
                    <a:pt x="1293801" y="90434"/>
                  </a:moveTo>
                  <a:cubicBezTo>
                    <a:pt x="1291229" y="94244"/>
                    <a:pt x="1288657" y="97388"/>
                    <a:pt x="1291134" y="102341"/>
                  </a:cubicBezTo>
                  <a:cubicBezTo>
                    <a:pt x="1291800" y="103674"/>
                    <a:pt x="1290372" y="106055"/>
                    <a:pt x="1288752" y="107103"/>
                  </a:cubicBezTo>
                  <a:cubicBezTo>
                    <a:pt x="1288171" y="107488"/>
                    <a:pt x="1287428" y="107488"/>
                    <a:pt x="1286847" y="107103"/>
                  </a:cubicBezTo>
                  <a:cubicBezTo>
                    <a:pt x="1285514" y="105579"/>
                    <a:pt x="1286847" y="103960"/>
                    <a:pt x="1286847" y="102531"/>
                  </a:cubicBezTo>
                  <a:cubicBezTo>
                    <a:pt x="1288067" y="99113"/>
                    <a:pt x="1288067" y="95377"/>
                    <a:pt x="1286847" y="91958"/>
                  </a:cubicBezTo>
                  <a:cubicBezTo>
                    <a:pt x="1286352" y="90769"/>
                    <a:pt x="1286352" y="89433"/>
                    <a:pt x="1286847" y="88244"/>
                  </a:cubicBezTo>
                  <a:lnTo>
                    <a:pt x="1293420" y="90530"/>
                  </a:lnTo>
                  <a:moveTo>
                    <a:pt x="1301992" y="82529"/>
                  </a:moveTo>
                  <a:cubicBezTo>
                    <a:pt x="1299878" y="82813"/>
                    <a:pt x="1297725" y="82813"/>
                    <a:pt x="1295610" y="82529"/>
                  </a:cubicBezTo>
                  <a:cubicBezTo>
                    <a:pt x="1296220" y="82054"/>
                    <a:pt x="1296734" y="81473"/>
                    <a:pt x="1297134" y="80814"/>
                  </a:cubicBezTo>
                  <a:cubicBezTo>
                    <a:pt x="1298754" y="81386"/>
                    <a:pt x="1300373" y="81671"/>
                    <a:pt x="1301992" y="82338"/>
                  </a:cubicBezTo>
                  <a:moveTo>
                    <a:pt x="1217505" y="59478"/>
                  </a:moveTo>
                  <a:cubicBezTo>
                    <a:pt x="1216586" y="64579"/>
                    <a:pt x="1213628" y="69084"/>
                    <a:pt x="1209314" y="71956"/>
                  </a:cubicBezTo>
                  <a:cubicBezTo>
                    <a:pt x="1207427" y="67246"/>
                    <a:pt x="1207960" y="61912"/>
                    <a:pt x="1210743" y="57668"/>
                  </a:cubicBezTo>
                  <a:lnTo>
                    <a:pt x="1217505" y="59478"/>
                  </a:lnTo>
                  <a:moveTo>
                    <a:pt x="1192931" y="52239"/>
                  </a:moveTo>
                  <a:lnTo>
                    <a:pt x="1201313" y="54811"/>
                  </a:lnTo>
                  <a:cubicBezTo>
                    <a:pt x="1201313" y="57954"/>
                    <a:pt x="1201980" y="61097"/>
                    <a:pt x="1202075" y="64336"/>
                  </a:cubicBezTo>
                  <a:cubicBezTo>
                    <a:pt x="1202170" y="67574"/>
                    <a:pt x="1198932" y="69194"/>
                    <a:pt x="1196455" y="69670"/>
                  </a:cubicBezTo>
                  <a:cubicBezTo>
                    <a:pt x="1193979" y="70146"/>
                    <a:pt x="1194455" y="66336"/>
                    <a:pt x="1193407" y="64907"/>
                  </a:cubicBezTo>
                  <a:cubicBezTo>
                    <a:pt x="1190550" y="61097"/>
                    <a:pt x="1194550" y="56049"/>
                    <a:pt x="1193407" y="52334"/>
                  </a:cubicBezTo>
                  <a:moveTo>
                    <a:pt x="1084917" y="64717"/>
                  </a:moveTo>
                  <a:cubicBezTo>
                    <a:pt x="1084917" y="66622"/>
                    <a:pt x="1084917" y="69194"/>
                    <a:pt x="1083108" y="69575"/>
                  </a:cubicBezTo>
                  <a:cubicBezTo>
                    <a:pt x="1081298" y="69956"/>
                    <a:pt x="1080917" y="67384"/>
                    <a:pt x="1080631" y="65574"/>
                  </a:cubicBezTo>
                  <a:cubicBezTo>
                    <a:pt x="1079397" y="60368"/>
                    <a:pt x="1078947" y="55006"/>
                    <a:pt x="1079298" y="49667"/>
                  </a:cubicBezTo>
                  <a:cubicBezTo>
                    <a:pt x="1079298" y="47477"/>
                    <a:pt x="1079298" y="45000"/>
                    <a:pt x="1077297" y="43762"/>
                  </a:cubicBezTo>
                  <a:cubicBezTo>
                    <a:pt x="1075297" y="42524"/>
                    <a:pt x="1073964" y="44619"/>
                    <a:pt x="1072916" y="45953"/>
                  </a:cubicBezTo>
                  <a:cubicBezTo>
                    <a:pt x="1071868" y="47286"/>
                    <a:pt x="1069106" y="48810"/>
                    <a:pt x="1065867" y="47572"/>
                  </a:cubicBezTo>
                  <a:cubicBezTo>
                    <a:pt x="1059496" y="45217"/>
                    <a:pt x="1052374" y="46143"/>
                    <a:pt x="1046817" y="50048"/>
                  </a:cubicBezTo>
                  <a:cubicBezTo>
                    <a:pt x="1043484" y="52144"/>
                    <a:pt x="1041960" y="52049"/>
                    <a:pt x="1041293" y="47572"/>
                  </a:cubicBezTo>
                  <a:cubicBezTo>
                    <a:pt x="1041293" y="45476"/>
                    <a:pt x="1039674" y="43476"/>
                    <a:pt x="1039388" y="41381"/>
                  </a:cubicBezTo>
                  <a:cubicBezTo>
                    <a:pt x="1038721" y="37666"/>
                    <a:pt x="1041102" y="31856"/>
                    <a:pt x="1037483" y="30617"/>
                  </a:cubicBezTo>
                  <a:cubicBezTo>
                    <a:pt x="1033418" y="29915"/>
                    <a:pt x="1029261" y="29915"/>
                    <a:pt x="1025196" y="30617"/>
                  </a:cubicBezTo>
                  <a:cubicBezTo>
                    <a:pt x="1023767" y="30617"/>
                    <a:pt x="1022624" y="34618"/>
                    <a:pt x="1021100" y="30617"/>
                  </a:cubicBezTo>
                  <a:cubicBezTo>
                    <a:pt x="1020166" y="28506"/>
                    <a:pt x="1020991" y="26031"/>
                    <a:pt x="1023005" y="24902"/>
                  </a:cubicBezTo>
                  <a:cubicBezTo>
                    <a:pt x="1027568" y="22237"/>
                    <a:pt x="1032566" y="20399"/>
                    <a:pt x="1037769" y="19473"/>
                  </a:cubicBezTo>
                  <a:cubicBezTo>
                    <a:pt x="1043103" y="19473"/>
                    <a:pt x="1042722" y="25474"/>
                    <a:pt x="1043103" y="29665"/>
                  </a:cubicBezTo>
                  <a:cubicBezTo>
                    <a:pt x="1042857" y="31295"/>
                    <a:pt x="1042341" y="32872"/>
                    <a:pt x="1041579" y="34332"/>
                  </a:cubicBezTo>
                  <a:cubicBezTo>
                    <a:pt x="1040912" y="36237"/>
                    <a:pt x="1040245" y="38333"/>
                    <a:pt x="1041579" y="39666"/>
                  </a:cubicBezTo>
                  <a:cubicBezTo>
                    <a:pt x="1042912" y="41000"/>
                    <a:pt x="1045293" y="39666"/>
                    <a:pt x="1046722" y="37856"/>
                  </a:cubicBezTo>
                  <a:cubicBezTo>
                    <a:pt x="1047574" y="36514"/>
                    <a:pt x="1048529" y="35240"/>
                    <a:pt x="1049580" y="34046"/>
                  </a:cubicBezTo>
                  <a:cubicBezTo>
                    <a:pt x="1051485" y="32522"/>
                    <a:pt x="1053580" y="28903"/>
                    <a:pt x="1055104" y="35094"/>
                  </a:cubicBezTo>
                  <a:cubicBezTo>
                    <a:pt x="1056628" y="41285"/>
                    <a:pt x="1060152" y="41285"/>
                    <a:pt x="1063962" y="36713"/>
                  </a:cubicBezTo>
                  <a:cubicBezTo>
                    <a:pt x="1065010" y="35475"/>
                    <a:pt x="1066629" y="34332"/>
                    <a:pt x="1066915" y="32903"/>
                  </a:cubicBezTo>
                  <a:cubicBezTo>
                    <a:pt x="1068630" y="24521"/>
                    <a:pt x="1074345" y="24712"/>
                    <a:pt x="1081869" y="25188"/>
                  </a:cubicBezTo>
                  <a:lnTo>
                    <a:pt x="1076726" y="28617"/>
                  </a:lnTo>
                  <a:cubicBezTo>
                    <a:pt x="1074916" y="29760"/>
                    <a:pt x="1070916" y="30141"/>
                    <a:pt x="1072249" y="32713"/>
                  </a:cubicBezTo>
                  <a:cubicBezTo>
                    <a:pt x="1073583" y="35285"/>
                    <a:pt x="1072249" y="39476"/>
                    <a:pt x="1075773" y="40238"/>
                  </a:cubicBezTo>
                  <a:cubicBezTo>
                    <a:pt x="1079298" y="41000"/>
                    <a:pt x="1080060" y="39095"/>
                    <a:pt x="1081203" y="36713"/>
                  </a:cubicBezTo>
                  <a:cubicBezTo>
                    <a:pt x="1082346" y="34332"/>
                    <a:pt x="1082346" y="34046"/>
                    <a:pt x="1083965" y="34523"/>
                  </a:cubicBezTo>
                  <a:cubicBezTo>
                    <a:pt x="1085584" y="34999"/>
                    <a:pt x="1085298" y="36618"/>
                    <a:pt x="1085394" y="38047"/>
                  </a:cubicBezTo>
                  <a:cubicBezTo>
                    <a:pt x="1085489" y="39476"/>
                    <a:pt x="1086537" y="42238"/>
                    <a:pt x="1085870" y="43762"/>
                  </a:cubicBezTo>
                  <a:cubicBezTo>
                    <a:pt x="1083169" y="50382"/>
                    <a:pt x="1082668" y="57695"/>
                    <a:pt x="1084441" y="64622"/>
                  </a:cubicBezTo>
                  <a:moveTo>
                    <a:pt x="629432" y="37475"/>
                  </a:moveTo>
                  <a:cubicBezTo>
                    <a:pt x="628860" y="41095"/>
                    <a:pt x="626574" y="44619"/>
                    <a:pt x="623336" y="42619"/>
                  </a:cubicBezTo>
                  <a:cubicBezTo>
                    <a:pt x="616306" y="38627"/>
                    <a:pt x="607696" y="38627"/>
                    <a:pt x="600666" y="42619"/>
                  </a:cubicBezTo>
                  <a:cubicBezTo>
                    <a:pt x="599523" y="42619"/>
                    <a:pt x="597523" y="43857"/>
                    <a:pt x="597237" y="42619"/>
                  </a:cubicBezTo>
                  <a:cubicBezTo>
                    <a:pt x="595523" y="34046"/>
                    <a:pt x="590665" y="38428"/>
                    <a:pt x="586665" y="39190"/>
                  </a:cubicBezTo>
                  <a:cubicBezTo>
                    <a:pt x="585028" y="39769"/>
                    <a:pt x="583232" y="38911"/>
                    <a:pt x="582654" y="37274"/>
                  </a:cubicBezTo>
                  <a:cubicBezTo>
                    <a:pt x="582535" y="36941"/>
                    <a:pt x="582474" y="36591"/>
                    <a:pt x="582474" y="36237"/>
                  </a:cubicBezTo>
                  <a:cubicBezTo>
                    <a:pt x="582474" y="33761"/>
                    <a:pt x="583331" y="32713"/>
                    <a:pt x="585998" y="33761"/>
                  </a:cubicBezTo>
                  <a:cubicBezTo>
                    <a:pt x="591046" y="35761"/>
                    <a:pt x="595523" y="35761"/>
                    <a:pt x="593523" y="27284"/>
                  </a:cubicBezTo>
                  <a:cubicBezTo>
                    <a:pt x="592761" y="24331"/>
                    <a:pt x="594570" y="24902"/>
                    <a:pt x="595618" y="24331"/>
                  </a:cubicBezTo>
                  <a:cubicBezTo>
                    <a:pt x="598285" y="22807"/>
                    <a:pt x="600190" y="23664"/>
                    <a:pt x="602095" y="26141"/>
                  </a:cubicBezTo>
                  <a:cubicBezTo>
                    <a:pt x="604000" y="28617"/>
                    <a:pt x="602095" y="28617"/>
                    <a:pt x="600762" y="29284"/>
                  </a:cubicBezTo>
                  <a:cubicBezTo>
                    <a:pt x="598770" y="30112"/>
                    <a:pt x="597826" y="32397"/>
                    <a:pt x="598654" y="34388"/>
                  </a:cubicBezTo>
                  <a:cubicBezTo>
                    <a:pt x="598818" y="34786"/>
                    <a:pt x="599048" y="35153"/>
                    <a:pt x="599333" y="35475"/>
                  </a:cubicBezTo>
                  <a:cubicBezTo>
                    <a:pt x="602762" y="40238"/>
                    <a:pt x="601333" y="34046"/>
                    <a:pt x="602476" y="33475"/>
                  </a:cubicBezTo>
                  <a:cubicBezTo>
                    <a:pt x="603619" y="32903"/>
                    <a:pt x="605810" y="34237"/>
                    <a:pt x="607429" y="34237"/>
                  </a:cubicBezTo>
                  <a:cubicBezTo>
                    <a:pt x="611430" y="34237"/>
                    <a:pt x="615811" y="35761"/>
                    <a:pt x="617430" y="29665"/>
                  </a:cubicBezTo>
                  <a:cubicBezTo>
                    <a:pt x="617430" y="28808"/>
                    <a:pt x="618097" y="26998"/>
                    <a:pt x="619050" y="29093"/>
                  </a:cubicBezTo>
                  <a:cubicBezTo>
                    <a:pt x="621907" y="35189"/>
                    <a:pt x="622764" y="30046"/>
                    <a:pt x="623145" y="27950"/>
                  </a:cubicBezTo>
                  <a:cubicBezTo>
                    <a:pt x="623907" y="24236"/>
                    <a:pt x="626193" y="24426"/>
                    <a:pt x="628289" y="25093"/>
                  </a:cubicBezTo>
                  <a:cubicBezTo>
                    <a:pt x="630384" y="25760"/>
                    <a:pt x="628289" y="28331"/>
                    <a:pt x="628956" y="29760"/>
                  </a:cubicBezTo>
                  <a:cubicBezTo>
                    <a:pt x="629588" y="32313"/>
                    <a:pt x="629749" y="34960"/>
                    <a:pt x="629432" y="37571"/>
                  </a:cubicBezTo>
                  <a:moveTo>
                    <a:pt x="6076684" y="262361"/>
                  </a:moveTo>
                  <a:cubicBezTo>
                    <a:pt x="6050396" y="257884"/>
                    <a:pt x="6021249" y="262361"/>
                    <a:pt x="5997627" y="248454"/>
                  </a:cubicBezTo>
                  <a:cubicBezTo>
                    <a:pt x="5995903" y="247785"/>
                    <a:pt x="5994036" y="247555"/>
                    <a:pt x="5992197" y="247787"/>
                  </a:cubicBezTo>
                  <a:cubicBezTo>
                    <a:pt x="5967556" y="247744"/>
                    <a:pt x="5943163" y="242890"/>
                    <a:pt x="5920379" y="233500"/>
                  </a:cubicBezTo>
                  <a:cubicBezTo>
                    <a:pt x="5917331" y="232452"/>
                    <a:pt x="5914569" y="231404"/>
                    <a:pt x="5914188" y="228737"/>
                  </a:cubicBezTo>
                  <a:cubicBezTo>
                    <a:pt x="5913807" y="226070"/>
                    <a:pt x="5916569" y="223213"/>
                    <a:pt x="5920379" y="222641"/>
                  </a:cubicBezTo>
                  <a:cubicBezTo>
                    <a:pt x="5926951" y="221594"/>
                    <a:pt x="5933619" y="221022"/>
                    <a:pt x="5940381" y="220165"/>
                  </a:cubicBezTo>
                  <a:cubicBezTo>
                    <a:pt x="5940381" y="213688"/>
                    <a:pt x="5937429" y="209211"/>
                    <a:pt x="5928952" y="209973"/>
                  </a:cubicBezTo>
                  <a:cubicBezTo>
                    <a:pt x="5917998" y="210926"/>
                    <a:pt x="5907234" y="204639"/>
                    <a:pt x="5896186" y="209973"/>
                  </a:cubicBezTo>
                  <a:cubicBezTo>
                    <a:pt x="5893766" y="210448"/>
                    <a:pt x="5891270" y="210448"/>
                    <a:pt x="5888851" y="209973"/>
                  </a:cubicBezTo>
                  <a:cubicBezTo>
                    <a:pt x="5886518" y="210137"/>
                    <a:pt x="5884298" y="208953"/>
                    <a:pt x="5883137" y="206925"/>
                  </a:cubicBezTo>
                  <a:cubicBezTo>
                    <a:pt x="5882184" y="204830"/>
                    <a:pt x="5883708" y="203020"/>
                    <a:pt x="5885803" y="201972"/>
                  </a:cubicBezTo>
                  <a:cubicBezTo>
                    <a:pt x="5890947" y="199496"/>
                    <a:pt x="5899233" y="198162"/>
                    <a:pt x="5901043" y="194733"/>
                  </a:cubicBezTo>
                  <a:cubicBezTo>
                    <a:pt x="5905234" y="186827"/>
                    <a:pt x="5912473" y="188447"/>
                    <a:pt x="5919236" y="188923"/>
                  </a:cubicBezTo>
                  <a:cubicBezTo>
                    <a:pt x="5938286" y="190352"/>
                    <a:pt x="5957336" y="191971"/>
                    <a:pt x="5976386" y="191590"/>
                  </a:cubicBezTo>
                  <a:cubicBezTo>
                    <a:pt x="6002008" y="191018"/>
                    <a:pt x="6028011" y="192352"/>
                    <a:pt x="6053729" y="193876"/>
                  </a:cubicBezTo>
                  <a:cubicBezTo>
                    <a:pt x="6084838" y="195470"/>
                    <a:pt x="6116032" y="194483"/>
                    <a:pt x="6146979" y="190923"/>
                  </a:cubicBezTo>
                  <a:cubicBezTo>
                    <a:pt x="6153561" y="189824"/>
                    <a:pt x="6160257" y="189632"/>
                    <a:pt x="6166886" y="190352"/>
                  </a:cubicBezTo>
                  <a:cubicBezTo>
                    <a:pt x="6172353" y="192131"/>
                    <a:pt x="6178288" y="191721"/>
                    <a:pt x="6183459" y="189209"/>
                  </a:cubicBezTo>
                  <a:cubicBezTo>
                    <a:pt x="6183459" y="186351"/>
                    <a:pt x="6181650" y="186065"/>
                    <a:pt x="6179840" y="185875"/>
                  </a:cubicBezTo>
                  <a:cubicBezTo>
                    <a:pt x="6160790" y="184065"/>
                    <a:pt x="6141740" y="183017"/>
                    <a:pt x="6122690" y="180350"/>
                  </a:cubicBezTo>
                  <a:cubicBezTo>
                    <a:pt x="6109136" y="179344"/>
                    <a:pt x="6095944" y="175447"/>
                    <a:pt x="6084018" y="168920"/>
                  </a:cubicBezTo>
                  <a:cubicBezTo>
                    <a:pt x="6078494" y="165491"/>
                    <a:pt x="6076208" y="158062"/>
                    <a:pt x="6066493" y="158252"/>
                  </a:cubicBezTo>
                  <a:cubicBezTo>
                    <a:pt x="6055063" y="158252"/>
                    <a:pt x="6043252" y="159681"/>
                    <a:pt x="6033917" y="151775"/>
                  </a:cubicBezTo>
                  <a:cubicBezTo>
                    <a:pt x="6031726" y="149870"/>
                    <a:pt x="6025630" y="150918"/>
                    <a:pt x="6021344" y="150632"/>
                  </a:cubicBezTo>
                  <a:cubicBezTo>
                    <a:pt x="6014600" y="150797"/>
                    <a:pt x="6007847" y="150479"/>
                    <a:pt x="6001151" y="149680"/>
                  </a:cubicBezTo>
                  <a:cubicBezTo>
                    <a:pt x="5982615" y="145865"/>
                    <a:pt x="5963842" y="143382"/>
                    <a:pt x="5944954" y="142250"/>
                  </a:cubicBezTo>
                  <a:cubicBezTo>
                    <a:pt x="5941334" y="142576"/>
                    <a:pt x="5937724" y="141522"/>
                    <a:pt x="5934857" y="139298"/>
                  </a:cubicBezTo>
                  <a:cubicBezTo>
                    <a:pt x="5929904" y="133678"/>
                    <a:pt x="5922665" y="134059"/>
                    <a:pt x="5915236" y="133202"/>
                  </a:cubicBezTo>
                  <a:cubicBezTo>
                    <a:pt x="5900577" y="131411"/>
                    <a:pt x="5885794" y="130806"/>
                    <a:pt x="5871040" y="131392"/>
                  </a:cubicBezTo>
                  <a:cubicBezTo>
                    <a:pt x="5863134" y="132189"/>
                    <a:pt x="5855142" y="131146"/>
                    <a:pt x="5847703" y="128344"/>
                  </a:cubicBezTo>
                  <a:cubicBezTo>
                    <a:pt x="5838226" y="124504"/>
                    <a:pt x="5827986" y="122938"/>
                    <a:pt x="5817795" y="123772"/>
                  </a:cubicBezTo>
                  <a:cubicBezTo>
                    <a:pt x="5800650" y="124253"/>
                    <a:pt x="5783495" y="122879"/>
                    <a:pt x="5766645" y="119676"/>
                  </a:cubicBezTo>
                  <a:cubicBezTo>
                    <a:pt x="5755673" y="116804"/>
                    <a:pt x="5744443" y="115018"/>
                    <a:pt x="5733118" y="114342"/>
                  </a:cubicBezTo>
                  <a:cubicBezTo>
                    <a:pt x="5707972" y="113009"/>
                    <a:pt x="5682826" y="111389"/>
                    <a:pt x="5657584" y="111675"/>
                  </a:cubicBezTo>
                  <a:cubicBezTo>
                    <a:pt x="5647888" y="111950"/>
                    <a:pt x="5638286" y="109754"/>
                    <a:pt x="5629676" y="105293"/>
                  </a:cubicBezTo>
                  <a:cubicBezTo>
                    <a:pt x="5620170" y="100131"/>
                    <a:pt x="5609617" y="97199"/>
                    <a:pt x="5598815" y="96721"/>
                  </a:cubicBezTo>
                  <a:cubicBezTo>
                    <a:pt x="5571383" y="95673"/>
                    <a:pt x="5543475" y="98435"/>
                    <a:pt x="5516996" y="89863"/>
                  </a:cubicBezTo>
                  <a:cubicBezTo>
                    <a:pt x="5513833" y="89440"/>
                    <a:pt x="5510633" y="89440"/>
                    <a:pt x="5507471" y="89863"/>
                  </a:cubicBezTo>
                  <a:cubicBezTo>
                    <a:pt x="5463846" y="88529"/>
                    <a:pt x="5420221" y="87005"/>
                    <a:pt x="5376597" y="86148"/>
                  </a:cubicBezTo>
                  <a:cubicBezTo>
                    <a:pt x="5340402" y="85481"/>
                    <a:pt x="5304302" y="81481"/>
                    <a:pt x="5268012" y="82719"/>
                  </a:cubicBezTo>
                  <a:cubicBezTo>
                    <a:pt x="5261440" y="82719"/>
                    <a:pt x="5254867" y="83481"/>
                    <a:pt x="5248009" y="82719"/>
                  </a:cubicBezTo>
                  <a:cubicBezTo>
                    <a:pt x="5221054" y="81290"/>
                    <a:pt x="5194002" y="80719"/>
                    <a:pt x="5166952" y="80338"/>
                  </a:cubicBezTo>
                  <a:cubicBezTo>
                    <a:pt x="5142282" y="80338"/>
                    <a:pt x="5117612" y="81290"/>
                    <a:pt x="5093133" y="80338"/>
                  </a:cubicBezTo>
                  <a:cubicBezTo>
                    <a:pt x="5043984" y="77957"/>
                    <a:pt x="4994930" y="80338"/>
                    <a:pt x="4945781" y="78052"/>
                  </a:cubicBezTo>
                  <a:cubicBezTo>
                    <a:pt x="4896632" y="75766"/>
                    <a:pt x="4849769" y="76433"/>
                    <a:pt x="4801763" y="76147"/>
                  </a:cubicBezTo>
                  <a:lnTo>
                    <a:pt x="4801763" y="76147"/>
                  </a:lnTo>
                  <a:cubicBezTo>
                    <a:pt x="4805183" y="75795"/>
                    <a:pt x="4808545" y="74993"/>
                    <a:pt x="4811764" y="73766"/>
                  </a:cubicBezTo>
                  <a:cubicBezTo>
                    <a:pt x="4812802" y="73510"/>
                    <a:pt x="4813898" y="73682"/>
                    <a:pt x="4814812" y="74242"/>
                  </a:cubicBezTo>
                  <a:cubicBezTo>
                    <a:pt x="4818241" y="75766"/>
                    <a:pt x="4821766" y="74242"/>
                    <a:pt x="4824337" y="74242"/>
                  </a:cubicBezTo>
                  <a:cubicBezTo>
                    <a:pt x="4830957" y="75903"/>
                    <a:pt x="4837929" y="75538"/>
                    <a:pt x="4844340" y="73194"/>
                  </a:cubicBezTo>
                  <a:cubicBezTo>
                    <a:pt x="4844340" y="73194"/>
                    <a:pt x="4845578" y="73956"/>
                    <a:pt x="4846054" y="74432"/>
                  </a:cubicBezTo>
                  <a:cubicBezTo>
                    <a:pt x="4848340" y="76623"/>
                    <a:pt x="4850245" y="75671"/>
                    <a:pt x="4852055" y="74432"/>
                  </a:cubicBezTo>
                  <a:cubicBezTo>
                    <a:pt x="4853865" y="73194"/>
                    <a:pt x="4855008" y="72146"/>
                    <a:pt x="4854436" y="70337"/>
                  </a:cubicBezTo>
                  <a:cubicBezTo>
                    <a:pt x="4853865" y="68527"/>
                    <a:pt x="4851293" y="68813"/>
                    <a:pt x="4849293" y="68336"/>
                  </a:cubicBezTo>
                  <a:cubicBezTo>
                    <a:pt x="4841073" y="67067"/>
                    <a:pt x="4832729" y="66747"/>
                    <a:pt x="4824433" y="67384"/>
                  </a:cubicBezTo>
                  <a:cubicBezTo>
                    <a:pt x="4815765" y="67384"/>
                    <a:pt x="4807478" y="65288"/>
                    <a:pt x="4798906" y="65384"/>
                  </a:cubicBezTo>
                  <a:cubicBezTo>
                    <a:pt x="4782332" y="65384"/>
                    <a:pt x="4765568" y="66336"/>
                    <a:pt x="4749185" y="65384"/>
                  </a:cubicBezTo>
                  <a:cubicBezTo>
                    <a:pt x="4720610" y="62907"/>
                    <a:pt x="4691273" y="63764"/>
                    <a:pt x="4662317" y="63098"/>
                  </a:cubicBezTo>
                  <a:cubicBezTo>
                    <a:pt x="4654687" y="64503"/>
                    <a:pt x="4646820" y="63676"/>
                    <a:pt x="4639648" y="60716"/>
                  </a:cubicBezTo>
                  <a:cubicBezTo>
                    <a:pt x="4643172" y="59859"/>
                    <a:pt x="4646029" y="56144"/>
                    <a:pt x="4650030" y="58526"/>
                  </a:cubicBezTo>
                  <a:cubicBezTo>
                    <a:pt x="4655202" y="61430"/>
                    <a:pt x="4661355" y="62018"/>
                    <a:pt x="4666984" y="60145"/>
                  </a:cubicBezTo>
                  <a:cubicBezTo>
                    <a:pt x="4674938" y="57337"/>
                    <a:pt x="4683501" y="56777"/>
                    <a:pt x="4691749" y="58526"/>
                  </a:cubicBezTo>
                  <a:cubicBezTo>
                    <a:pt x="4693273" y="58526"/>
                    <a:pt x="4695083" y="59764"/>
                    <a:pt x="4696131" y="58526"/>
                  </a:cubicBezTo>
                  <a:cubicBezTo>
                    <a:pt x="4699141" y="55569"/>
                    <a:pt x="4703513" y="54476"/>
                    <a:pt x="4707561" y="55668"/>
                  </a:cubicBezTo>
                  <a:cubicBezTo>
                    <a:pt x="4725373" y="57478"/>
                    <a:pt x="4743279" y="55097"/>
                    <a:pt x="4761186" y="55668"/>
                  </a:cubicBezTo>
                  <a:cubicBezTo>
                    <a:pt x="4780846" y="56365"/>
                    <a:pt x="4800534" y="55921"/>
                    <a:pt x="4820146" y="54335"/>
                  </a:cubicBezTo>
                  <a:cubicBezTo>
                    <a:pt x="4826071" y="54754"/>
                    <a:pt x="4832024" y="54402"/>
                    <a:pt x="4837863" y="53287"/>
                  </a:cubicBezTo>
                  <a:cubicBezTo>
                    <a:pt x="4841959" y="51858"/>
                    <a:pt x="4845387" y="50048"/>
                    <a:pt x="4849769" y="53287"/>
                  </a:cubicBezTo>
                  <a:cubicBezTo>
                    <a:pt x="4851645" y="54356"/>
                    <a:pt x="4854027" y="53704"/>
                    <a:pt x="4855093" y="51832"/>
                  </a:cubicBezTo>
                  <a:cubicBezTo>
                    <a:pt x="4855217" y="51627"/>
                    <a:pt x="4855313" y="51413"/>
                    <a:pt x="4855389" y="51191"/>
                  </a:cubicBezTo>
                  <a:cubicBezTo>
                    <a:pt x="4855960" y="47762"/>
                    <a:pt x="4852436" y="49001"/>
                    <a:pt x="4850436" y="48524"/>
                  </a:cubicBezTo>
                  <a:cubicBezTo>
                    <a:pt x="4838120" y="46577"/>
                    <a:pt x="4825642" y="45907"/>
                    <a:pt x="4813193" y="46524"/>
                  </a:cubicBezTo>
                  <a:cubicBezTo>
                    <a:pt x="4780999" y="45286"/>
                    <a:pt x="4748994" y="42047"/>
                    <a:pt x="4716800" y="41762"/>
                  </a:cubicBezTo>
                  <a:cubicBezTo>
                    <a:pt x="4700893" y="41762"/>
                    <a:pt x="4685082" y="41000"/>
                    <a:pt x="4669175" y="40619"/>
                  </a:cubicBezTo>
                  <a:cubicBezTo>
                    <a:pt x="4661155" y="40033"/>
                    <a:pt x="4653116" y="39874"/>
                    <a:pt x="4645077" y="40142"/>
                  </a:cubicBezTo>
                  <a:cubicBezTo>
                    <a:pt x="4622312" y="42143"/>
                    <a:pt x="4599547" y="40142"/>
                    <a:pt x="4576783" y="40142"/>
                  </a:cubicBezTo>
                  <a:cubicBezTo>
                    <a:pt x="4548779" y="40809"/>
                    <a:pt x="4520680" y="40142"/>
                    <a:pt x="4492677" y="38618"/>
                  </a:cubicBezTo>
                  <a:cubicBezTo>
                    <a:pt x="4486295" y="38618"/>
                    <a:pt x="4480390" y="40142"/>
                    <a:pt x="4474198" y="39571"/>
                  </a:cubicBezTo>
                  <a:cubicBezTo>
                    <a:pt x="4463244" y="38618"/>
                    <a:pt x="4452386" y="42047"/>
                    <a:pt x="4441242" y="39571"/>
                  </a:cubicBezTo>
                  <a:cubicBezTo>
                    <a:pt x="4437718" y="38809"/>
                    <a:pt x="4433908" y="39571"/>
                    <a:pt x="4430764" y="37190"/>
                  </a:cubicBezTo>
                  <a:cubicBezTo>
                    <a:pt x="4428536" y="35838"/>
                    <a:pt x="4425907" y="35331"/>
                    <a:pt x="4423335" y="35761"/>
                  </a:cubicBezTo>
                  <a:cubicBezTo>
                    <a:pt x="4406952" y="36618"/>
                    <a:pt x="4390664" y="34523"/>
                    <a:pt x="4374376" y="33761"/>
                  </a:cubicBezTo>
                  <a:cubicBezTo>
                    <a:pt x="4359898" y="33094"/>
                    <a:pt x="4345801" y="33284"/>
                    <a:pt x="4330847" y="32046"/>
                  </a:cubicBezTo>
                  <a:cubicBezTo>
                    <a:pt x="4314845" y="30617"/>
                    <a:pt x="4298748" y="29855"/>
                    <a:pt x="4282651" y="29284"/>
                  </a:cubicBezTo>
                  <a:cubicBezTo>
                    <a:pt x="4262172" y="28522"/>
                    <a:pt x="4241788" y="28141"/>
                    <a:pt x="4221309" y="27760"/>
                  </a:cubicBezTo>
                  <a:cubicBezTo>
                    <a:pt x="4215537" y="28562"/>
                    <a:pt x="4209689" y="28754"/>
                    <a:pt x="4203879" y="28331"/>
                  </a:cubicBezTo>
                  <a:cubicBezTo>
                    <a:pt x="4189210" y="26305"/>
                    <a:pt x="4174361" y="25794"/>
                    <a:pt x="4159587" y="26807"/>
                  </a:cubicBezTo>
                  <a:cubicBezTo>
                    <a:pt x="4103485" y="25760"/>
                    <a:pt x="4047288" y="25474"/>
                    <a:pt x="3991185" y="25474"/>
                  </a:cubicBezTo>
                  <a:cubicBezTo>
                    <a:pt x="3971726" y="24554"/>
                    <a:pt x="3952228" y="24777"/>
                    <a:pt x="3932797" y="26141"/>
                  </a:cubicBezTo>
                  <a:cubicBezTo>
                    <a:pt x="3921024" y="26853"/>
                    <a:pt x="3909232" y="26853"/>
                    <a:pt x="3897459" y="26141"/>
                  </a:cubicBezTo>
                  <a:cubicBezTo>
                    <a:pt x="3874028" y="26141"/>
                    <a:pt x="3850692" y="27093"/>
                    <a:pt x="3827356" y="27379"/>
                  </a:cubicBezTo>
                  <a:cubicBezTo>
                    <a:pt x="3820593" y="27379"/>
                    <a:pt x="3813830" y="27379"/>
                    <a:pt x="3807067" y="27379"/>
                  </a:cubicBezTo>
                  <a:cubicBezTo>
                    <a:pt x="3804495" y="27379"/>
                    <a:pt x="3800971" y="27379"/>
                    <a:pt x="3801257" y="31284"/>
                  </a:cubicBezTo>
                  <a:cubicBezTo>
                    <a:pt x="3802447" y="36371"/>
                    <a:pt x="3806896" y="40034"/>
                    <a:pt x="3812115" y="40238"/>
                  </a:cubicBezTo>
                  <a:cubicBezTo>
                    <a:pt x="3815164" y="40238"/>
                    <a:pt x="3818307" y="40238"/>
                    <a:pt x="3821640" y="40809"/>
                  </a:cubicBezTo>
                  <a:cubicBezTo>
                    <a:pt x="3837452" y="42712"/>
                    <a:pt x="3853349" y="43825"/>
                    <a:pt x="3869265" y="44143"/>
                  </a:cubicBezTo>
                  <a:cubicBezTo>
                    <a:pt x="3886410" y="43667"/>
                    <a:pt x="3903460" y="46048"/>
                    <a:pt x="3920605" y="45191"/>
                  </a:cubicBezTo>
                  <a:cubicBezTo>
                    <a:pt x="3932321" y="44619"/>
                    <a:pt x="3944037" y="47000"/>
                    <a:pt x="3955752" y="45191"/>
                  </a:cubicBezTo>
                  <a:cubicBezTo>
                    <a:pt x="3957819" y="45014"/>
                    <a:pt x="3959896" y="45274"/>
                    <a:pt x="3961848" y="45953"/>
                  </a:cubicBezTo>
                  <a:cubicBezTo>
                    <a:pt x="3971973" y="48308"/>
                    <a:pt x="3982461" y="48632"/>
                    <a:pt x="3992709" y="46905"/>
                  </a:cubicBezTo>
                  <a:cubicBezTo>
                    <a:pt x="4003054" y="45357"/>
                    <a:pt x="4013493" y="44657"/>
                    <a:pt x="4023951" y="44810"/>
                  </a:cubicBezTo>
                  <a:cubicBezTo>
                    <a:pt x="4031952" y="44810"/>
                    <a:pt x="4040144" y="44810"/>
                    <a:pt x="4047764" y="45476"/>
                  </a:cubicBezTo>
                  <a:cubicBezTo>
                    <a:pt x="4063766" y="45476"/>
                    <a:pt x="4079768" y="45476"/>
                    <a:pt x="4095389" y="46143"/>
                  </a:cubicBezTo>
                  <a:cubicBezTo>
                    <a:pt x="4096941" y="46335"/>
                    <a:pt x="4098503" y="46335"/>
                    <a:pt x="4100056" y="46143"/>
                  </a:cubicBezTo>
                  <a:cubicBezTo>
                    <a:pt x="4109486" y="44418"/>
                    <a:pt x="4119135" y="44193"/>
                    <a:pt x="4128631" y="45476"/>
                  </a:cubicBezTo>
                  <a:cubicBezTo>
                    <a:pt x="4141776" y="46334"/>
                    <a:pt x="4155111" y="40809"/>
                    <a:pt x="4167969" y="46619"/>
                  </a:cubicBezTo>
                  <a:lnTo>
                    <a:pt x="4168731" y="46619"/>
                  </a:lnTo>
                  <a:cubicBezTo>
                    <a:pt x="4182314" y="44286"/>
                    <a:pt x="4196202" y="44286"/>
                    <a:pt x="4209784" y="46619"/>
                  </a:cubicBezTo>
                  <a:cubicBezTo>
                    <a:pt x="4212985" y="47148"/>
                    <a:pt x="4216261" y="46853"/>
                    <a:pt x="4219309" y="45762"/>
                  </a:cubicBezTo>
                  <a:cubicBezTo>
                    <a:pt x="4222719" y="44615"/>
                    <a:pt x="4226282" y="44005"/>
                    <a:pt x="4229882" y="43952"/>
                  </a:cubicBezTo>
                  <a:cubicBezTo>
                    <a:pt x="4243608" y="45271"/>
                    <a:pt x="4257438" y="45111"/>
                    <a:pt x="4271125" y="43476"/>
                  </a:cubicBezTo>
                  <a:cubicBezTo>
                    <a:pt x="4277507" y="43341"/>
                    <a:pt x="4283889" y="43820"/>
                    <a:pt x="4290175" y="44905"/>
                  </a:cubicBezTo>
                  <a:cubicBezTo>
                    <a:pt x="4273697" y="49953"/>
                    <a:pt x="4258171" y="47477"/>
                    <a:pt x="4243217" y="48239"/>
                  </a:cubicBezTo>
                  <a:cubicBezTo>
                    <a:pt x="4217118" y="49572"/>
                    <a:pt x="4191115" y="52525"/>
                    <a:pt x="4164826" y="52715"/>
                  </a:cubicBezTo>
                  <a:cubicBezTo>
                    <a:pt x="4138537" y="52906"/>
                    <a:pt x="4114058" y="56430"/>
                    <a:pt x="4088626" y="55668"/>
                  </a:cubicBezTo>
                  <a:cubicBezTo>
                    <a:pt x="4069290" y="55112"/>
                    <a:pt x="4049945" y="55843"/>
                    <a:pt x="4030714" y="57859"/>
                  </a:cubicBezTo>
                  <a:cubicBezTo>
                    <a:pt x="4023323" y="57895"/>
                    <a:pt x="4015950" y="58372"/>
                    <a:pt x="4008616" y="59288"/>
                  </a:cubicBezTo>
                  <a:cubicBezTo>
                    <a:pt x="4003673" y="61354"/>
                    <a:pt x="3998205" y="61788"/>
                    <a:pt x="3992995" y="60526"/>
                  </a:cubicBezTo>
                  <a:cubicBezTo>
                    <a:pt x="3990471" y="59448"/>
                    <a:pt x="3987728" y="58991"/>
                    <a:pt x="3984994" y="59192"/>
                  </a:cubicBezTo>
                  <a:cubicBezTo>
                    <a:pt x="3976384" y="60686"/>
                    <a:pt x="3967630" y="61229"/>
                    <a:pt x="3958896" y="60812"/>
                  </a:cubicBezTo>
                  <a:cubicBezTo>
                    <a:pt x="3950856" y="57805"/>
                    <a:pt x="3941922" y="58359"/>
                    <a:pt x="3934321" y="62336"/>
                  </a:cubicBezTo>
                  <a:cubicBezTo>
                    <a:pt x="3932235" y="63904"/>
                    <a:pt x="3929473" y="64231"/>
                    <a:pt x="3927082" y="63193"/>
                  </a:cubicBezTo>
                  <a:cubicBezTo>
                    <a:pt x="3914014" y="57881"/>
                    <a:pt x="3900041" y="55163"/>
                    <a:pt x="3885934" y="55192"/>
                  </a:cubicBezTo>
                  <a:cubicBezTo>
                    <a:pt x="3862979" y="53192"/>
                    <a:pt x="3840405" y="48048"/>
                    <a:pt x="3817354" y="47953"/>
                  </a:cubicBezTo>
                  <a:cubicBezTo>
                    <a:pt x="3810496" y="47953"/>
                    <a:pt x="3802686" y="44905"/>
                    <a:pt x="3796780" y="49667"/>
                  </a:cubicBezTo>
                  <a:cubicBezTo>
                    <a:pt x="3793113" y="53115"/>
                    <a:pt x="3787398" y="53115"/>
                    <a:pt x="3783731" y="49667"/>
                  </a:cubicBezTo>
                  <a:cubicBezTo>
                    <a:pt x="3777444" y="43857"/>
                    <a:pt x="3771539" y="46524"/>
                    <a:pt x="3765252" y="48334"/>
                  </a:cubicBezTo>
                  <a:cubicBezTo>
                    <a:pt x="3763919" y="48334"/>
                    <a:pt x="3762395" y="50525"/>
                    <a:pt x="3761252" y="50239"/>
                  </a:cubicBezTo>
                  <a:cubicBezTo>
                    <a:pt x="3752298" y="48048"/>
                    <a:pt x="3743440" y="42809"/>
                    <a:pt x="3734487" y="50239"/>
                  </a:cubicBezTo>
                  <a:cubicBezTo>
                    <a:pt x="3721723" y="43857"/>
                    <a:pt x="3708293" y="50906"/>
                    <a:pt x="3695148" y="47191"/>
                  </a:cubicBezTo>
                  <a:cubicBezTo>
                    <a:pt x="3684366" y="45350"/>
                    <a:pt x="3673317" y="45706"/>
                    <a:pt x="3662668" y="48239"/>
                  </a:cubicBezTo>
                  <a:cubicBezTo>
                    <a:pt x="3651905" y="49477"/>
                    <a:pt x="3640380" y="45381"/>
                    <a:pt x="3630188" y="52144"/>
                  </a:cubicBezTo>
                  <a:cubicBezTo>
                    <a:pt x="3629264" y="52618"/>
                    <a:pt x="3628159" y="52618"/>
                    <a:pt x="3627235" y="52144"/>
                  </a:cubicBezTo>
                  <a:cubicBezTo>
                    <a:pt x="3621520" y="48810"/>
                    <a:pt x="3614948" y="51382"/>
                    <a:pt x="3608947" y="48429"/>
                  </a:cubicBezTo>
                  <a:cubicBezTo>
                    <a:pt x="3605518" y="46715"/>
                    <a:pt x="3601994" y="48429"/>
                    <a:pt x="3599422" y="52144"/>
                  </a:cubicBezTo>
                  <a:cubicBezTo>
                    <a:pt x="3596850" y="55859"/>
                    <a:pt x="3591612" y="59573"/>
                    <a:pt x="3586278" y="53477"/>
                  </a:cubicBezTo>
                  <a:cubicBezTo>
                    <a:pt x="3583572" y="50241"/>
                    <a:pt x="3579544" y="48417"/>
                    <a:pt x="3575324" y="48524"/>
                  </a:cubicBezTo>
                  <a:cubicBezTo>
                    <a:pt x="3566847" y="49096"/>
                    <a:pt x="3558560" y="54144"/>
                    <a:pt x="3549892" y="48524"/>
                  </a:cubicBezTo>
                  <a:cubicBezTo>
                    <a:pt x="3548178" y="47381"/>
                    <a:pt x="3546177" y="49382"/>
                    <a:pt x="3545225" y="51668"/>
                  </a:cubicBezTo>
                  <a:cubicBezTo>
                    <a:pt x="3544272" y="53954"/>
                    <a:pt x="3542463" y="56525"/>
                    <a:pt x="3540177" y="55859"/>
                  </a:cubicBezTo>
                  <a:cubicBezTo>
                    <a:pt x="3533319" y="54525"/>
                    <a:pt x="3526270" y="54525"/>
                    <a:pt x="3519412" y="55859"/>
                  </a:cubicBezTo>
                  <a:cubicBezTo>
                    <a:pt x="3516564" y="56290"/>
                    <a:pt x="3513697" y="55250"/>
                    <a:pt x="3511792" y="53096"/>
                  </a:cubicBezTo>
                  <a:cubicBezTo>
                    <a:pt x="3507982" y="48620"/>
                    <a:pt x="3504744" y="49477"/>
                    <a:pt x="3502267" y="55097"/>
                  </a:cubicBezTo>
                  <a:cubicBezTo>
                    <a:pt x="3501600" y="57002"/>
                    <a:pt x="3501029" y="59288"/>
                    <a:pt x="3498933" y="59097"/>
                  </a:cubicBezTo>
                  <a:cubicBezTo>
                    <a:pt x="3488361" y="58145"/>
                    <a:pt x="3477121" y="60716"/>
                    <a:pt x="3467406" y="53668"/>
                  </a:cubicBezTo>
                  <a:cubicBezTo>
                    <a:pt x="3464520" y="50494"/>
                    <a:pt x="3459652" y="50158"/>
                    <a:pt x="3456357" y="52906"/>
                  </a:cubicBezTo>
                  <a:cubicBezTo>
                    <a:pt x="3453623" y="55116"/>
                    <a:pt x="3449775" y="55309"/>
                    <a:pt x="3446832" y="53382"/>
                  </a:cubicBezTo>
                  <a:cubicBezTo>
                    <a:pt x="3441783" y="50810"/>
                    <a:pt x="3434544" y="49001"/>
                    <a:pt x="3431211" y="53382"/>
                  </a:cubicBezTo>
                  <a:cubicBezTo>
                    <a:pt x="3426067" y="60050"/>
                    <a:pt x="3420924" y="58430"/>
                    <a:pt x="3415018" y="57954"/>
                  </a:cubicBezTo>
                  <a:cubicBezTo>
                    <a:pt x="3406541" y="56112"/>
                    <a:pt x="3397845" y="55566"/>
                    <a:pt x="3389206" y="56335"/>
                  </a:cubicBezTo>
                  <a:cubicBezTo>
                    <a:pt x="3380300" y="58523"/>
                    <a:pt x="3371060" y="59039"/>
                    <a:pt x="3361964" y="57859"/>
                  </a:cubicBezTo>
                  <a:cubicBezTo>
                    <a:pt x="3353963" y="56525"/>
                    <a:pt x="3345295" y="52715"/>
                    <a:pt x="3337389" y="56144"/>
                  </a:cubicBezTo>
                  <a:cubicBezTo>
                    <a:pt x="3331122" y="58854"/>
                    <a:pt x="3324197" y="59651"/>
                    <a:pt x="3317482" y="58430"/>
                  </a:cubicBezTo>
                  <a:cubicBezTo>
                    <a:pt x="3306814" y="56810"/>
                    <a:pt x="3295956" y="56810"/>
                    <a:pt x="3285288" y="58430"/>
                  </a:cubicBezTo>
                  <a:cubicBezTo>
                    <a:pt x="3278153" y="60039"/>
                    <a:pt x="3270781" y="60266"/>
                    <a:pt x="3263571" y="59097"/>
                  </a:cubicBezTo>
                  <a:cubicBezTo>
                    <a:pt x="3257941" y="57655"/>
                    <a:pt x="3252017" y="60000"/>
                    <a:pt x="3248902" y="64907"/>
                  </a:cubicBezTo>
                  <a:cubicBezTo>
                    <a:pt x="3246426" y="67860"/>
                    <a:pt x="3246140" y="71956"/>
                    <a:pt x="3243473" y="74432"/>
                  </a:cubicBezTo>
                  <a:cubicBezTo>
                    <a:pt x="3238520" y="63193"/>
                    <a:pt x="3233948" y="59288"/>
                    <a:pt x="3225661" y="60621"/>
                  </a:cubicBezTo>
                  <a:cubicBezTo>
                    <a:pt x="3207564" y="63574"/>
                    <a:pt x="3189276" y="60621"/>
                    <a:pt x="3170988" y="62526"/>
                  </a:cubicBezTo>
                  <a:cubicBezTo>
                    <a:pt x="3152442" y="63336"/>
                    <a:pt x="3133869" y="63049"/>
                    <a:pt x="3115362" y="61669"/>
                  </a:cubicBezTo>
                  <a:cubicBezTo>
                    <a:pt x="3109628" y="62288"/>
                    <a:pt x="3103855" y="62288"/>
                    <a:pt x="3098122" y="61669"/>
                  </a:cubicBezTo>
                  <a:cubicBezTo>
                    <a:pt x="3086120" y="58716"/>
                    <a:pt x="3073833" y="61669"/>
                    <a:pt x="3061736" y="59954"/>
                  </a:cubicBezTo>
                  <a:cubicBezTo>
                    <a:pt x="3051544" y="58621"/>
                    <a:pt x="3041352" y="62431"/>
                    <a:pt x="3030970" y="59954"/>
                  </a:cubicBezTo>
                  <a:cubicBezTo>
                    <a:pt x="3026722" y="59575"/>
                    <a:pt x="3022455" y="59575"/>
                    <a:pt x="3018207" y="59954"/>
                  </a:cubicBezTo>
                  <a:cubicBezTo>
                    <a:pt x="3006491" y="59954"/>
                    <a:pt x="2994489" y="62336"/>
                    <a:pt x="2982964" y="57002"/>
                  </a:cubicBezTo>
                  <a:cubicBezTo>
                    <a:pt x="2977220" y="53945"/>
                    <a:pt x="2970239" y="54425"/>
                    <a:pt x="2964962" y="58240"/>
                  </a:cubicBezTo>
                  <a:cubicBezTo>
                    <a:pt x="2958961" y="64241"/>
                    <a:pt x="2951817" y="62240"/>
                    <a:pt x="2945912" y="65384"/>
                  </a:cubicBezTo>
                  <a:cubicBezTo>
                    <a:pt x="2944102" y="66241"/>
                    <a:pt x="2941435" y="65955"/>
                    <a:pt x="2942864" y="61478"/>
                  </a:cubicBezTo>
                  <a:cubicBezTo>
                    <a:pt x="2944293" y="57002"/>
                    <a:pt x="2941149" y="55287"/>
                    <a:pt x="2937816" y="55382"/>
                  </a:cubicBezTo>
                  <a:cubicBezTo>
                    <a:pt x="2934482" y="55478"/>
                    <a:pt x="2935053" y="58716"/>
                    <a:pt x="2935720" y="61383"/>
                  </a:cubicBezTo>
                  <a:cubicBezTo>
                    <a:pt x="2935720" y="62431"/>
                    <a:pt x="2935720" y="63669"/>
                    <a:pt x="2934577" y="63860"/>
                  </a:cubicBezTo>
                  <a:cubicBezTo>
                    <a:pt x="2933434" y="64050"/>
                    <a:pt x="2932101" y="62240"/>
                    <a:pt x="2931624" y="60621"/>
                  </a:cubicBezTo>
                  <a:cubicBezTo>
                    <a:pt x="2930672" y="56811"/>
                    <a:pt x="2929624" y="52811"/>
                    <a:pt x="2924862" y="53382"/>
                  </a:cubicBezTo>
                  <a:cubicBezTo>
                    <a:pt x="2920547" y="53857"/>
                    <a:pt x="2917108" y="57186"/>
                    <a:pt x="2916480" y="61478"/>
                  </a:cubicBezTo>
                  <a:cubicBezTo>
                    <a:pt x="2916337" y="63929"/>
                    <a:pt x="2915070" y="66176"/>
                    <a:pt x="2913051" y="67574"/>
                  </a:cubicBezTo>
                  <a:cubicBezTo>
                    <a:pt x="2910384" y="69384"/>
                    <a:pt x="2910003" y="75766"/>
                    <a:pt x="2906288" y="74242"/>
                  </a:cubicBezTo>
                  <a:cubicBezTo>
                    <a:pt x="2902573" y="72718"/>
                    <a:pt x="2905812" y="67384"/>
                    <a:pt x="2905240" y="63764"/>
                  </a:cubicBezTo>
                  <a:cubicBezTo>
                    <a:pt x="2904669" y="60145"/>
                    <a:pt x="2906859" y="56430"/>
                    <a:pt x="2902954" y="54239"/>
                  </a:cubicBezTo>
                  <a:cubicBezTo>
                    <a:pt x="2899049" y="52049"/>
                    <a:pt x="2897334" y="55287"/>
                    <a:pt x="2894763" y="56621"/>
                  </a:cubicBezTo>
                  <a:cubicBezTo>
                    <a:pt x="2889048" y="59478"/>
                    <a:pt x="2883428" y="62907"/>
                    <a:pt x="2877999" y="55859"/>
                  </a:cubicBezTo>
                  <a:cubicBezTo>
                    <a:pt x="2876189" y="53573"/>
                    <a:pt x="2874189" y="53668"/>
                    <a:pt x="2872665" y="56811"/>
                  </a:cubicBezTo>
                  <a:cubicBezTo>
                    <a:pt x="2871103" y="61309"/>
                    <a:pt x="2868293" y="65271"/>
                    <a:pt x="2864568" y="68241"/>
                  </a:cubicBezTo>
                  <a:cubicBezTo>
                    <a:pt x="2858758" y="72242"/>
                    <a:pt x="2855043" y="70432"/>
                    <a:pt x="2853900" y="63002"/>
                  </a:cubicBezTo>
                  <a:cubicBezTo>
                    <a:pt x="2853900" y="61574"/>
                    <a:pt x="2853900" y="60145"/>
                    <a:pt x="2853900" y="58811"/>
                  </a:cubicBezTo>
                  <a:cubicBezTo>
                    <a:pt x="2853900" y="51477"/>
                    <a:pt x="2850376" y="48334"/>
                    <a:pt x="2843709" y="49286"/>
                  </a:cubicBezTo>
                  <a:cubicBezTo>
                    <a:pt x="2840089" y="49286"/>
                    <a:pt x="2830469" y="56430"/>
                    <a:pt x="2830945" y="58811"/>
                  </a:cubicBezTo>
                  <a:cubicBezTo>
                    <a:pt x="2831422" y="61193"/>
                    <a:pt x="2829802" y="61574"/>
                    <a:pt x="2829135" y="62907"/>
                  </a:cubicBezTo>
                  <a:cubicBezTo>
                    <a:pt x="2825992" y="61002"/>
                    <a:pt x="2823420" y="58621"/>
                    <a:pt x="2820468" y="56430"/>
                  </a:cubicBezTo>
                  <a:cubicBezTo>
                    <a:pt x="2820468" y="56430"/>
                    <a:pt x="2820468" y="56430"/>
                    <a:pt x="2820468" y="55859"/>
                  </a:cubicBezTo>
                  <a:cubicBezTo>
                    <a:pt x="2824182" y="48239"/>
                    <a:pt x="2821134" y="47096"/>
                    <a:pt x="2814848" y="48620"/>
                  </a:cubicBezTo>
                  <a:cubicBezTo>
                    <a:pt x="2812619" y="49096"/>
                    <a:pt x="2810314" y="49096"/>
                    <a:pt x="2808085" y="48620"/>
                  </a:cubicBezTo>
                  <a:cubicBezTo>
                    <a:pt x="2805714" y="48180"/>
                    <a:pt x="2803265" y="48656"/>
                    <a:pt x="2801227" y="49953"/>
                  </a:cubicBezTo>
                  <a:cubicBezTo>
                    <a:pt x="2794541" y="48972"/>
                    <a:pt x="2787787" y="48558"/>
                    <a:pt x="2781034" y="48715"/>
                  </a:cubicBezTo>
                  <a:cubicBezTo>
                    <a:pt x="2779101" y="47831"/>
                    <a:pt x="2777043" y="47221"/>
                    <a:pt x="2774938" y="46905"/>
                  </a:cubicBezTo>
                  <a:cubicBezTo>
                    <a:pt x="2769509" y="45953"/>
                    <a:pt x="2764080" y="47762"/>
                    <a:pt x="2758555" y="46334"/>
                  </a:cubicBezTo>
                  <a:cubicBezTo>
                    <a:pt x="2756526" y="45981"/>
                    <a:pt x="2754459" y="46659"/>
                    <a:pt x="2753031" y="48143"/>
                  </a:cubicBezTo>
                  <a:cubicBezTo>
                    <a:pt x="2744639" y="47443"/>
                    <a:pt x="2736210" y="47220"/>
                    <a:pt x="2727789" y="47477"/>
                  </a:cubicBezTo>
                  <a:cubicBezTo>
                    <a:pt x="2726294" y="45925"/>
                    <a:pt x="2723817" y="45881"/>
                    <a:pt x="2722265" y="47379"/>
                  </a:cubicBezTo>
                  <a:cubicBezTo>
                    <a:pt x="2722236" y="47411"/>
                    <a:pt x="2722198" y="47443"/>
                    <a:pt x="2722170" y="47477"/>
                  </a:cubicBezTo>
                  <a:lnTo>
                    <a:pt x="2714550" y="47477"/>
                  </a:lnTo>
                  <a:cubicBezTo>
                    <a:pt x="2707406" y="47477"/>
                    <a:pt x="2700262" y="47000"/>
                    <a:pt x="2693214" y="46715"/>
                  </a:cubicBezTo>
                  <a:cubicBezTo>
                    <a:pt x="2691023" y="42524"/>
                    <a:pt x="2685879" y="42714"/>
                    <a:pt x="2681688" y="43952"/>
                  </a:cubicBezTo>
                  <a:cubicBezTo>
                    <a:pt x="2680517" y="44142"/>
                    <a:pt x="2679593" y="45064"/>
                    <a:pt x="2679402" y="46238"/>
                  </a:cubicBezTo>
                  <a:cubicBezTo>
                    <a:pt x="2669877" y="46238"/>
                    <a:pt x="2660352" y="45381"/>
                    <a:pt x="2650827" y="45191"/>
                  </a:cubicBezTo>
                  <a:cubicBezTo>
                    <a:pt x="2649722" y="45288"/>
                    <a:pt x="2648599" y="45288"/>
                    <a:pt x="2647494" y="45191"/>
                  </a:cubicBezTo>
                  <a:cubicBezTo>
                    <a:pt x="2647494" y="45191"/>
                    <a:pt x="2647494" y="44333"/>
                    <a:pt x="2647494" y="44048"/>
                  </a:cubicBezTo>
                  <a:cubicBezTo>
                    <a:pt x="2644160" y="40047"/>
                    <a:pt x="2637969" y="42905"/>
                    <a:pt x="2633111" y="44048"/>
                  </a:cubicBezTo>
                  <a:lnTo>
                    <a:pt x="2619966" y="45000"/>
                  </a:lnTo>
                  <a:cubicBezTo>
                    <a:pt x="2619966" y="45000"/>
                    <a:pt x="2619966" y="45000"/>
                    <a:pt x="2619966" y="45000"/>
                  </a:cubicBezTo>
                  <a:cubicBezTo>
                    <a:pt x="2618547" y="44376"/>
                    <a:pt x="2616890" y="44678"/>
                    <a:pt x="2615775" y="45762"/>
                  </a:cubicBezTo>
                  <a:cubicBezTo>
                    <a:pt x="2605241" y="46628"/>
                    <a:pt x="2594630" y="46051"/>
                    <a:pt x="2584248" y="44048"/>
                  </a:cubicBezTo>
                  <a:cubicBezTo>
                    <a:pt x="2580685" y="43448"/>
                    <a:pt x="2577094" y="43034"/>
                    <a:pt x="2573484" y="42809"/>
                  </a:cubicBezTo>
                  <a:cubicBezTo>
                    <a:pt x="2572132" y="41921"/>
                    <a:pt x="2570475" y="41645"/>
                    <a:pt x="2568912" y="42047"/>
                  </a:cubicBezTo>
                  <a:lnTo>
                    <a:pt x="2568912" y="42047"/>
                  </a:lnTo>
                  <a:cubicBezTo>
                    <a:pt x="2560473" y="41247"/>
                    <a:pt x="2551958" y="42122"/>
                    <a:pt x="2543862" y="44619"/>
                  </a:cubicBezTo>
                  <a:cubicBezTo>
                    <a:pt x="2542528" y="44619"/>
                    <a:pt x="2541861" y="44619"/>
                    <a:pt x="2541099" y="43952"/>
                  </a:cubicBezTo>
                  <a:cubicBezTo>
                    <a:pt x="2540776" y="42189"/>
                    <a:pt x="2539699" y="40657"/>
                    <a:pt x="2538147" y="39761"/>
                  </a:cubicBezTo>
                  <a:lnTo>
                    <a:pt x="2538147" y="39761"/>
                  </a:lnTo>
                  <a:cubicBezTo>
                    <a:pt x="2531860" y="26426"/>
                    <a:pt x="2524621" y="22902"/>
                    <a:pt x="2514620" y="25760"/>
                  </a:cubicBezTo>
                  <a:cubicBezTo>
                    <a:pt x="2506905" y="27950"/>
                    <a:pt x="2498523" y="25760"/>
                    <a:pt x="2492808" y="37666"/>
                  </a:cubicBezTo>
                  <a:cubicBezTo>
                    <a:pt x="2492808" y="37666"/>
                    <a:pt x="2491665" y="37666"/>
                    <a:pt x="2491188" y="37666"/>
                  </a:cubicBezTo>
                  <a:cubicBezTo>
                    <a:pt x="2483597" y="37268"/>
                    <a:pt x="2475987" y="37779"/>
                    <a:pt x="2468519" y="39190"/>
                  </a:cubicBezTo>
                  <a:cubicBezTo>
                    <a:pt x="2446516" y="39190"/>
                    <a:pt x="2424418" y="39190"/>
                    <a:pt x="2402415" y="39190"/>
                  </a:cubicBezTo>
                  <a:cubicBezTo>
                    <a:pt x="2396605" y="39190"/>
                    <a:pt x="2390700" y="43286"/>
                    <a:pt x="2385175" y="40428"/>
                  </a:cubicBezTo>
                  <a:cubicBezTo>
                    <a:pt x="2381956" y="38842"/>
                    <a:pt x="2378298" y="38406"/>
                    <a:pt x="2374793" y="39190"/>
                  </a:cubicBezTo>
                  <a:cubicBezTo>
                    <a:pt x="2369649" y="39761"/>
                    <a:pt x="2362506" y="41190"/>
                    <a:pt x="2358600" y="32903"/>
                  </a:cubicBezTo>
                  <a:cubicBezTo>
                    <a:pt x="2356505" y="28617"/>
                    <a:pt x="2354314" y="28712"/>
                    <a:pt x="2352504" y="31665"/>
                  </a:cubicBezTo>
                  <a:cubicBezTo>
                    <a:pt x="2350695" y="34618"/>
                    <a:pt x="2355933" y="34523"/>
                    <a:pt x="2354505" y="38428"/>
                  </a:cubicBezTo>
                  <a:cubicBezTo>
                    <a:pt x="2345551" y="42143"/>
                    <a:pt x="2337455" y="42047"/>
                    <a:pt x="2332407" y="28903"/>
                  </a:cubicBezTo>
                  <a:cubicBezTo>
                    <a:pt x="2330025" y="22521"/>
                    <a:pt x="2328120" y="26712"/>
                    <a:pt x="2325834" y="28903"/>
                  </a:cubicBezTo>
                  <a:cubicBezTo>
                    <a:pt x="2323548" y="31094"/>
                    <a:pt x="2322024" y="32141"/>
                    <a:pt x="2325168" y="35475"/>
                  </a:cubicBezTo>
                  <a:cubicBezTo>
                    <a:pt x="2328311" y="38809"/>
                    <a:pt x="2325168" y="37856"/>
                    <a:pt x="2324025" y="38523"/>
                  </a:cubicBezTo>
                  <a:cubicBezTo>
                    <a:pt x="2321215" y="39861"/>
                    <a:pt x="2318176" y="40637"/>
                    <a:pt x="2315071" y="40809"/>
                  </a:cubicBezTo>
                  <a:cubicBezTo>
                    <a:pt x="2301355" y="44714"/>
                    <a:pt x="2287830" y="38809"/>
                    <a:pt x="2274018" y="42714"/>
                  </a:cubicBezTo>
                  <a:cubicBezTo>
                    <a:pt x="2271323" y="43587"/>
                    <a:pt x="2268551" y="44161"/>
                    <a:pt x="2265732" y="44429"/>
                  </a:cubicBezTo>
                  <a:lnTo>
                    <a:pt x="2264017" y="44429"/>
                  </a:lnTo>
                  <a:cubicBezTo>
                    <a:pt x="2260988" y="44332"/>
                    <a:pt x="2258102" y="43109"/>
                    <a:pt x="2255921" y="41000"/>
                  </a:cubicBezTo>
                  <a:cubicBezTo>
                    <a:pt x="2254073" y="39398"/>
                    <a:pt x="2252911" y="37147"/>
                    <a:pt x="2252682" y="34713"/>
                  </a:cubicBezTo>
                  <a:cubicBezTo>
                    <a:pt x="2252682" y="31189"/>
                    <a:pt x="2254873" y="31665"/>
                    <a:pt x="2256111" y="30236"/>
                  </a:cubicBezTo>
                  <a:cubicBezTo>
                    <a:pt x="2257350" y="28808"/>
                    <a:pt x="2260017" y="29093"/>
                    <a:pt x="2259445" y="24426"/>
                  </a:cubicBezTo>
                  <a:cubicBezTo>
                    <a:pt x="2258874" y="19759"/>
                    <a:pt x="2257254" y="20711"/>
                    <a:pt x="2255635" y="19187"/>
                  </a:cubicBezTo>
                  <a:cubicBezTo>
                    <a:pt x="2250492" y="14330"/>
                    <a:pt x="2246682" y="23759"/>
                    <a:pt x="2240776" y="21473"/>
                  </a:cubicBezTo>
                  <a:cubicBezTo>
                    <a:pt x="2244491" y="26617"/>
                    <a:pt x="2243253" y="35761"/>
                    <a:pt x="2249158" y="35285"/>
                  </a:cubicBezTo>
                  <a:cubicBezTo>
                    <a:pt x="2250396" y="35285"/>
                    <a:pt x="2250111" y="38047"/>
                    <a:pt x="2249920" y="39761"/>
                  </a:cubicBezTo>
                  <a:cubicBezTo>
                    <a:pt x="2249730" y="41476"/>
                    <a:pt x="2248872" y="42809"/>
                    <a:pt x="2247634" y="42714"/>
                  </a:cubicBezTo>
                  <a:cubicBezTo>
                    <a:pt x="2242110" y="42714"/>
                    <a:pt x="2235918" y="44143"/>
                    <a:pt x="2231251" y="40904"/>
                  </a:cubicBezTo>
                  <a:cubicBezTo>
                    <a:pt x="2226584" y="37666"/>
                    <a:pt x="2228394" y="28903"/>
                    <a:pt x="2228870" y="21854"/>
                  </a:cubicBezTo>
                  <a:cubicBezTo>
                    <a:pt x="2228870" y="21854"/>
                    <a:pt x="2228870" y="20997"/>
                    <a:pt x="2228870" y="20521"/>
                  </a:cubicBezTo>
                  <a:cubicBezTo>
                    <a:pt x="2229775" y="17661"/>
                    <a:pt x="2228184" y="14613"/>
                    <a:pt x="2225317" y="13712"/>
                  </a:cubicBezTo>
                  <a:cubicBezTo>
                    <a:pt x="2225269" y="13695"/>
                    <a:pt x="2225212" y="13678"/>
                    <a:pt x="2225155" y="13663"/>
                  </a:cubicBezTo>
                  <a:cubicBezTo>
                    <a:pt x="2222012" y="12520"/>
                    <a:pt x="2223155" y="17568"/>
                    <a:pt x="2222488" y="20045"/>
                  </a:cubicBezTo>
                  <a:cubicBezTo>
                    <a:pt x="2221202" y="25227"/>
                    <a:pt x="2221536" y="30677"/>
                    <a:pt x="2223441" y="35666"/>
                  </a:cubicBezTo>
                  <a:cubicBezTo>
                    <a:pt x="2226679" y="45191"/>
                    <a:pt x="2219821" y="45191"/>
                    <a:pt x="2219059" y="43762"/>
                  </a:cubicBezTo>
                  <a:cubicBezTo>
                    <a:pt x="2215630" y="37475"/>
                    <a:pt x="2212487" y="43762"/>
                    <a:pt x="2209534" y="43762"/>
                  </a:cubicBezTo>
                  <a:lnTo>
                    <a:pt x="2208772" y="43762"/>
                  </a:lnTo>
                  <a:cubicBezTo>
                    <a:pt x="2206010" y="41476"/>
                    <a:pt x="2204200" y="41190"/>
                    <a:pt x="2201914" y="43762"/>
                  </a:cubicBezTo>
                  <a:cubicBezTo>
                    <a:pt x="2194999" y="43238"/>
                    <a:pt x="2188065" y="43238"/>
                    <a:pt x="2181150" y="43762"/>
                  </a:cubicBezTo>
                  <a:cubicBezTo>
                    <a:pt x="2174482" y="44333"/>
                    <a:pt x="2173339" y="39952"/>
                    <a:pt x="2174387" y="31379"/>
                  </a:cubicBezTo>
                  <a:cubicBezTo>
                    <a:pt x="2174387" y="30141"/>
                    <a:pt x="2176387" y="29379"/>
                    <a:pt x="2176482" y="28236"/>
                  </a:cubicBezTo>
                  <a:cubicBezTo>
                    <a:pt x="2176482" y="23950"/>
                    <a:pt x="2175625" y="21378"/>
                    <a:pt x="2172958" y="23093"/>
                  </a:cubicBezTo>
                  <a:cubicBezTo>
                    <a:pt x="2170405" y="25554"/>
                    <a:pt x="2169548" y="29289"/>
                    <a:pt x="2170767" y="32618"/>
                  </a:cubicBezTo>
                  <a:cubicBezTo>
                    <a:pt x="2172958" y="42143"/>
                    <a:pt x="2166862" y="40619"/>
                    <a:pt x="2164767" y="43857"/>
                  </a:cubicBezTo>
                  <a:cubicBezTo>
                    <a:pt x="2162671" y="47096"/>
                    <a:pt x="2158385" y="47667"/>
                    <a:pt x="2157242" y="42714"/>
                  </a:cubicBezTo>
                  <a:cubicBezTo>
                    <a:pt x="2156099" y="37761"/>
                    <a:pt x="2154575" y="39761"/>
                    <a:pt x="2153908" y="40238"/>
                  </a:cubicBezTo>
                  <a:cubicBezTo>
                    <a:pt x="2143907" y="47762"/>
                    <a:pt x="2133620" y="42428"/>
                    <a:pt x="2123619" y="44619"/>
                  </a:cubicBezTo>
                  <a:cubicBezTo>
                    <a:pt x="2120866" y="45314"/>
                    <a:pt x="2118066" y="43645"/>
                    <a:pt x="2117370" y="40890"/>
                  </a:cubicBezTo>
                  <a:cubicBezTo>
                    <a:pt x="2117361" y="40831"/>
                    <a:pt x="2117342" y="40773"/>
                    <a:pt x="2117332" y="40714"/>
                  </a:cubicBezTo>
                  <a:cubicBezTo>
                    <a:pt x="2114951" y="32903"/>
                    <a:pt x="2117332" y="20426"/>
                    <a:pt x="2107807" y="19949"/>
                  </a:cubicBezTo>
                  <a:cubicBezTo>
                    <a:pt x="2105331" y="19949"/>
                    <a:pt x="2105045" y="15758"/>
                    <a:pt x="2102759" y="19949"/>
                  </a:cubicBezTo>
                  <a:cubicBezTo>
                    <a:pt x="2101521" y="15758"/>
                    <a:pt x="2104569" y="5376"/>
                    <a:pt x="2097139" y="10424"/>
                  </a:cubicBezTo>
                  <a:cubicBezTo>
                    <a:pt x="2095234" y="11567"/>
                    <a:pt x="2091043" y="11091"/>
                    <a:pt x="2092281" y="14711"/>
                  </a:cubicBezTo>
                  <a:cubicBezTo>
                    <a:pt x="2094948" y="22140"/>
                    <a:pt x="2089995" y="32046"/>
                    <a:pt x="2095139" y="37571"/>
                  </a:cubicBezTo>
                  <a:cubicBezTo>
                    <a:pt x="2096472" y="38999"/>
                    <a:pt x="2099044" y="37571"/>
                    <a:pt x="2097996" y="42428"/>
                  </a:cubicBezTo>
                  <a:cubicBezTo>
                    <a:pt x="2096949" y="47286"/>
                    <a:pt x="2095806" y="48239"/>
                    <a:pt x="2093615" y="47000"/>
                  </a:cubicBezTo>
                  <a:cubicBezTo>
                    <a:pt x="2085042" y="42333"/>
                    <a:pt x="2076184" y="45667"/>
                    <a:pt x="2067421" y="46524"/>
                  </a:cubicBezTo>
                  <a:cubicBezTo>
                    <a:pt x="2061516" y="47096"/>
                    <a:pt x="2059801" y="44524"/>
                    <a:pt x="2063516" y="35761"/>
                  </a:cubicBezTo>
                  <a:cubicBezTo>
                    <a:pt x="2065783" y="31848"/>
                    <a:pt x="2066688" y="27290"/>
                    <a:pt x="2066088" y="22807"/>
                  </a:cubicBezTo>
                  <a:cubicBezTo>
                    <a:pt x="2063992" y="14901"/>
                    <a:pt x="2067707" y="11758"/>
                    <a:pt x="2071517" y="7376"/>
                  </a:cubicBezTo>
                  <a:cubicBezTo>
                    <a:pt x="2067326" y="6710"/>
                    <a:pt x="2063230" y="7376"/>
                    <a:pt x="2063230" y="12710"/>
                  </a:cubicBezTo>
                  <a:cubicBezTo>
                    <a:pt x="2062363" y="23782"/>
                    <a:pt x="2059115" y="34537"/>
                    <a:pt x="2053705" y="44238"/>
                  </a:cubicBezTo>
                  <a:cubicBezTo>
                    <a:pt x="2053038" y="27379"/>
                    <a:pt x="2048371" y="32618"/>
                    <a:pt x="2044180" y="38904"/>
                  </a:cubicBezTo>
                  <a:cubicBezTo>
                    <a:pt x="2038846" y="47572"/>
                    <a:pt x="2033703" y="53096"/>
                    <a:pt x="2026083" y="47477"/>
                  </a:cubicBezTo>
                  <a:cubicBezTo>
                    <a:pt x="2023130" y="45381"/>
                    <a:pt x="2017986" y="49286"/>
                    <a:pt x="2017320" y="41476"/>
                  </a:cubicBezTo>
                  <a:cubicBezTo>
                    <a:pt x="2017158" y="35827"/>
                    <a:pt x="2019253" y="30346"/>
                    <a:pt x="2023130" y="26236"/>
                  </a:cubicBezTo>
                  <a:cubicBezTo>
                    <a:pt x="2024559" y="24426"/>
                    <a:pt x="2026083" y="22807"/>
                    <a:pt x="2027892" y="20807"/>
                  </a:cubicBezTo>
                  <a:cubicBezTo>
                    <a:pt x="2023825" y="20059"/>
                    <a:pt x="2019710" y="21871"/>
                    <a:pt x="2017510" y="25379"/>
                  </a:cubicBezTo>
                  <a:cubicBezTo>
                    <a:pt x="2013224" y="30522"/>
                    <a:pt x="2014462" y="20711"/>
                    <a:pt x="2011986" y="20997"/>
                  </a:cubicBezTo>
                  <a:cubicBezTo>
                    <a:pt x="2017034" y="10901"/>
                    <a:pt x="2009795" y="10710"/>
                    <a:pt x="2007795" y="6043"/>
                  </a:cubicBezTo>
                  <a:cubicBezTo>
                    <a:pt x="2009881" y="12969"/>
                    <a:pt x="2009881" y="20358"/>
                    <a:pt x="2007795" y="27284"/>
                  </a:cubicBezTo>
                  <a:cubicBezTo>
                    <a:pt x="2005890" y="33570"/>
                    <a:pt x="2000079" y="36809"/>
                    <a:pt x="2001603" y="45381"/>
                  </a:cubicBezTo>
                  <a:cubicBezTo>
                    <a:pt x="2001603" y="45381"/>
                    <a:pt x="2001032" y="45381"/>
                    <a:pt x="2000746" y="45381"/>
                  </a:cubicBezTo>
                  <a:cubicBezTo>
                    <a:pt x="1995603" y="44714"/>
                    <a:pt x="1989983" y="47762"/>
                    <a:pt x="1985411" y="42905"/>
                  </a:cubicBezTo>
                  <a:cubicBezTo>
                    <a:pt x="1982553" y="39761"/>
                    <a:pt x="1980648" y="31475"/>
                    <a:pt x="1977124" y="42905"/>
                  </a:cubicBezTo>
                  <a:cubicBezTo>
                    <a:pt x="1976362" y="45476"/>
                    <a:pt x="1974838" y="42047"/>
                    <a:pt x="1974838" y="41857"/>
                  </a:cubicBezTo>
                  <a:cubicBezTo>
                    <a:pt x="1976467" y="35455"/>
                    <a:pt x="1974495" y="28674"/>
                    <a:pt x="1969695" y="24140"/>
                  </a:cubicBezTo>
                  <a:cubicBezTo>
                    <a:pt x="1965504" y="19283"/>
                    <a:pt x="1973124" y="14615"/>
                    <a:pt x="1971504" y="8138"/>
                  </a:cubicBezTo>
                  <a:cubicBezTo>
                    <a:pt x="1965827" y="14777"/>
                    <a:pt x="1964913" y="24256"/>
                    <a:pt x="1969218" y="31856"/>
                  </a:cubicBezTo>
                  <a:cubicBezTo>
                    <a:pt x="1971600" y="37475"/>
                    <a:pt x="1970076" y="45476"/>
                    <a:pt x="1966742" y="45000"/>
                  </a:cubicBezTo>
                  <a:cubicBezTo>
                    <a:pt x="1961503" y="44143"/>
                    <a:pt x="1956455" y="46524"/>
                    <a:pt x="1951502" y="45000"/>
                  </a:cubicBezTo>
                  <a:cubicBezTo>
                    <a:pt x="1949502" y="45000"/>
                    <a:pt x="1944739" y="45000"/>
                    <a:pt x="1945692" y="37094"/>
                  </a:cubicBezTo>
                  <a:cubicBezTo>
                    <a:pt x="1945692" y="34332"/>
                    <a:pt x="1945692" y="31094"/>
                    <a:pt x="1943691" y="31284"/>
                  </a:cubicBezTo>
                  <a:cubicBezTo>
                    <a:pt x="1941691" y="31475"/>
                    <a:pt x="1940643" y="33951"/>
                    <a:pt x="1939977" y="36142"/>
                  </a:cubicBezTo>
                  <a:cubicBezTo>
                    <a:pt x="1938738" y="39857"/>
                    <a:pt x="1938834" y="45667"/>
                    <a:pt x="1934928" y="44524"/>
                  </a:cubicBezTo>
                  <a:cubicBezTo>
                    <a:pt x="1931023" y="43381"/>
                    <a:pt x="1933881" y="37094"/>
                    <a:pt x="1932642" y="33570"/>
                  </a:cubicBezTo>
                  <a:cubicBezTo>
                    <a:pt x="1931404" y="30046"/>
                    <a:pt x="1933976" y="27665"/>
                    <a:pt x="1931595" y="25855"/>
                  </a:cubicBezTo>
                  <a:cubicBezTo>
                    <a:pt x="1931252" y="26575"/>
                    <a:pt x="1930871" y="27274"/>
                    <a:pt x="1930452" y="27950"/>
                  </a:cubicBezTo>
                  <a:cubicBezTo>
                    <a:pt x="1927594" y="33094"/>
                    <a:pt x="1931404" y="45667"/>
                    <a:pt x="1923117" y="44524"/>
                  </a:cubicBezTo>
                  <a:cubicBezTo>
                    <a:pt x="1918069" y="43762"/>
                    <a:pt x="1911878" y="48143"/>
                    <a:pt x="1908830" y="37285"/>
                  </a:cubicBezTo>
                  <a:cubicBezTo>
                    <a:pt x="1907687" y="33094"/>
                    <a:pt x="1905115" y="33665"/>
                    <a:pt x="1904448" y="38523"/>
                  </a:cubicBezTo>
                  <a:cubicBezTo>
                    <a:pt x="1903782" y="43381"/>
                    <a:pt x="1902162" y="43857"/>
                    <a:pt x="1899686" y="43571"/>
                  </a:cubicBezTo>
                  <a:cubicBezTo>
                    <a:pt x="1897943" y="43426"/>
                    <a:pt x="1896581" y="41988"/>
                    <a:pt x="1896543" y="40238"/>
                  </a:cubicBezTo>
                  <a:cubicBezTo>
                    <a:pt x="1895971" y="36142"/>
                    <a:pt x="1898448" y="35856"/>
                    <a:pt x="1900067" y="34523"/>
                  </a:cubicBezTo>
                  <a:cubicBezTo>
                    <a:pt x="1902086" y="33118"/>
                    <a:pt x="1903058" y="30639"/>
                    <a:pt x="1902543" y="28236"/>
                  </a:cubicBezTo>
                  <a:cubicBezTo>
                    <a:pt x="1901315" y="21150"/>
                    <a:pt x="1901772" y="13872"/>
                    <a:pt x="1903877" y="6995"/>
                  </a:cubicBezTo>
                  <a:cubicBezTo>
                    <a:pt x="1899686" y="11663"/>
                    <a:pt x="1896543" y="14615"/>
                    <a:pt x="1898924" y="22331"/>
                  </a:cubicBezTo>
                  <a:cubicBezTo>
                    <a:pt x="1898924" y="23664"/>
                    <a:pt x="1901305" y="33570"/>
                    <a:pt x="1895304" y="28141"/>
                  </a:cubicBezTo>
                  <a:cubicBezTo>
                    <a:pt x="1892447" y="25664"/>
                    <a:pt x="1890828" y="29665"/>
                    <a:pt x="1890351" y="32713"/>
                  </a:cubicBezTo>
                  <a:cubicBezTo>
                    <a:pt x="1889018" y="41381"/>
                    <a:pt x="1885779" y="43667"/>
                    <a:pt x="1880826" y="42905"/>
                  </a:cubicBezTo>
                  <a:cubicBezTo>
                    <a:pt x="1875873" y="42143"/>
                    <a:pt x="1871778" y="42905"/>
                    <a:pt x="1872349" y="30427"/>
                  </a:cubicBezTo>
                  <a:cubicBezTo>
                    <a:pt x="1867968" y="42333"/>
                    <a:pt x="1868063" y="41952"/>
                    <a:pt x="1856919" y="41000"/>
                  </a:cubicBezTo>
                  <a:cubicBezTo>
                    <a:pt x="1850918" y="40428"/>
                    <a:pt x="1856919" y="30427"/>
                    <a:pt x="1852728" y="28903"/>
                  </a:cubicBezTo>
                  <a:cubicBezTo>
                    <a:pt x="1852728" y="28903"/>
                    <a:pt x="1851775" y="29951"/>
                    <a:pt x="1851775" y="30522"/>
                  </a:cubicBezTo>
                  <a:cubicBezTo>
                    <a:pt x="1851775" y="41666"/>
                    <a:pt x="1846441" y="38237"/>
                    <a:pt x="1842726" y="38237"/>
                  </a:cubicBezTo>
                  <a:cubicBezTo>
                    <a:pt x="1839012" y="38237"/>
                    <a:pt x="1837678" y="39380"/>
                    <a:pt x="1837583" y="32903"/>
                  </a:cubicBezTo>
                  <a:cubicBezTo>
                    <a:pt x="1837583" y="23378"/>
                    <a:pt x="1840440" y="25855"/>
                    <a:pt x="1844155" y="26045"/>
                  </a:cubicBezTo>
                  <a:cubicBezTo>
                    <a:pt x="1845774" y="26045"/>
                    <a:pt x="1847870" y="21188"/>
                    <a:pt x="1849299" y="18044"/>
                  </a:cubicBezTo>
                  <a:cubicBezTo>
                    <a:pt x="1849299" y="17473"/>
                    <a:pt x="1847775" y="13949"/>
                    <a:pt x="1846251" y="15377"/>
                  </a:cubicBezTo>
                  <a:cubicBezTo>
                    <a:pt x="1841393" y="20045"/>
                    <a:pt x="1835106" y="19473"/>
                    <a:pt x="1831296" y="28427"/>
                  </a:cubicBezTo>
                  <a:cubicBezTo>
                    <a:pt x="1826439" y="40047"/>
                    <a:pt x="1821771" y="38999"/>
                    <a:pt x="1813389" y="33380"/>
                  </a:cubicBezTo>
                  <a:cubicBezTo>
                    <a:pt x="1808732" y="29564"/>
                    <a:pt x="1806160" y="23772"/>
                    <a:pt x="1806436" y="17759"/>
                  </a:cubicBezTo>
                  <a:cubicBezTo>
                    <a:pt x="1806436" y="15092"/>
                    <a:pt x="1805198" y="12710"/>
                    <a:pt x="1803198" y="13377"/>
                  </a:cubicBezTo>
                  <a:cubicBezTo>
                    <a:pt x="1801197" y="14044"/>
                    <a:pt x="1799959" y="16235"/>
                    <a:pt x="1800626" y="17854"/>
                  </a:cubicBezTo>
                  <a:cubicBezTo>
                    <a:pt x="1804817" y="27379"/>
                    <a:pt x="1800626" y="27379"/>
                    <a:pt x="1796530" y="27379"/>
                  </a:cubicBezTo>
                  <a:cubicBezTo>
                    <a:pt x="1795482" y="27379"/>
                    <a:pt x="1793387" y="29665"/>
                    <a:pt x="1793387" y="30808"/>
                  </a:cubicBezTo>
                  <a:cubicBezTo>
                    <a:pt x="1793387" y="46143"/>
                    <a:pt x="1787767" y="37380"/>
                    <a:pt x="1785005" y="35094"/>
                  </a:cubicBezTo>
                  <a:cubicBezTo>
                    <a:pt x="1782243" y="32808"/>
                    <a:pt x="1779480" y="26426"/>
                    <a:pt x="1775480" y="34237"/>
                  </a:cubicBezTo>
                  <a:cubicBezTo>
                    <a:pt x="1773765" y="37571"/>
                    <a:pt x="1772051" y="33189"/>
                    <a:pt x="1770432" y="32427"/>
                  </a:cubicBezTo>
                  <a:cubicBezTo>
                    <a:pt x="1768812" y="31665"/>
                    <a:pt x="1765479" y="26236"/>
                    <a:pt x="1763669" y="34427"/>
                  </a:cubicBezTo>
                  <a:cubicBezTo>
                    <a:pt x="1763526" y="36211"/>
                    <a:pt x="1761964" y="37537"/>
                    <a:pt x="1760173" y="37392"/>
                  </a:cubicBezTo>
                  <a:cubicBezTo>
                    <a:pt x="1759868" y="37367"/>
                    <a:pt x="1759573" y="37298"/>
                    <a:pt x="1759287" y="37190"/>
                  </a:cubicBezTo>
                  <a:cubicBezTo>
                    <a:pt x="1756811" y="36142"/>
                    <a:pt x="1757573" y="33665"/>
                    <a:pt x="1758621" y="31284"/>
                  </a:cubicBezTo>
                  <a:cubicBezTo>
                    <a:pt x="1759668" y="28903"/>
                    <a:pt x="1759192" y="27855"/>
                    <a:pt x="1757954" y="27284"/>
                  </a:cubicBezTo>
                  <a:cubicBezTo>
                    <a:pt x="1756716" y="26712"/>
                    <a:pt x="1755287" y="27284"/>
                    <a:pt x="1754811" y="29760"/>
                  </a:cubicBezTo>
                  <a:cubicBezTo>
                    <a:pt x="1753001" y="39285"/>
                    <a:pt x="1749000" y="38523"/>
                    <a:pt x="1745286" y="34618"/>
                  </a:cubicBezTo>
                  <a:cubicBezTo>
                    <a:pt x="1742257" y="31357"/>
                    <a:pt x="1737675" y="30036"/>
                    <a:pt x="1733379" y="31189"/>
                  </a:cubicBezTo>
                  <a:cubicBezTo>
                    <a:pt x="1724426" y="32999"/>
                    <a:pt x="1715282" y="24807"/>
                    <a:pt x="1706519" y="34523"/>
                  </a:cubicBezTo>
                  <a:cubicBezTo>
                    <a:pt x="1705947" y="35094"/>
                    <a:pt x="1704614" y="33189"/>
                    <a:pt x="1703566" y="32999"/>
                  </a:cubicBezTo>
                  <a:cubicBezTo>
                    <a:pt x="1700042" y="32237"/>
                    <a:pt x="1696422" y="32141"/>
                    <a:pt x="1694613" y="26236"/>
                  </a:cubicBezTo>
                  <a:cubicBezTo>
                    <a:pt x="1688898" y="33951"/>
                    <a:pt x="1682135" y="30427"/>
                    <a:pt x="1676039" y="30522"/>
                  </a:cubicBezTo>
                  <a:cubicBezTo>
                    <a:pt x="1656322" y="30522"/>
                    <a:pt x="1636796" y="27188"/>
                    <a:pt x="1616984" y="28046"/>
                  </a:cubicBezTo>
                  <a:cubicBezTo>
                    <a:pt x="1605020" y="28477"/>
                    <a:pt x="1593038" y="27904"/>
                    <a:pt x="1581170" y="26331"/>
                  </a:cubicBezTo>
                  <a:cubicBezTo>
                    <a:pt x="1576312" y="25760"/>
                    <a:pt x="1571645" y="33189"/>
                    <a:pt x="1567168" y="28331"/>
                  </a:cubicBezTo>
                  <a:cubicBezTo>
                    <a:pt x="1562691" y="23474"/>
                    <a:pt x="1556214" y="33094"/>
                    <a:pt x="1551071" y="28331"/>
                  </a:cubicBezTo>
                  <a:cubicBezTo>
                    <a:pt x="1551071" y="28331"/>
                    <a:pt x="1549833" y="29093"/>
                    <a:pt x="1549737" y="29665"/>
                  </a:cubicBezTo>
                  <a:cubicBezTo>
                    <a:pt x="1548213" y="39190"/>
                    <a:pt x="1543260" y="35856"/>
                    <a:pt x="1540212" y="35951"/>
                  </a:cubicBezTo>
                  <a:cubicBezTo>
                    <a:pt x="1533164" y="35951"/>
                    <a:pt x="1528973" y="48239"/>
                    <a:pt x="1521734" y="47286"/>
                  </a:cubicBezTo>
                  <a:cubicBezTo>
                    <a:pt x="1521162" y="47286"/>
                    <a:pt x="1520496" y="51287"/>
                    <a:pt x="1519448" y="52430"/>
                  </a:cubicBezTo>
                  <a:cubicBezTo>
                    <a:pt x="1519000" y="53054"/>
                    <a:pt x="1518610" y="53724"/>
                    <a:pt x="1518305" y="54430"/>
                  </a:cubicBezTo>
                  <a:lnTo>
                    <a:pt x="1513923" y="53477"/>
                  </a:lnTo>
                  <a:cubicBezTo>
                    <a:pt x="1514219" y="52811"/>
                    <a:pt x="1514409" y="52105"/>
                    <a:pt x="1514495" y="51382"/>
                  </a:cubicBezTo>
                  <a:cubicBezTo>
                    <a:pt x="1510590" y="50334"/>
                    <a:pt x="1508780" y="50048"/>
                    <a:pt x="1508018" y="52525"/>
                  </a:cubicBezTo>
                  <a:cubicBezTo>
                    <a:pt x="1506780" y="52452"/>
                    <a:pt x="1505532" y="52681"/>
                    <a:pt x="1504398" y="53192"/>
                  </a:cubicBezTo>
                  <a:lnTo>
                    <a:pt x="1504398" y="53192"/>
                  </a:lnTo>
                  <a:cubicBezTo>
                    <a:pt x="1502589" y="52620"/>
                    <a:pt x="1500207" y="53192"/>
                    <a:pt x="1498969" y="51191"/>
                  </a:cubicBezTo>
                  <a:cubicBezTo>
                    <a:pt x="1496016" y="47000"/>
                    <a:pt x="1493826" y="48143"/>
                    <a:pt x="1491730" y="50620"/>
                  </a:cubicBezTo>
                  <a:cubicBezTo>
                    <a:pt x="1490206" y="44905"/>
                    <a:pt x="1486206" y="45857"/>
                    <a:pt x="1482205" y="45381"/>
                  </a:cubicBezTo>
                  <a:cubicBezTo>
                    <a:pt x="1477938" y="44441"/>
                    <a:pt x="1473718" y="47135"/>
                    <a:pt x="1472785" y="51398"/>
                  </a:cubicBezTo>
                  <a:cubicBezTo>
                    <a:pt x="1472737" y="51582"/>
                    <a:pt x="1472709" y="51768"/>
                    <a:pt x="1472680" y="51953"/>
                  </a:cubicBezTo>
                  <a:cubicBezTo>
                    <a:pt x="1472394" y="52700"/>
                    <a:pt x="1472013" y="53404"/>
                    <a:pt x="1471537" y="54049"/>
                  </a:cubicBezTo>
                  <a:cubicBezTo>
                    <a:pt x="1470766" y="56674"/>
                    <a:pt x="1468022" y="58181"/>
                    <a:pt x="1465393" y="57413"/>
                  </a:cubicBezTo>
                  <a:cubicBezTo>
                    <a:pt x="1465117" y="57331"/>
                    <a:pt x="1464841" y="57226"/>
                    <a:pt x="1464584" y="57097"/>
                  </a:cubicBezTo>
                  <a:cubicBezTo>
                    <a:pt x="1460393" y="55573"/>
                    <a:pt x="1461536" y="53763"/>
                    <a:pt x="1463822" y="51191"/>
                  </a:cubicBezTo>
                  <a:cubicBezTo>
                    <a:pt x="1464612" y="50345"/>
                    <a:pt x="1464565" y="49019"/>
                    <a:pt x="1463717" y="48230"/>
                  </a:cubicBezTo>
                  <a:cubicBezTo>
                    <a:pt x="1463336" y="47870"/>
                    <a:pt x="1462822" y="47669"/>
                    <a:pt x="1462298" y="47667"/>
                  </a:cubicBezTo>
                  <a:cubicBezTo>
                    <a:pt x="1453821" y="48715"/>
                    <a:pt x="1445058" y="41285"/>
                    <a:pt x="1436771" y="48715"/>
                  </a:cubicBezTo>
                  <a:cubicBezTo>
                    <a:pt x="1435475" y="49650"/>
                    <a:pt x="1433875" y="50059"/>
                    <a:pt x="1432294" y="49858"/>
                  </a:cubicBezTo>
                  <a:cubicBezTo>
                    <a:pt x="1425941" y="48037"/>
                    <a:pt x="1419159" y="50689"/>
                    <a:pt x="1415721" y="56335"/>
                  </a:cubicBezTo>
                  <a:cubicBezTo>
                    <a:pt x="1413339" y="59859"/>
                    <a:pt x="1408482" y="59669"/>
                    <a:pt x="1404672" y="60812"/>
                  </a:cubicBezTo>
                  <a:cubicBezTo>
                    <a:pt x="1400862" y="61955"/>
                    <a:pt x="1399623" y="58240"/>
                    <a:pt x="1397433" y="56049"/>
                  </a:cubicBezTo>
                  <a:cubicBezTo>
                    <a:pt x="1395242" y="53858"/>
                    <a:pt x="1392194" y="56049"/>
                    <a:pt x="1391622" y="58907"/>
                  </a:cubicBezTo>
                  <a:cubicBezTo>
                    <a:pt x="1390384" y="64907"/>
                    <a:pt x="1387622" y="65669"/>
                    <a:pt x="1383907" y="61383"/>
                  </a:cubicBezTo>
                  <a:cubicBezTo>
                    <a:pt x="1380192" y="57097"/>
                    <a:pt x="1377811" y="56906"/>
                    <a:pt x="1373715" y="60240"/>
                  </a:cubicBezTo>
                  <a:cubicBezTo>
                    <a:pt x="1372696" y="60878"/>
                    <a:pt x="1371563" y="61330"/>
                    <a:pt x="1370382" y="61574"/>
                  </a:cubicBezTo>
                  <a:cubicBezTo>
                    <a:pt x="1370134" y="61527"/>
                    <a:pt x="1369867" y="61527"/>
                    <a:pt x="1369620" y="61574"/>
                  </a:cubicBezTo>
                  <a:cubicBezTo>
                    <a:pt x="1368953" y="61574"/>
                    <a:pt x="1368286" y="61574"/>
                    <a:pt x="1367715" y="61574"/>
                  </a:cubicBezTo>
                  <a:cubicBezTo>
                    <a:pt x="1367143" y="61574"/>
                    <a:pt x="1365524" y="61574"/>
                    <a:pt x="1365048" y="60145"/>
                  </a:cubicBezTo>
                  <a:cubicBezTo>
                    <a:pt x="1362857" y="54620"/>
                    <a:pt x="1359523" y="56430"/>
                    <a:pt x="1355523" y="55668"/>
                  </a:cubicBezTo>
                  <a:cubicBezTo>
                    <a:pt x="1349007" y="54858"/>
                    <a:pt x="1342416" y="54858"/>
                    <a:pt x="1335901" y="55668"/>
                  </a:cubicBezTo>
                  <a:cubicBezTo>
                    <a:pt x="1335663" y="53802"/>
                    <a:pt x="1335663" y="51914"/>
                    <a:pt x="1335901" y="50048"/>
                  </a:cubicBezTo>
                  <a:cubicBezTo>
                    <a:pt x="1336758" y="47477"/>
                    <a:pt x="1340664" y="44905"/>
                    <a:pt x="1337425" y="42238"/>
                  </a:cubicBezTo>
                  <a:cubicBezTo>
                    <a:pt x="1334187" y="39571"/>
                    <a:pt x="1332853" y="44714"/>
                    <a:pt x="1329996" y="44810"/>
                  </a:cubicBezTo>
                  <a:cubicBezTo>
                    <a:pt x="1327138" y="44905"/>
                    <a:pt x="1327710" y="47572"/>
                    <a:pt x="1327900" y="49382"/>
                  </a:cubicBezTo>
                  <a:cubicBezTo>
                    <a:pt x="1327872" y="51417"/>
                    <a:pt x="1327548" y="53437"/>
                    <a:pt x="1326948" y="55382"/>
                  </a:cubicBezTo>
                  <a:cubicBezTo>
                    <a:pt x="1323423" y="55382"/>
                    <a:pt x="1319994" y="54239"/>
                    <a:pt x="1316375" y="53668"/>
                  </a:cubicBezTo>
                  <a:cubicBezTo>
                    <a:pt x="1317613" y="48429"/>
                    <a:pt x="1316946" y="42333"/>
                    <a:pt x="1321804" y="38904"/>
                  </a:cubicBezTo>
                  <a:cubicBezTo>
                    <a:pt x="1324290" y="37263"/>
                    <a:pt x="1325595" y="34324"/>
                    <a:pt x="1325138" y="31379"/>
                  </a:cubicBezTo>
                  <a:cubicBezTo>
                    <a:pt x="1325138" y="29995"/>
                    <a:pt x="1324042" y="28859"/>
                    <a:pt x="1322661" y="28808"/>
                  </a:cubicBezTo>
                  <a:cubicBezTo>
                    <a:pt x="1319766" y="28471"/>
                    <a:pt x="1316965" y="29948"/>
                    <a:pt x="1315613" y="32522"/>
                  </a:cubicBezTo>
                  <a:cubicBezTo>
                    <a:pt x="1314146" y="34797"/>
                    <a:pt x="1313203" y="37366"/>
                    <a:pt x="1312851" y="40047"/>
                  </a:cubicBezTo>
                  <a:cubicBezTo>
                    <a:pt x="1312279" y="44143"/>
                    <a:pt x="1312184" y="48715"/>
                    <a:pt x="1311708" y="52906"/>
                  </a:cubicBezTo>
                  <a:lnTo>
                    <a:pt x="1303421" y="51572"/>
                  </a:lnTo>
                  <a:cubicBezTo>
                    <a:pt x="1303126" y="44440"/>
                    <a:pt x="1302297" y="37340"/>
                    <a:pt x="1300944" y="30332"/>
                  </a:cubicBezTo>
                  <a:cubicBezTo>
                    <a:pt x="1300182" y="27665"/>
                    <a:pt x="1299135" y="25474"/>
                    <a:pt x="1295610" y="26045"/>
                  </a:cubicBezTo>
                  <a:cubicBezTo>
                    <a:pt x="1290276" y="26807"/>
                    <a:pt x="1286752" y="33189"/>
                    <a:pt x="1280561" y="31475"/>
                  </a:cubicBezTo>
                  <a:cubicBezTo>
                    <a:pt x="1279799" y="31475"/>
                    <a:pt x="1279132" y="36332"/>
                    <a:pt x="1276370" y="34427"/>
                  </a:cubicBezTo>
                  <a:cubicBezTo>
                    <a:pt x="1273608" y="32522"/>
                    <a:pt x="1276370" y="29951"/>
                    <a:pt x="1276370" y="27665"/>
                  </a:cubicBezTo>
                  <a:cubicBezTo>
                    <a:pt x="1276370" y="22235"/>
                    <a:pt x="1277322" y="16806"/>
                    <a:pt x="1282942" y="24617"/>
                  </a:cubicBezTo>
                  <a:cubicBezTo>
                    <a:pt x="1283990" y="26045"/>
                    <a:pt x="1285228" y="26331"/>
                    <a:pt x="1286371" y="24617"/>
                  </a:cubicBezTo>
                  <a:cubicBezTo>
                    <a:pt x="1287514" y="22902"/>
                    <a:pt x="1291038" y="21950"/>
                    <a:pt x="1293705" y="21664"/>
                  </a:cubicBezTo>
                  <a:cubicBezTo>
                    <a:pt x="1296372" y="21378"/>
                    <a:pt x="1298849" y="23950"/>
                    <a:pt x="1301706" y="21664"/>
                  </a:cubicBezTo>
                  <a:cubicBezTo>
                    <a:pt x="1304564" y="19378"/>
                    <a:pt x="1306088" y="18997"/>
                    <a:pt x="1305516" y="16235"/>
                  </a:cubicBezTo>
                  <a:cubicBezTo>
                    <a:pt x="1304945" y="13472"/>
                    <a:pt x="1302278" y="14901"/>
                    <a:pt x="1300468" y="14901"/>
                  </a:cubicBezTo>
                  <a:cubicBezTo>
                    <a:pt x="1295801" y="14901"/>
                    <a:pt x="1290943" y="17282"/>
                    <a:pt x="1287800" y="10329"/>
                  </a:cubicBezTo>
                  <a:cubicBezTo>
                    <a:pt x="1287133" y="8805"/>
                    <a:pt x="1283799" y="6900"/>
                    <a:pt x="1282180" y="11758"/>
                  </a:cubicBezTo>
                  <a:cubicBezTo>
                    <a:pt x="1280561" y="16616"/>
                    <a:pt x="1276560" y="13282"/>
                    <a:pt x="1273608" y="12996"/>
                  </a:cubicBezTo>
                  <a:cubicBezTo>
                    <a:pt x="1272179" y="12996"/>
                    <a:pt x="1272465" y="11377"/>
                    <a:pt x="1272846" y="9758"/>
                  </a:cubicBezTo>
                  <a:cubicBezTo>
                    <a:pt x="1274846" y="3090"/>
                    <a:pt x="1272846" y="1471"/>
                    <a:pt x="1266750" y="3185"/>
                  </a:cubicBezTo>
                  <a:cubicBezTo>
                    <a:pt x="1262654" y="4233"/>
                    <a:pt x="1258653" y="6805"/>
                    <a:pt x="1254748" y="2423"/>
                  </a:cubicBezTo>
                  <a:cubicBezTo>
                    <a:pt x="1254243" y="1687"/>
                    <a:pt x="1253234" y="1501"/>
                    <a:pt x="1252500" y="2008"/>
                  </a:cubicBezTo>
                  <a:cubicBezTo>
                    <a:pt x="1252338" y="2121"/>
                    <a:pt x="1252195" y="2261"/>
                    <a:pt x="1252081" y="2423"/>
                  </a:cubicBezTo>
                  <a:cubicBezTo>
                    <a:pt x="1251452" y="3616"/>
                    <a:pt x="1251452" y="5041"/>
                    <a:pt x="1252081" y="6233"/>
                  </a:cubicBezTo>
                  <a:cubicBezTo>
                    <a:pt x="1252081" y="9186"/>
                    <a:pt x="1256558" y="7281"/>
                    <a:pt x="1256653" y="10234"/>
                  </a:cubicBezTo>
                  <a:cubicBezTo>
                    <a:pt x="1255053" y="13194"/>
                    <a:pt x="1251481" y="14469"/>
                    <a:pt x="1248366" y="13187"/>
                  </a:cubicBezTo>
                  <a:cubicBezTo>
                    <a:pt x="1241223" y="9758"/>
                    <a:pt x="1238841" y="14711"/>
                    <a:pt x="1236936" y="20330"/>
                  </a:cubicBezTo>
                  <a:cubicBezTo>
                    <a:pt x="1235603" y="23664"/>
                    <a:pt x="1235317" y="28236"/>
                    <a:pt x="1230650" y="28617"/>
                  </a:cubicBezTo>
                  <a:cubicBezTo>
                    <a:pt x="1230650" y="25664"/>
                    <a:pt x="1231602" y="22235"/>
                    <a:pt x="1227507" y="21664"/>
                  </a:cubicBezTo>
                  <a:cubicBezTo>
                    <a:pt x="1223411" y="21092"/>
                    <a:pt x="1222935" y="23378"/>
                    <a:pt x="1222649" y="27188"/>
                  </a:cubicBezTo>
                  <a:cubicBezTo>
                    <a:pt x="1222363" y="30998"/>
                    <a:pt x="1219887" y="31475"/>
                    <a:pt x="1217124" y="31856"/>
                  </a:cubicBezTo>
                  <a:cubicBezTo>
                    <a:pt x="1214362" y="32237"/>
                    <a:pt x="1214553" y="30808"/>
                    <a:pt x="1214457" y="28903"/>
                  </a:cubicBezTo>
                  <a:cubicBezTo>
                    <a:pt x="1214362" y="26998"/>
                    <a:pt x="1214457" y="23093"/>
                    <a:pt x="1218172" y="21759"/>
                  </a:cubicBezTo>
                  <a:cubicBezTo>
                    <a:pt x="1221021" y="20913"/>
                    <a:pt x="1223965" y="20433"/>
                    <a:pt x="1226935" y="20330"/>
                  </a:cubicBezTo>
                  <a:cubicBezTo>
                    <a:pt x="1228840" y="20330"/>
                    <a:pt x="1231507" y="16806"/>
                    <a:pt x="1230174" y="16616"/>
                  </a:cubicBezTo>
                  <a:cubicBezTo>
                    <a:pt x="1222363" y="15473"/>
                    <a:pt x="1223601" y="7091"/>
                    <a:pt x="1219315" y="2709"/>
                  </a:cubicBezTo>
                  <a:cubicBezTo>
                    <a:pt x="1218172" y="1757"/>
                    <a:pt x="1216839" y="1090"/>
                    <a:pt x="1215981" y="1852"/>
                  </a:cubicBezTo>
                  <a:cubicBezTo>
                    <a:pt x="1211600" y="5567"/>
                    <a:pt x="1204075" y="2995"/>
                    <a:pt x="1201789" y="10805"/>
                  </a:cubicBezTo>
                  <a:cubicBezTo>
                    <a:pt x="1201569" y="12102"/>
                    <a:pt x="1200340" y="12975"/>
                    <a:pt x="1199043" y="12755"/>
                  </a:cubicBezTo>
                  <a:cubicBezTo>
                    <a:pt x="1198974" y="12743"/>
                    <a:pt x="1198905" y="12729"/>
                    <a:pt x="1198836" y="12710"/>
                  </a:cubicBezTo>
                  <a:cubicBezTo>
                    <a:pt x="1197122" y="12710"/>
                    <a:pt x="1197408" y="10805"/>
                    <a:pt x="1197503" y="9472"/>
                  </a:cubicBezTo>
                  <a:cubicBezTo>
                    <a:pt x="1197598" y="8138"/>
                    <a:pt x="1199503" y="4424"/>
                    <a:pt x="1196360" y="4138"/>
                  </a:cubicBezTo>
                  <a:cubicBezTo>
                    <a:pt x="1193217" y="3852"/>
                    <a:pt x="1193121" y="7091"/>
                    <a:pt x="1192550" y="9472"/>
                  </a:cubicBezTo>
                  <a:cubicBezTo>
                    <a:pt x="1191978" y="11853"/>
                    <a:pt x="1192550" y="12615"/>
                    <a:pt x="1191788" y="15092"/>
                  </a:cubicBezTo>
                  <a:cubicBezTo>
                    <a:pt x="1185692" y="8234"/>
                    <a:pt x="1179691" y="1090"/>
                    <a:pt x="1171119" y="4233"/>
                  </a:cubicBezTo>
                  <a:cubicBezTo>
                    <a:pt x="1164856" y="5723"/>
                    <a:pt x="1158331" y="5723"/>
                    <a:pt x="1152069" y="4233"/>
                  </a:cubicBezTo>
                  <a:cubicBezTo>
                    <a:pt x="1145306" y="3757"/>
                    <a:pt x="1138353" y="-3387"/>
                    <a:pt x="1131495" y="4233"/>
                  </a:cubicBezTo>
                  <a:cubicBezTo>
                    <a:pt x="1130637" y="5186"/>
                    <a:pt x="1128161" y="4805"/>
                    <a:pt x="1126446" y="4233"/>
                  </a:cubicBezTo>
                  <a:cubicBezTo>
                    <a:pt x="1116921" y="2423"/>
                    <a:pt x="1107396" y="-4435"/>
                    <a:pt x="1097871" y="4233"/>
                  </a:cubicBezTo>
                  <a:cubicBezTo>
                    <a:pt x="1095722" y="5293"/>
                    <a:pt x="1093150" y="4995"/>
                    <a:pt x="1091299" y="3471"/>
                  </a:cubicBezTo>
                  <a:cubicBezTo>
                    <a:pt x="1090156" y="2614"/>
                    <a:pt x="1089108" y="899"/>
                    <a:pt x="1087489" y="2519"/>
                  </a:cubicBezTo>
                  <a:cubicBezTo>
                    <a:pt x="1082250" y="7757"/>
                    <a:pt x="1076535" y="4043"/>
                    <a:pt x="1071011" y="3757"/>
                  </a:cubicBezTo>
                  <a:cubicBezTo>
                    <a:pt x="1069963" y="3757"/>
                    <a:pt x="1069106" y="1757"/>
                    <a:pt x="1067772" y="3281"/>
                  </a:cubicBezTo>
                  <a:cubicBezTo>
                    <a:pt x="1064248" y="7662"/>
                    <a:pt x="1059962" y="5852"/>
                    <a:pt x="1055771" y="5281"/>
                  </a:cubicBezTo>
                  <a:cubicBezTo>
                    <a:pt x="1051220" y="4195"/>
                    <a:pt x="1046520" y="3873"/>
                    <a:pt x="1041864" y="4328"/>
                  </a:cubicBezTo>
                  <a:cubicBezTo>
                    <a:pt x="1037137" y="5049"/>
                    <a:pt x="1032341" y="5209"/>
                    <a:pt x="1027577" y="4805"/>
                  </a:cubicBezTo>
                  <a:cubicBezTo>
                    <a:pt x="1020528" y="4805"/>
                    <a:pt x="1014051" y="6138"/>
                    <a:pt x="1007289" y="6233"/>
                  </a:cubicBezTo>
                  <a:cubicBezTo>
                    <a:pt x="1002336" y="6233"/>
                    <a:pt x="1000240" y="9377"/>
                    <a:pt x="1000812" y="14234"/>
                  </a:cubicBezTo>
                  <a:cubicBezTo>
                    <a:pt x="1002240" y="24902"/>
                    <a:pt x="997859" y="35380"/>
                    <a:pt x="999764" y="46143"/>
                  </a:cubicBezTo>
                  <a:cubicBezTo>
                    <a:pt x="1000162" y="48367"/>
                    <a:pt x="999033" y="50585"/>
                    <a:pt x="997002" y="51572"/>
                  </a:cubicBezTo>
                  <a:cubicBezTo>
                    <a:pt x="995573" y="52144"/>
                    <a:pt x="994716" y="50906"/>
                    <a:pt x="993763" y="49953"/>
                  </a:cubicBezTo>
                  <a:cubicBezTo>
                    <a:pt x="992811" y="49001"/>
                    <a:pt x="993096" y="46524"/>
                    <a:pt x="993763" y="44810"/>
                  </a:cubicBezTo>
                  <a:cubicBezTo>
                    <a:pt x="994430" y="43095"/>
                    <a:pt x="995001" y="43095"/>
                    <a:pt x="994811" y="42714"/>
                  </a:cubicBezTo>
                  <a:cubicBezTo>
                    <a:pt x="993001" y="39095"/>
                    <a:pt x="995954" y="34427"/>
                    <a:pt x="993096" y="31665"/>
                  </a:cubicBezTo>
                  <a:cubicBezTo>
                    <a:pt x="990239" y="28903"/>
                    <a:pt x="987667" y="31094"/>
                    <a:pt x="985286" y="32522"/>
                  </a:cubicBezTo>
                  <a:cubicBezTo>
                    <a:pt x="981190" y="34904"/>
                    <a:pt x="982809" y="39285"/>
                    <a:pt x="982809" y="42905"/>
                  </a:cubicBezTo>
                  <a:cubicBezTo>
                    <a:pt x="982809" y="46524"/>
                    <a:pt x="985286" y="48429"/>
                    <a:pt x="982809" y="51382"/>
                  </a:cubicBezTo>
                  <a:cubicBezTo>
                    <a:pt x="977008" y="44276"/>
                    <a:pt x="976695" y="34162"/>
                    <a:pt x="982047" y="26712"/>
                  </a:cubicBezTo>
                  <a:cubicBezTo>
                    <a:pt x="982905" y="25664"/>
                    <a:pt x="984333" y="22331"/>
                    <a:pt x="985857" y="25474"/>
                  </a:cubicBezTo>
                  <a:cubicBezTo>
                    <a:pt x="988334" y="30713"/>
                    <a:pt x="990906" y="27760"/>
                    <a:pt x="993001" y="25474"/>
                  </a:cubicBezTo>
                  <a:cubicBezTo>
                    <a:pt x="995097" y="23188"/>
                    <a:pt x="996906" y="20807"/>
                    <a:pt x="995668" y="18235"/>
                  </a:cubicBezTo>
                  <a:cubicBezTo>
                    <a:pt x="994430" y="15663"/>
                    <a:pt x="990525" y="15854"/>
                    <a:pt x="987572" y="15949"/>
                  </a:cubicBezTo>
                  <a:cubicBezTo>
                    <a:pt x="986619" y="15949"/>
                    <a:pt x="985953" y="18235"/>
                    <a:pt x="984143" y="15949"/>
                  </a:cubicBezTo>
                  <a:cubicBezTo>
                    <a:pt x="986429" y="12044"/>
                    <a:pt x="989477" y="13853"/>
                    <a:pt x="992525" y="14330"/>
                  </a:cubicBezTo>
                  <a:cubicBezTo>
                    <a:pt x="995573" y="14806"/>
                    <a:pt x="998240" y="12139"/>
                    <a:pt x="998716" y="8615"/>
                  </a:cubicBezTo>
                  <a:cubicBezTo>
                    <a:pt x="999192" y="5090"/>
                    <a:pt x="995763" y="5852"/>
                    <a:pt x="993954" y="5567"/>
                  </a:cubicBezTo>
                  <a:cubicBezTo>
                    <a:pt x="989847" y="4333"/>
                    <a:pt x="985510" y="4072"/>
                    <a:pt x="981285" y="4805"/>
                  </a:cubicBezTo>
                  <a:cubicBezTo>
                    <a:pt x="970110" y="7994"/>
                    <a:pt x="958197" y="7424"/>
                    <a:pt x="947376" y="3185"/>
                  </a:cubicBezTo>
                  <a:cubicBezTo>
                    <a:pt x="945444" y="2812"/>
                    <a:pt x="943445" y="3338"/>
                    <a:pt x="941947" y="4614"/>
                  </a:cubicBezTo>
                  <a:cubicBezTo>
                    <a:pt x="937375" y="7281"/>
                    <a:pt x="932994" y="13282"/>
                    <a:pt x="926993" y="7472"/>
                  </a:cubicBezTo>
                  <a:cubicBezTo>
                    <a:pt x="926993" y="7472"/>
                    <a:pt x="925469" y="7472"/>
                    <a:pt x="924707" y="7472"/>
                  </a:cubicBezTo>
                  <a:cubicBezTo>
                    <a:pt x="912991" y="7472"/>
                    <a:pt x="901180" y="6710"/>
                    <a:pt x="889560" y="7472"/>
                  </a:cubicBezTo>
                  <a:cubicBezTo>
                    <a:pt x="877939" y="8234"/>
                    <a:pt x="866795" y="9377"/>
                    <a:pt x="855555" y="10139"/>
                  </a:cubicBezTo>
                  <a:cubicBezTo>
                    <a:pt x="837172" y="11472"/>
                    <a:pt x="818694" y="10805"/>
                    <a:pt x="800215" y="11853"/>
                  </a:cubicBezTo>
                  <a:cubicBezTo>
                    <a:pt x="776688" y="13091"/>
                    <a:pt x="753162" y="13472"/>
                    <a:pt x="729635" y="13377"/>
                  </a:cubicBezTo>
                  <a:cubicBezTo>
                    <a:pt x="723525" y="14363"/>
                    <a:pt x="717345" y="14840"/>
                    <a:pt x="711156" y="14806"/>
                  </a:cubicBezTo>
                  <a:cubicBezTo>
                    <a:pt x="704108" y="13663"/>
                    <a:pt x="697250" y="15377"/>
                    <a:pt x="690392" y="14806"/>
                  </a:cubicBezTo>
                  <a:cubicBezTo>
                    <a:pt x="686546" y="14166"/>
                    <a:pt x="682826" y="16496"/>
                    <a:pt x="681724" y="20235"/>
                  </a:cubicBezTo>
                  <a:cubicBezTo>
                    <a:pt x="680486" y="24998"/>
                    <a:pt x="685248" y="23569"/>
                    <a:pt x="687058" y="25188"/>
                  </a:cubicBezTo>
                  <a:cubicBezTo>
                    <a:pt x="688868" y="26807"/>
                    <a:pt x="688868" y="26617"/>
                    <a:pt x="689058" y="27474"/>
                  </a:cubicBezTo>
                  <a:cubicBezTo>
                    <a:pt x="689896" y="30742"/>
                    <a:pt x="688455" y="34168"/>
                    <a:pt x="685534" y="35856"/>
                  </a:cubicBezTo>
                  <a:cubicBezTo>
                    <a:pt x="681438" y="37666"/>
                    <a:pt x="682962" y="33475"/>
                    <a:pt x="682486" y="31475"/>
                  </a:cubicBezTo>
                  <a:cubicBezTo>
                    <a:pt x="682010" y="29474"/>
                    <a:pt x="681724" y="28522"/>
                    <a:pt x="680200" y="28712"/>
                  </a:cubicBezTo>
                  <a:cubicBezTo>
                    <a:pt x="678676" y="28903"/>
                    <a:pt x="677914" y="31094"/>
                    <a:pt x="677438" y="32999"/>
                  </a:cubicBezTo>
                  <a:cubicBezTo>
                    <a:pt x="675057" y="41095"/>
                    <a:pt x="672199" y="42524"/>
                    <a:pt x="667056" y="38999"/>
                  </a:cubicBezTo>
                  <a:cubicBezTo>
                    <a:pt x="666339" y="38800"/>
                    <a:pt x="665581" y="38800"/>
                    <a:pt x="664865" y="38999"/>
                  </a:cubicBezTo>
                  <a:cubicBezTo>
                    <a:pt x="658007" y="38999"/>
                    <a:pt x="658864" y="34904"/>
                    <a:pt x="661626" y="30332"/>
                  </a:cubicBezTo>
                  <a:cubicBezTo>
                    <a:pt x="664389" y="25760"/>
                    <a:pt x="668770" y="20807"/>
                    <a:pt x="675152" y="24426"/>
                  </a:cubicBezTo>
                  <a:cubicBezTo>
                    <a:pt x="677438" y="25664"/>
                    <a:pt x="678676" y="24426"/>
                    <a:pt x="679152" y="22331"/>
                  </a:cubicBezTo>
                  <a:cubicBezTo>
                    <a:pt x="679629" y="20235"/>
                    <a:pt x="680391" y="16044"/>
                    <a:pt x="675819" y="14806"/>
                  </a:cubicBezTo>
                  <a:cubicBezTo>
                    <a:pt x="666294" y="12234"/>
                    <a:pt x="656769" y="16520"/>
                    <a:pt x="656769" y="24331"/>
                  </a:cubicBezTo>
                  <a:cubicBezTo>
                    <a:pt x="656769" y="40238"/>
                    <a:pt x="656769" y="40238"/>
                    <a:pt x="642862" y="42143"/>
                  </a:cubicBezTo>
                  <a:cubicBezTo>
                    <a:pt x="643345" y="38958"/>
                    <a:pt x="644849" y="36016"/>
                    <a:pt x="647148" y="33761"/>
                  </a:cubicBezTo>
                  <a:cubicBezTo>
                    <a:pt x="650163" y="30791"/>
                    <a:pt x="652673" y="27348"/>
                    <a:pt x="654578" y="23569"/>
                  </a:cubicBezTo>
                  <a:cubicBezTo>
                    <a:pt x="655816" y="21092"/>
                    <a:pt x="657531" y="16139"/>
                    <a:pt x="652292" y="16139"/>
                  </a:cubicBezTo>
                  <a:cubicBezTo>
                    <a:pt x="640481" y="16139"/>
                    <a:pt x="628575" y="16997"/>
                    <a:pt x="616668" y="16901"/>
                  </a:cubicBezTo>
                  <a:cubicBezTo>
                    <a:pt x="607810" y="16901"/>
                    <a:pt x="598952" y="18235"/>
                    <a:pt x="589808" y="17663"/>
                  </a:cubicBezTo>
                  <a:cubicBezTo>
                    <a:pt x="577140" y="16901"/>
                    <a:pt x="564376" y="19187"/>
                    <a:pt x="551708" y="17663"/>
                  </a:cubicBezTo>
                  <a:cubicBezTo>
                    <a:pt x="547326" y="17663"/>
                    <a:pt x="538087" y="26426"/>
                    <a:pt x="537611" y="30903"/>
                  </a:cubicBezTo>
                  <a:cubicBezTo>
                    <a:pt x="537611" y="32141"/>
                    <a:pt x="538087" y="33570"/>
                    <a:pt x="538944" y="33380"/>
                  </a:cubicBezTo>
                  <a:cubicBezTo>
                    <a:pt x="543040" y="32522"/>
                    <a:pt x="544469" y="37952"/>
                    <a:pt x="548469" y="37761"/>
                  </a:cubicBezTo>
                  <a:cubicBezTo>
                    <a:pt x="548946" y="36142"/>
                    <a:pt x="549327" y="33189"/>
                    <a:pt x="549803" y="33189"/>
                  </a:cubicBezTo>
                  <a:cubicBezTo>
                    <a:pt x="553793" y="32987"/>
                    <a:pt x="557788" y="33470"/>
                    <a:pt x="561614" y="34618"/>
                  </a:cubicBezTo>
                  <a:cubicBezTo>
                    <a:pt x="563328" y="35380"/>
                    <a:pt x="564852" y="36904"/>
                    <a:pt x="566853" y="35951"/>
                  </a:cubicBezTo>
                  <a:cubicBezTo>
                    <a:pt x="568853" y="34999"/>
                    <a:pt x="567424" y="34046"/>
                    <a:pt x="566853" y="33094"/>
                  </a:cubicBezTo>
                  <a:cubicBezTo>
                    <a:pt x="566281" y="32141"/>
                    <a:pt x="564948" y="28522"/>
                    <a:pt x="562185" y="28522"/>
                  </a:cubicBezTo>
                  <a:cubicBezTo>
                    <a:pt x="559423" y="28522"/>
                    <a:pt x="557328" y="29474"/>
                    <a:pt x="555042" y="28522"/>
                  </a:cubicBezTo>
                  <a:cubicBezTo>
                    <a:pt x="555681" y="26387"/>
                    <a:pt x="557791" y="25048"/>
                    <a:pt x="559995" y="25379"/>
                  </a:cubicBezTo>
                  <a:cubicBezTo>
                    <a:pt x="565424" y="27474"/>
                    <a:pt x="571901" y="21473"/>
                    <a:pt x="576759" y="28808"/>
                  </a:cubicBezTo>
                  <a:cubicBezTo>
                    <a:pt x="577711" y="30141"/>
                    <a:pt x="579140" y="29665"/>
                    <a:pt x="577616" y="31760"/>
                  </a:cubicBezTo>
                  <a:cubicBezTo>
                    <a:pt x="576092" y="33856"/>
                    <a:pt x="576473" y="35380"/>
                    <a:pt x="578378" y="35761"/>
                  </a:cubicBezTo>
                  <a:cubicBezTo>
                    <a:pt x="582378" y="36713"/>
                    <a:pt x="583140" y="38618"/>
                    <a:pt x="580283" y="41762"/>
                  </a:cubicBezTo>
                  <a:cubicBezTo>
                    <a:pt x="577425" y="44905"/>
                    <a:pt x="572949" y="46334"/>
                    <a:pt x="570758" y="42428"/>
                  </a:cubicBezTo>
                  <a:cubicBezTo>
                    <a:pt x="567329" y="36809"/>
                    <a:pt x="565043" y="37380"/>
                    <a:pt x="561709" y="42428"/>
                  </a:cubicBezTo>
                  <a:cubicBezTo>
                    <a:pt x="559709" y="45191"/>
                    <a:pt x="557137" y="45000"/>
                    <a:pt x="555518" y="42428"/>
                  </a:cubicBezTo>
                  <a:cubicBezTo>
                    <a:pt x="554380" y="39711"/>
                    <a:pt x="551413" y="38248"/>
                    <a:pt x="548565" y="38999"/>
                  </a:cubicBezTo>
                  <a:cubicBezTo>
                    <a:pt x="544945" y="44143"/>
                    <a:pt x="540849" y="46048"/>
                    <a:pt x="535325" y="41857"/>
                  </a:cubicBezTo>
                  <a:cubicBezTo>
                    <a:pt x="534001" y="39284"/>
                    <a:pt x="530842" y="38272"/>
                    <a:pt x="528270" y="39595"/>
                  </a:cubicBezTo>
                  <a:cubicBezTo>
                    <a:pt x="527970" y="39749"/>
                    <a:pt x="527685" y="39933"/>
                    <a:pt x="527419" y="40142"/>
                  </a:cubicBezTo>
                  <a:cubicBezTo>
                    <a:pt x="520634" y="44211"/>
                    <a:pt x="511993" y="43401"/>
                    <a:pt x="506083" y="38142"/>
                  </a:cubicBezTo>
                  <a:cubicBezTo>
                    <a:pt x="504940" y="37380"/>
                    <a:pt x="503797" y="36237"/>
                    <a:pt x="502940" y="38142"/>
                  </a:cubicBezTo>
                  <a:cubicBezTo>
                    <a:pt x="498368" y="46524"/>
                    <a:pt x="491319" y="41285"/>
                    <a:pt x="485604" y="41381"/>
                  </a:cubicBezTo>
                  <a:cubicBezTo>
                    <a:pt x="479889" y="41476"/>
                    <a:pt x="473793" y="40047"/>
                    <a:pt x="468936" y="45095"/>
                  </a:cubicBezTo>
                  <a:cubicBezTo>
                    <a:pt x="467507" y="46429"/>
                    <a:pt x="466745" y="47096"/>
                    <a:pt x="464745" y="45095"/>
                  </a:cubicBezTo>
                  <a:cubicBezTo>
                    <a:pt x="462744" y="43095"/>
                    <a:pt x="457410" y="39666"/>
                    <a:pt x="455886" y="40809"/>
                  </a:cubicBezTo>
                  <a:cubicBezTo>
                    <a:pt x="447355" y="46100"/>
                    <a:pt x="437284" y="48349"/>
                    <a:pt x="427311" y="47191"/>
                  </a:cubicBezTo>
                  <a:cubicBezTo>
                    <a:pt x="414072" y="46715"/>
                    <a:pt x="402737" y="55859"/>
                    <a:pt x="389211" y="53477"/>
                  </a:cubicBezTo>
                  <a:cubicBezTo>
                    <a:pt x="388640" y="53477"/>
                    <a:pt x="387973" y="54335"/>
                    <a:pt x="387211" y="54525"/>
                  </a:cubicBezTo>
                  <a:cubicBezTo>
                    <a:pt x="382416" y="56544"/>
                    <a:pt x="377441" y="58108"/>
                    <a:pt x="372352" y="59192"/>
                  </a:cubicBezTo>
                  <a:cubicBezTo>
                    <a:pt x="364161" y="60145"/>
                    <a:pt x="356064" y="62431"/>
                    <a:pt x="347873" y="63383"/>
                  </a:cubicBezTo>
                  <a:cubicBezTo>
                    <a:pt x="339681" y="64336"/>
                    <a:pt x="337586" y="66146"/>
                    <a:pt x="344063" y="72908"/>
                  </a:cubicBezTo>
                  <a:cubicBezTo>
                    <a:pt x="339110" y="73861"/>
                    <a:pt x="334538" y="76528"/>
                    <a:pt x="330823" y="75194"/>
                  </a:cubicBezTo>
                  <a:cubicBezTo>
                    <a:pt x="317869" y="70337"/>
                    <a:pt x="305963" y="77290"/>
                    <a:pt x="293866" y="79195"/>
                  </a:cubicBezTo>
                  <a:cubicBezTo>
                    <a:pt x="286865" y="81054"/>
                    <a:pt x="279675" y="82109"/>
                    <a:pt x="272435" y="82338"/>
                  </a:cubicBezTo>
                  <a:cubicBezTo>
                    <a:pt x="261358" y="80637"/>
                    <a:pt x="250044" y="81386"/>
                    <a:pt x="239288" y="84529"/>
                  </a:cubicBezTo>
                  <a:cubicBezTo>
                    <a:pt x="232620" y="87196"/>
                    <a:pt x="227001" y="83862"/>
                    <a:pt x="221000" y="83862"/>
                  </a:cubicBezTo>
                  <a:cubicBezTo>
                    <a:pt x="210713" y="83862"/>
                    <a:pt x="200997" y="88339"/>
                    <a:pt x="190996" y="87672"/>
                  </a:cubicBezTo>
                  <a:cubicBezTo>
                    <a:pt x="179030" y="87495"/>
                    <a:pt x="167074" y="88420"/>
                    <a:pt x="155277" y="90434"/>
                  </a:cubicBezTo>
                  <a:cubicBezTo>
                    <a:pt x="153027" y="90814"/>
                    <a:pt x="150845" y="91520"/>
                    <a:pt x="148800" y="92530"/>
                  </a:cubicBezTo>
                  <a:cubicBezTo>
                    <a:pt x="146991" y="93387"/>
                    <a:pt x="145086" y="94435"/>
                    <a:pt x="145086" y="97197"/>
                  </a:cubicBezTo>
                  <a:cubicBezTo>
                    <a:pt x="145086" y="99959"/>
                    <a:pt x="147086" y="101293"/>
                    <a:pt x="149181" y="102436"/>
                  </a:cubicBezTo>
                  <a:cubicBezTo>
                    <a:pt x="153563" y="104912"/>
                    <a:pt x="158040" y="103103"/>
                    <a:pt x="162516" y="103960"/>
                  </a:cubicBezTo>
                  <a:cubicBezTo>
                    <a:pt x="172453" y="106390"/>
                    <a:pt x="182680" y="107416"/>
                    <a:pt x="192901" y="107008"/>
                  </a:cubicBezTo>
                  <a:cubicBezTo>
                    <a:pt x="205600" y="106272"/>
                    <a:pt x="218336" y="106495"/>
                    <a:pt x="231001" y="107675"/>
                  </a:cubicBezTo>
                  <a:cubicBezTo>
                    <a:pt x="244586" y="109335"/>
                    <a:pt x="258282" y="109908"/>
                    <a:pt x="271959" y="109389"/>
                  </a:cubicBezTo>
                  <a:cubicBezTo>
                    <a:pt x="281960" y="108246"/>
                    <a:pt x="291009" y="111675"/>
                    <a:pt x="301677" y="111580"/>
                  </a:cubicBezTo>
                  <a:cubicBezTo>
                    <a:pt x="292152" y="118247"/>
                    <a:pt x="291580" y="118247"/>
                    <a:pt x="282627" y="115390"/>
                  </a:cubicBezTo>
                  <a:cubicBezTo>
                    <a:pt x="280531" y="114628"/>
                    <a:pt x="278817" y="115390"/>
                    <a:pt x="276912" y="115961"/>
                  </a:cubicBezTo>
                  <a:cubicBezTo>
                    <a:pt x="265672" y="116628"/>
                    <a:pt x="254242" y="122534"/>
                    <a:pt x="243193" y="117390"/>
                  </a:cubicBezTo>
                  <a:cubicBezTo>
                    <a:pt x="236430" y="114247"/>
                    <a:pt x="231954" y="118724"/>
                    <a:pt x="226524" y="120343"/>
                  </a:cubicBezTo>
                  <a:cubicBezTo>
                    <a:pt x="225286" y="120343"/>
                    <a:pt x="224524" y="122629"/>
                    <a:pt x="223286" y="120343"/>
                  </a:cubicBezTo>
                  <a:cubicBezTo>
                    <a:pt x="221000" y="116438"/>
                    <a:pt x="218619" y="118819"/>
                    <a:pt x="216237" y="120343"/>
                  </a:cubicBezTo>
                  <a:cubicBezTo>
                    <a:pt x="212388" y="123183"/>
                    <a:pt x="209363" y="126996"/>
                    <a:pt x="207474" y="131392"/>
                  </a:cubicBezTo>
                  <a:cubicBezTo>
                    <a:pt x="205950" y="127772"/>
                    <a:pt x="210618" y="121867"/>
                    <a:pt x="203760" y="121867"/>
                  </a:cubicBezTo>
                  <a:cubicBezTo>
                    <a:pt x="184601" y="121491"/>
                    <a:pt x="165453" y="123054"/>
                    <a:pt x="146610" y="126534"/>
                  </a:cubicBezTo>
                  <a:cubicBezTo>
                    <a:pt x="131751" y="130154"/>
                    <a:pt x="116796" y="133392"/>
                    <a:pt x="102128" y="125105"/>
                  </a:cubicBezTo>
                  <a:cubicBezTo>
                    <a:pt x="98318" y="123010"/>
                    <a:pt x="97651" y="126248"/>
                    <a:pt x="98413" y="129296"/>
                  </a:cubicBezTo>
                  <a:cubicBezTo>
                    <a:pt x="99651" y="134059"/>
                    <a:pt x="101747" y="138821"/>
                    <a:pt x="102985" y="143393"/>
                  </a:cubicBezTo>
                  <a:cubicBezTo>
                    <a:pt x="104223" y="147965"/>
                    <a:pt x="107462" y="153585"/>
                    <a:pt x="104319" y="158443"/>
                  </a:cubicBezTo>
                  <a:cubicBezTo>
                    <a:pt x="102639" y="160457"/>
                    <a:pt x="102639" y="163383"/>
                    <a:pt x="104319" y="165396"/>
                  </a:cubicBezTo>
                  <a:cubicBezTo>
                    <a:pt x="106795" y="169206"/>
                    <a:pt x="105843" y="171206"/>
                    <a:pt x="102223" y="173873"/>
                  </a:cubicBezTo>
                  <a:cubicBezTo>
                    <a:pt x="99141" y="176620"/>
                    <a:pt x="94715" y="177257"/>
                    <a:pt x="90984" y="175493"/>
                  </a:cubicBezTo>
                  <a:cubicBezTo>
                    <a:pt x="86793" y="173683"/>
                    <a:pt x="82602" y="171968"/>
                    <a:pt x="78506" y="169873"/>
                  </a:cubicBezTo>
                  <a:cubicBezTo>
                    <a:pt x="74410" y="167777"/>
                    <a:pt x="71838" y="169873"/>
                    <a:pt x="71934" y="174826"/>
                  </a:cubicBezTo>
                  <a:cubicBezTo>
                    <a:pt x="71944" y="177052"/>
                    <a:pt x="72396" y="179254"/>
                    <a:pt x="73267" y="181303"/>
                  </a:cubicBezTo>
                  <a:cubicBezTo>
                    <a:pt x="75458" y="186065"/>
                    <a:pt x="78315" y="190828"/>
                    <a:pt x="71172" y="193495"/>
                  </a:cubicBezTo>
                  <a:cubicBezTo>
                    <a:pt x="69933" y="193495"/>
                    <a:pt x="69648" y="195876"/>
                    <a:pt x="70124" y="197210"/>
                  </a:cubicBezTo>
                  <a:cubicBezTo>
                    <a:pt x="72981" y="204639"/>
                    <a:pt x="69171" y="205020"/>
                    <a:pt x="64028" y="204830"/>
                  </a:cubicBezTo>
                  <a:cubicBezTo>
                    <a:pt x="58884" y="204639"/>
                    <a:pt x="56694" y="208163"/>
                    <a:pt x="58218" y="214355"/>
                  </a:cubicBezTo>
                  <a:cubicBezTo>
                    <a:pt x="59255" y="217834"/>
                    <a:pt x="61977" y="220556"/>
                    <a:pt x="65457" y="221594"/>
                  </a:cubicBezTo>
                  <a:cubicBezTo>
                    <a:pt x="60599" y="229690"/>
                    <a:pt x="52788" y="224832"/>
                    <a:pt x="46407" y="227309"/>
                  </a:cubicBezTo>
                  <a:cubicBezTo>
                    <a:pt x="44406" y="228071"/>
                    <a:pt x="40311" y="227309"/>
                    <a:pt x="41263" y="230452"/>
                  </a:cubicBezTo>
                  <a:cubicBezTo>
                    <a:pt x="43454" y="236643"/>
                    <a:pt x="39453" y="241501"/>
                    <a:pt x="39549" y="246835"/>
                  </a:cubicBezTo>
                  <a:cubicBezTo>
                    <a:pt x="39644" y="252169"/>
                    <a:pt x="37453" y="252931"/>
                    <a:pt x="33738" y="250359"/>
                  </a:cubicBezTo>
                  <a:cubicBezTo>
                    <a:pt x="30024" y="247787"/>
                    <a:pt x="28404" y="249597"/>
                    <a:pt x="26214" y="251597"/>
                  </a:cubicBezTo>
                  <a:cubicBezTo>
                    <a:pt x="24023" y="253598"/>
                    <a:pt x="25261" y="256074"/>
                    <a:pt x="26214" y="258360"/>
                  </a:cubicBezTo>
                  <a:cubicBezTo>
                    <a:pt x="26829" y="260463"/>
                    <a:pt x="27560" y="262530"/>
                    <a:pt x="28404" y="264551"/>
                  </a:cubicBezTo>
                  <a:cubicBezTo>
                    <a:pt x="30836" y="267317"/>
                    <a:pt x="30566" y="271529"/>
                    <a:pt x="27802" y="273961"/>
                  </a:cubicBezTo>
                  <a:cubicBezTo>
                    <a:pt x="27246" y="274451"/>
                    <a:pt x="26613" y="274843"/>
                    <a:pt x="25928" y="275124"/>
                  </a:cubicBezTo>
                  <a:cubicBezTo>
                    <a:pt x="22308" y="277505"/>
                    <a:pt x="19165" y="280458"/>
                    <a:pt x="25452" y="283887"/>
                  </a:cubicBezTo>
                  <a:cubicBezTo>
                    <a:pt x="27137" y="285004"/>
                    <a:pt x="27812" y="287149"/>
                    <a:pt x="27071" y="289031"/>
                  </a:cubicBezTo>
                  <a:cubicBezTo>
                    <a:pt x="26118" y="292079"/>
                    <a:pt x="24213" y="289031"/>
                    <a:pt x="22689" y="289602"/>
                  </a:cubicBezTo>
                  <a:cubicBezTo>
                    <a:pt x="16403" y="289602"/>
                    <a:pt x="13164" y="282649"/>
                    <a:pt x="6306" y="282554"/>
                  </a:cubicBezTo>
                  <a:cubicBezTo>
                    <a:pt x="3544" y="282554"/>
                    <a:pt x="1258" y="281411"/>
                    <a:pt x="496" y="285030"/>
                  </a:cubicBezTo>
                  <a:cubicBezTo>
                    <a:pt x="-266" y="288650"/>
                    <a:pt x="-647" y="292269"/>
                    <a:pt x="3925" y="292460"/>
                  </a:cubicBezTo>
                  <a:cubicBezTo>
                    <a:pt x="6783" y="292460"/>
                    <a:pt x="7545" y="293793"/>
                    <a:pt x="6973" y="296555"/>
                  </a:cubicBezTo>
                  <a:cubicBezTo>
                    <a:pt x="4754" y="304246"/>
                    <a:pt x="6269" y="312533"/>
                    <a:pt x="11069" y="318939"/>
                  </a:cubicBezTo>
                  <a:cubicBezTo>
                    <a:pt x="14879" y="323702"/>
                    <a:pt x="13641" y="331131"/>
                    <a:pt x="17165" y="335036"/>
                  </a:cubicBezTo>
                  <a:cubicBezTo>
                    <a:pt x="20770" y="340003"/>
                    <a:pt x="23955" y="345259"/>
                    <a:pt x="26690" y="350753"/>
                  </a:cubicBezTo>
                  <a:cubicBezTo>
                    <a:pt x="31929" y="358468"/>
                    <a:pt x="35167" y="369041"/>
                    <a:pt x="46883" y="367231"/>
                  </a:cubicBezTo>
                  <a:cubicBezTo>
                    <a:pt x="48407" y="367231"/>
                    <a:pt x="49169" y="369136"/>
                    <a:pt x="50121" y="370374"/>
                  </a:cubicBezTo>
                  <a:cubicBezTo>
                    <a:pt x="59303" y="383402"/>
                    <a:pt x="76782" y="387494"/>
                    <a:pt x="90793" y="379899"/>
                  </a:cubicBezTo>
                  <a:cubicBezTo>
                    <a:pt x="92875" y="378330"/>
                    <a:pt x="95640" y="378004"/>
                    <a:pt x="98032" y="379042"/>
                  </a:cubicBezTo>
                  <a:cubicBezTo>
                    <a:pt x="111117" y="384406"/>
                    <a:pt x="125134" y="387126"/>
                    <a:pt x="139275" y="387043"/>
                  </a:cubicBezTo>
                  <a:cubicBezTo>
                    <a:pt x="162135" y="389138"/>
                    <a:pt x="184710" y="394187"/>
                    <a:pt x="207760" y="394377"/>
                  </a:cubicBezTo>
                  <a:cubicBezTo>
                    <a:pt x="214713" y="394377"/>
                    <a:pt x="222429" y="397330"/>
                    <a:pt x="228334" y="392567"/>
                  </a:cubicBezTo>
                  <a:cubicBezTo>
                    <a:pt x="232038" y="388937"/>
                    <a:pt x="237965" y="388937"/>
                    <a:pt x="241669" y="392567"/>
                  </a:cubicBezTo>
                  <a:cubicBezTo>
                    <a:pt x="247956" y="398282"/>
                    <a:pt x="253861" y="395615"/>
                    <a:pt x="260148" y="393901"/>
                  </a:cubicBezTo>
                  <a:cubicBezTo>
                    <a:pt x="261576" y="393901"/>
                    <a:pt x="263005" y="391615"/>
                    <a:pt x="264148" y="391901"/>
                  </a:cubicBezTo>
                  <a:cubicBezTo>
                    <a:pt x="273102" y="394091"/>
                    <a:pt x="281960" y="399425"/>
                    <a:pt x="291009" y="391901"/>
                  </a:cubicBezTo>
                  <a:cubicBezTo>
                    <a:pt x="303677" y="398282"/>
                    <a:pt x="317107" y="391234"/>
                    <a:pt x="330252" y="395044"/>
                  </a:cubicBezTo>
                  <a:cubicBezTo>
                    <a:pt x="341077" y="396781"/>
                    <a:pt x="352135" y="396425"/>
                    <a:pt x="362827" y="393996"/>
                  </a:cubicBezTo>
                  <a:cubicBezTo>
                    <a:pt x="373495" y="392663"/>
                    <a:pt x="385116" y="396758"/>
                    <a:pt x="395307" y="390091"/>
                  </a:cubicBezTo>
                  <a:cubicBezTo>
                    <a:pt x="396201" y="389617"/>
                    <a:pt x="397271" y="389617"/>
                    <a:pt x="398165" y="390091"/>
                  </a:cubicBezTo>
                  <a:cubicBezTo>
                    <a:pt x="403880" y="393425"/>
                    <a:pt x="410547" y="390853"/>
                    <a:pt x="416453" y="393710"/>
                  </a:cubicBezTo>
                  <a:cubicBezTo>
                    <a:pt x="419882" y="395425"/>
                    <a:pt x="423406" y="393710"/>
                    <a:pt x="425978" y="389996"/>
                  </a:cubicBezTo>
                  <a:cubicBezTo>
                    <a:pt x="428550" y="386281"/>
                    <a:pt x="433884" y="382566"/>
                    <a:pt x="439218" y="388662"/>
                  </a:cubicBezTo>
                  <a:cubicBezTo>
                    <a:pt x="441899" y="391885"/>
                    <a:pt x="445883" y="393738"/>
                    <a:pt x="450076" y="393710"/>
                  </a:cubicBezTo>
                  <a:cubicBezTo>
                    <a:pt x="458553" y="393044"/>
                    <a:pt x="466935" y="388091"/>
                    <a:pt x="475508" y="393710"/>
                  </a:cubicBezTo>
                  <a:cubicBezTo>
                    <a:pt x="477222" y="394853"/>
                    <a:pt x="479223" y="392853"/>
                    <a:pt x="480175" y="390567"/>
                  </a:cubicBezTo>
                  <a:cubicBezTo>
                    <a:pt x="481128" y="388281"/>
                    <a:pt x="483033" y="385709"/>
                    <a:pt x="485223" y="386376"/>
                  </a:cubicBezTo>
                  <a:cubicBezTo>
                    <a:pt x="492080" y="387708"/>
                    <a:pt x="499131" y="387708"/>
                    <a:pt x="505988" y="386376"/>
                  </a:cubicBezTo>
                  <a:cubicBezTo>
                    <a:pt x="508828" y="385979"/>
                    <a:pt x="511681" y="387013"/>
                    <a:pt x="513608" y="389138"/>
                  </a:cubicBezTo>
                  <a:cubicBezTo>
                    <a:pt x="517513" y="393615"/>
                    <a:pt x="520656" y="392758"/>
                    <a:pt x="523133" y="387138"/>
                  </a:cubicBezTo>
                  <a:cubicBezTo>
                    <a:pt x="523800" y="385233"/>
                    <a:pt x="524371" y="383042"/>
                    <a:pt x="526467" y="383233"/>
                  </a:cubicBezTo>
                  <a:cubicBezTo>
                    <a:pt x="537135" y="384090"/>
                    <a:pt x="548374" y="381518"/>
                    <a:pt x="557994" y="388662"/>
                  </a:cubicBezTo>
                  <a:cubicBezTo>
                    <a:pt x="561804" y="391424"/>
                    <a:pt x="565233" y="392472"/>
                    <a:pt x="569043" y="389424"/>
                  </a:cubicBezTo>
                  <a:cubicBezTo>
                    <a:pt x="571872" y="387329"/>
                    <a:pt x="575739" y="387329"/>
                    <a:pt x="578568" y="389424"/>
                  </a:cubicBezTo>
                  <a:cubicBezTo>
                    <a:pt x="583617" y="391996"/>
                    <a:pt x="590951" y="393710"/>
                    <a:pt x="594189" y="389424"/>
                  </a:cubicBezTo>
                  <a:cubicBezTo>
                    <a:pt x="599333" y="382757"/>
                    <a:pt x="604476" y="384376"/>
                    <a:pt x="610382" y="384852"/>
                  </a:cubicBezTo>
                  <a:cubicBezTo>
                    <a:pt x="618854" y="386694"/>
                    <a:pt x="627558" y="387240"/>
                    <a:pt x="636195" y="386471"/>
                  </a:cubicBezTo>
                  <a:cubicBezTo>
                    <a:pt x="645141" y="384317"/>
                    <a:pt x="654409" y="383833"/>
                    <a:pt x="663531" y="385043"/>
                  </a:cubicBezTo>
                  <a:cubicBezTo>
                    <a:pt x="671364" y="387924"/>
                    <a:pt x="679853" y="388518"/>
                    <a:pt x="688011" y="386757"/>
                  </a:cubicBezTo>
                  <a:cubicBezTo>
                    <a:pt x="694473" y="384108"/>
                    <a:pt x="701609" y="383575"/>
                    <a:pt x="708394" y="385233"/>
                  </a:cubicBezTo>
                  <a:cubicBezTo>
                    <a:pt x="719100" y="386805"/>
                    <a:pt x="729978" y="386805"/>
                    <a:pt x="740684" y="385233"/>
                  </a:cubicBezTo>
                  <a:cubicBezTo>
                    <a:pt x="747813" y="383624"/>
                    <a:pt x="755186" y="383398"/>
                    <a:pt x="762401" y="384566"/>
                  </a:cubicBezTo>
                  <a:cubicBezTo>
                    <a:pt x="768004" y="385994"/>
                    <a:pt x="773890" y="383648"/>
                    <a:pt x="776974" y="378756"/>
                  </a:cubicBezTo>
                  <a:cubicBezTo>
                    <a:pt x="779451" y="375803"/>
                    <a:pt x="779736" y="371708"/>
                    <a:pt x="782499" y="369231"/>
                  </a:cubicBezTo>
                  <a:cubicBezTo>
                    <a:pt x="787356" y="380375"/>
                    <a:pt x="792024" y="384376"/>
                    <a:pt x="800215" y="383042"/>
                  </a:cubicBezTo>
                  <a:cubicBezTo>
                    <a:pt x="818408" y="379994"/>
                    <a:pt x="836696" y="383042"/>
                    <a:pt x="854984" y="381042"/>
                  </a:cubicBezTo>
                  <a:cubicBezTo>
                    <a:pt x="873528" y="380218"/>
                    <a:pt x="892105" y="380536"/>
                    <a:pt x="910610" y="381995"/>
                  </a:cubicBezTo>
                  <a:cubicBezTo>
                    <a:pt x="916337" y="381326"/>
                    <a:pt x="922123" y="381326"/>
                    <a:pt x="927850" y="381995"/>
                  </a:cubicBezTo>
                  <a:cubicBezTo>
                    <a:pt x="939756" y="384947"/>
                    <a:pt x="952044" y="381995"/>
                    <a:pt x="964140" y="383614"/>
                  </a:cubicBezTo>
                  <a:cubicBezTo>
                    <a:pt x="974332" y="385043"/>
                    <a:pt x="984619" y="381137"/>
                    <a:pt x="994906" y="383614"/>
                  </a:cubicBezTo>
                  <a:cubicBezTo>
                    <a:pt x="999149" y="384041"/>
                    <a:pt x="1003426" y="384041"/>
                    <a:pt x="1007670" y="383614"/>
                  </a:cubicBezTo>
                  <a:cubicBezTo>
                    <a:pt x="1019385" y="383614"/>
                    <a:pt x="1031387" y="381328"/>
                    <a:pt x="1042912" y="386567"/>
                  </a:cubicBezTo>
                  <a:cubicBezTo>
                    <a:pt x="1048824" y="389310"/>
                    <a:pt x="1055786" y="388421"/>
                    <a:pt x="1060819" y="384281"/>
                  </a:cubicBezTo>
                  <a:cubicBezTo>
                    <a:pt x="1066820" y="378280"/>
                    <a:pt x="1073964" y="380185"/>
                    <a:pt x="1079869" y="377137"/>
                  </a:cubicBezTo>
                  <a:cubicBezTo>
                    <a:pt x="1081679" y="376184"/>
                    <a:pt x="1084346" y="376470"/>
                    <a:pt x="1082917" y="380947"/>
                  </a:cubicBezTo>
                  <a:cubicBezTo>
                    <a:pt x="1081488" y="385424"/>
                    <a:pt x="1084632" y="387138"/>
                    <a:pt x="1088061" y="387043"/>
                  </a:cubicBezTo>
                  <a:cubicBezTo>
                    <a:pt x="1091490" y="386948"/>
                    <a:pt x="1090728" y="383709"/>
                    <a:pt x="1090156" y="381137"/>
                  </a:cubicBezTo>
                  <a:cubicBezTo>
                    <a:pt x="1090156" y="379994"/>
                    <a:pt x="1090156" y="378851"/>
                    <a:pt x="1091204" y="378566"/>
                  </a:cubicBezTo>
                  <a:cubicBezTo>
                    <a:pt x="1092252" y="378280"/>
                    <a:pt x="1093680" y="380185"/>
                    <a:pt x="1094157" y="381804"/>
                  </a:cubicBezTo>
                  <a:cubicBezTo>
                    <a:pt x="1095204" y="385614"/>
                    <a:pt x="1096252" y="389710"/>
                    <a:pt x="1100919" y="389043"/>
                  </a:cubicBezTo>
                  <a:cubicBezTo>
                    <a:pt x="1105267" y="388609"/>
                    <a:pt x="1108763" y="385270"/>
                    <a:pt x="1109397" y="380947"/>
                  </a:cubicBezTo>
                  <a:cubicBezTo>
                    <a:pt x="1109548" y="378521"/>
                    <a:pt x="1110770" y="376287"/>
                    <a:pt x="1112730" y="374851"/>
                  </a:cubicBezTo>
                  <a:cubicBezTo>
                    <a:pt x="1115493" y="373136"/>
                    <a:pt x="1115778" y="366659"/>
                    <a:pt x="1119493" y="368279"/>
                  </a:cubicBezTo>
                  <a:cubicBezTo>
                    <a:pt x="1123208" y="369898"/>
                    <a:pt x="1119493" y="375041"/>
                    <a:pt x="1120541" y="378661"/>
                  </a:cubicBezTo>
                  <a:cubicBezTo>
                    <a:pt x="1121589" y="382280"/>
                    <a:pt x="1118922" y="386090"/>
                    <a:pt x="1122827" y="388186"/>
                  </a:cubicBezTo>
                  <a:cubicBezTo>
                    <a:pt x="1126732" y="390281"/>
                    <a:pt x="1128447" y="387138"/>
                    <a:pt x="1131114" y="385805"/>
                  </a:cubicBezTo>
                  <a:cubicBezTo>
                    <a:pt x="1136829" y="382947"/>
                    <a:pt x="1142353" y="379613"/>
                    <a:pt x="1147782" y="386567"/>
                  </a:cubicBezTo>
                  <a:cubicBezTo>
                    <a:pt x="1149592" y="388853"/>
                    <a:pt x="1151592" y="388757"/>
                    <a:pt x="1153116" y="385614"/>
                  </a:cubicBezTo>
                  <a:cubicBezTo>
                    <a:pt x="1154777" y="381166"/>
                    <a:pt x="1157567" y="377226"/>
                    <a:pt x="1161213" y="374184"/>
                  </a:cubicBezTo>
                  <a:cubicBezTo>
                    <a:pt x="1167023" y="370184"/>
                    <a:pt x="1170738" y="371993"/>
                    <a:pt x="1171881" y="379518"/>
                  </a:cubicBezTo>
                  <a:cubicBezTo>
                    <a:pt x="1171976" y="380882"/>
                    <a:pt x="1171976" y="382250"/>
                    <a:pt x="1171881" y="383614"/>
                  </a:cubicBezTo>
                  <a:cubicBezTo>
                    <a:pt x="1171881" y="390948"/>
                    <a:pt x="1175500" y="394091"/>
                    <a:pt x="1182072" y="393139"/>
                  </a:cubicBezTo>
                  <a:cubicBezTo>
                    <a:pt x="1185692" y="393139"/>
                    <a:pt x="1195312" y="385900"/>
                    <a:pt x="1194931" y="383042"/>
                  </a:cubicBezTo>
                  <a:cubicBezTo>
                    <a:pt x="1194411" y="379756"/>
                    <a:pt x="1195817" y="376462"/>
                    <a:pt x="1198551" y="374565"/>
                  </a:cubicBezTo>
                  <a:cubicBezTo>
                    <a:pt x="1200170" y="373232"/>
                    <a:pt x="1201980" y="374565"/>
                    <a:pt x="1203123" y="376375"/>
                  </a:cubicBezTo>
                  <a:cubicBezTo>
                    <a:pt x="1204266" y="378185"/>
                    <a:pt x="1207314" y="381899"/>
                    <a:pt x="1205313" y="385900"/>
                  </a:cubicBezTo>
                  <a:cubicBezTo>
                    <a:pt x="1201599" y="393520"/>
                    <a:pt x="1204647" y="394663"/>
                    <a:pt x="1210933" y="393139"/>
                  </a:cubicBezTo>
                  <a:cubicBezTo>
                    <a:pt x="1213167" y="392711"/>
                    <a:pt x="1215462" y="392711"/>
                    <a:pt x="1217696" y="393139"/>
                  </a:cubicBezTo>
                  <a:cubicBezTo>
                    <a:pt x="1222094" y="394132"/>
                    <a:pt x="1226586" y="391906"/>
                    <a:pt x="1228459" y="387805"/>
                  </a:cubicBezTo>
                  <a:cubicBezTo>
                    <a:pt x="1230319" y="384385"/>
                    <a:pt x="1234600" y="383122"/>
                    <a:pt x="1238019" y="384983"/>
                  </a:cubicBezTo>
                  <a:cubicBezTo>
                    <a:pt x="1239212" y="385632"/>
                    <a:pt x="1240192" y="386611"/>
                    <a:pt x="1240842" y="387805"/>
                  </a:cubicBezTo>
                  <a:cubicBezTo>
                    <a:pt x="1242842" y="393710"/>
                    <a:pt x="1246557" y="393901"/>
                    <a:pt x="1250367" y="394663"/>
                  </a:cubicBezTo>
                  <a:cubicBezTo>
                    <a:pt x="1254177" y="395425"/>
                    <a:pt x="1261225" y="393901"/>
                    <a:pt x="1266845" y="395234"/>
                  </a:cubicBezTo>
                  <a:cubicBezTo>
                    <a:pt x="1270464" y="396187"/>
                    <a:pt x="1274274" y="392472"/>
                    <a:pt x="1275132" y="389424"/>
                  </a:cubicBezTo>
                  <a:cubicBezTo>
                    <a:pt x="1275989" y="386376"/>
                    <a:pt x="1276656" y="384281"/>
                    <a:pt x="1279132" y="388091"/>
                  </a:cubicBezTo>
                  <a:cubicBezTo>
                    <a:pt x="1280370" y="389805"/>
                    <a:pt x="1281228" y="392472"/>
                    <a:pt x="1283704" y="391139"/>
                  </a:cubicBezTo>
                  <a:cubicBezTo>
                    <a:pt x="1286123" y="389699"/>
                    <a:pt x="1287143" y="386706"/>
                    <a:pt x="1286085" y="384090"/>
                  </a:cubicBezTo>
                  <a:cubicBezTo>
                    <a:pt x="1285085" y="380274"/>
                    <a:pt x="1287371" y="376369"/>
                    <a:pt x="1291181" y="375369"/>
                  </a:cubicBezTo>
                  <a:cubicBezTo>
                    <a:pt x="1291819" y="375202"/>
                    <a:pt x="1292477" y="375124"/>
                    <a:pt x="1293134" y="375137"/>
                  </a:cubicBezTo>
                  <a:cubicBezTo>
                    <a:pt x="1297039" y="375137"/>
                    <a:pt x="1294944" y="380375"/>
                    <a:pt x="1295039" y="383328"/>
                  </a:cubicBezTo>
                  <a:cubicBezTo>
                    <a:pt x="1294848" y="385801"/>
                    <a:pt x="1294848" y="388285"/>
                    <a:pt x="1295039" y="390758"/>
                  </a:cubicBezTo>
                  <a:cubicBezTo>
                    <a:pt x="1295896" y="395425"/>
                    <a:pt x="1300754" y="397330"/>
                    <a:pt x="1303707" y="393901"/>
                  </a:cubicBezTo>
                  <a:cubicBezTo>
                    <a:pt x="1307507" y="390515"/>
                    <a:pt x="1310336" y="386174"/>
                    <a:pt x="1311898" y="381328"/>
                  </a:cubicBezTo>
                  <a:cubicBezTo>
                    <a:pt x="1312851" y="375422"/>
                    <a:pt x="1315137" y="374851"/>
                    <a:pt x="1319423" y="375041"/>
                  </a:cubicBezTo>
                  <a:cubicBezTo>
                    <a:pt x="1323709" y="375232"/>
                    <a:pt x="1327329" y="376851"/>
                    <a:pt x="1327233" y="382757"/>
                  </a:cubicBezTo>
                  <a:cubicBezTo>
                    <a:pt x="1327814" y="387090"/>
                    <a:pt x="1329529" y="391195"/>
                    <a:pt x="1332186" y="394663"/>
                  </a:cubicBezTo>
                  <a:cubicBezTo>
                    <a:pt x="1334377" y="398949"/>
                    <a:pt x="1339521" y="398759"/>
                    <a:pt x="1343712" y="397520"/>
                  </a:cubicBezTo>
                  <a:cubicBezTo>
                    <a:pt x="1347903" y="396282"/>
                    <a:pt x="1346664" y="393425"/>
                    <a:pt x="1344950" y="390472"/>
                  </a:cubicBezTo>
                  <a:cubicBezTo>
                    <a:pt x="1344521" y="389568"/>
                    <a:pt x="1344521" y="388518"/>
                    <a:pt x="1344950" y="387614"/>
                  </a:cubicBezTo>
                  <a:cubicBezTo>
                    <a:pt x="1351141" y="383423"/>
                    <a:pt x="1351332" y="373422"/>
                    <a:pt x="1359618" y="370755"/>
                  </a:cubicBezTo>
                  <a:cubicBezTo>
                    <a:pt x="1363619" y="369422"/>
                    <a:pt x="1366857" y="365802"/>
                    <a:pt x="1371239" y="368850"/>
                  </a:cubicBezTo>
                  <a:cubicBezTo>
                    <a:pt x="1375620" y="371898"/>
                    <a:pt x="1374858" y="375899"/>
                    <a:pt x="1374858" y="380566"/>
                  </a:cubicBezTo>
                  <a:cubicBezTo>
                    <a:pt x="1374077" y="386440"/>
                    <a:pt x="1374973" y="392415"/>
                    <a:pt x="1377430" y="397806"/>
                  </a:cubicBezTo>
                  <a:cubicBezTo>
                    <a:pt x="1381050" y="402188"/>
                    <a:pt x="1387908" y="398378"/>
                    <a:pt x="1393242" y="397139"/>
                  </a:cubicBezTo>
                  <a:cubicBezTo>
                    <a:pt x="1398576" y="395901"/>
                    <a:pt x="1396956" y="391996"/>
                    <a:pt x="1397242" y="388472"/>
                  </a:cubicBezTo>
                  <a:cubicBezTo>
                    <a:pt x="1397528" y="384947"/>
                    <a:pt x="1396194" y="381233"/>
                    <a:pt x="1401338" y="378947"/>
                  </a:cubicBezTo>
                  <a:cubicBezTo>
                    <a:pt x="1400566" y="380963"/>
                    <a:pt x="1400080" y="383081"/>
                    <a:pt x="1399909" y="385233"/>
                  </a:cubicBezTo>
                  <a:cubicBezTo>
                    <a:pt x="1400576" y="389710"/>
                    <a:pt x="1400671" y="394758"/>
                    <a:pt x="1405338" y="396949"/>
                  </a:cubicBezTo>
                  <a:cubicBezTo>
                    <a:pt x="1410006" y="399140"/>
                    <a:pt x="1412101" y="394377"/>
                    <a:pt x="1413339" y="389996"/>
                  </a:cubicBezTo>
                  <a:cubicBezTo>
                    <a:pt x="1413911" y="387805"/>
                    <a:pt x="1414673" y="385328"/>
                    <a:pt x="1417340" y="386090"/>
                  </a:cubicBezTo>
                  <a:cubicBezTo>
                    <a:pt x="1425341" y="388281"/>
                    <a:pt x="1429056" y="381518"/>
                    <a:pt x="1432199" y="376565"/>
                  </a:cubicBezTo>
                  <a:cubicBezTo>
                    <a:pt x="1435342" y="371612"/>
                    <a:pt x="1437057" y="368183"/>
                    <a:pt x="1441724" y="368660"/>
                  </a:cubicBezTo>
                  <a:cubicBezTo>
                    <a:pt x="1446391" y="369136"/>
                    <a:pt x="1445439" y="375232"/>
                    <a:pt x="1447153" y="378185"/>
                  </a:cubicBezTo>
                  <a:cubicBezTo>
                    <a:pt x="1447629" y="380051"/>
                    <a:pt x="1447858" y="381974"/>
                    <a:pt x="1447820" y="383900"/>
                  </a:cubicBezTo>
                  <a:cubicBezTo>
                    <a:pt x="1447820" y="387710"/>
                    <a:pt x="1448772" y="391615"/>
                    <a:pt x="1449534" y="395330"/>
                  </a:cubicBezTo>
                  <a:cubicBezTo>
                    <a:pt x="1449791" y="398212"/>
                    <a:pt x="1452335" y="400339"/>
                    <a:pt x="1455221" y="400082"/>
                  </a:cubicBezTo>
                  <a:cubicBezTo>
                    <a:pt x="1455649" y="400043"/>
                    <a:pt x="1456078" y="399950"/>
                    <a:pt x="1456488" y="399806"/>
                  </a:cubicBezTo>
                  <a:cubicBezTo>
                    <a:pt x="1459821" y="399044"/>
                    <a:pt x="1460869" y="396282"/>
                    <a:pt x="1460488" y="392853"/>
                  </a:cubicBezTo>
                  <a:cubicBezTo>
                    <a:pt x="1460145" y="390885"/>
                    <a:pt x="1459669" y="388944"/>
                    <a:pt x="1459059" y="387043"/>
                  </a:cubicBezTo>
                  <a:cubicBezTo>
                    <a:pt x="1465155" y="393806"/>
                    <a:pt x="1464774" y="393615"/>
                    <a:pt x="1468584" y="385900"/>
                  </a:cubicBezTo>
                  <a:cubicBezTo>
                    <a:pt x="1470680" y="382090"/>
                    <a:pt x="1474014" y="379328"/>
                    <a:pt x="1478109" y="383709"/>
                  </a:cubicBezTo>
                  <a:cubicBezTo>
                    <a:pt x="1481091" y="386901"/>
                    <a:pt x="1482815" y="391062"/>
                    <a:pt x="1482967" y="395425"/>
                  </a:cubicBezTo>
                  <a:cubicBezTo>
                    <a:pt x="1483443" y="399711"/>
                    <a:pt x="1484682" y="404378"/>
                    <a:pt x="1489920" y="402759"/>
                  </a:cubicBezTo>
                  <a:cubicBezTo>
                    <a:pt x="1493778" y="401538"/>
                    <a:pt x="1495921" y="397418"/>
                    <a:pt x="1494702" y="393555"/>
                  </a:cubicBezTo>
                  <a:cubicBezTo>
                    <a:pt x="1494550" y="393080"/>
                    <a:pt x="1494359" y="392622"/>
                    <a:pt x="1494111" y="392186"/>
                  </a:cubicBezTo>
                  <a:cubicBezTo>
                    <a:pt x="1491825" y="387995"/>
                    <a:pt x="1494111" y="386948"/>
                    <a:pt x="1495826" y="384757"/>
                  </a:cubicBezTo>
                  <a:cubicBezTo>
                    <a:pt x="1497540" y="382566"/>
                    <a:pt x="1494969" y="366469"/>
                    <a:pt x="1491635" y="367326"/>
                  </a:cubicBezTo>
                  <a:cubicBezTo>
                    <a:pt x="1485253" y="369041"/>
                    <a:pt x="1485825" y="364945"/>
                    <a:pt x="1485444" y="358754"/>
                  </a:cubicBezTo>
                  <a:cubicBezTo>
                    <a:pt x="1489254" y="367040"/>
                    <a:pt x="1491921" y="365421"/>
                    <a:pt x="1494969" y="359706"/>
                  </a:cubicBezTo>
                  <a:cubicBezTo>
                    <a:pt x="1495826" y="357801"/>
                    <a:pt x="1496588" y="354277"/>
                    <a:pt x="1499826" y="355991"/>
                  </a:cubicBezTo>
                  <a:cubicBezTo>
                    <a:pt x="1503065" y="357706"/>
                    <a:pt x="1502303" y="360563"/>
                    <a:pt x="1501827" y="363326"/>
                  </a:cubicBezTo>
                  <a:cubicBezTo>
                    <a:pt x="1501474" y="365191"/>
                    <a:pt x="1500760" y="366969"/>
                    <a:pt x="1499731" y="368564"/>
                  </a:cubicBezTo>
                  <a:cubicBezTo>
                    <a:pt x="1497636" y="371393"/>
                    <a:pt x="1497636" y="375261"/>
                    <a:pt x="1499731" y="378089"/>
                  </a:cubicBezTo>
                  <a:cubicBezTo>
                    <a:pt x="1502198" y="382366"/>
                    <a:pt x="1503789" y="387095"/>
                    <a:pt x="1504398" y="391996"/>
                  </a:cubicBezTo>
                  <a:cubicBezTo>
                    <a:pt x="1504398" y="394758"/>
                    <a:pt x="1506780" y="398854"/>
                    <a:pt x="1509066" y="396377"/>
                  </a:cubicBezTo>
                  <a:cubicBezTo>
                    <a:pt x="1515352" y="389615"/>
                    <a:pt x="1514781" y="396377"/>
                    <a:pt x="1516114" y="399997"/>
                  </a:cubicBezTo>
                  <a:cubicBezTo>
                    <a:pt x="1516781" y="401521"/>
                    <a:pt x="1517448" y="403045"/>
                    <a:pt x="1519257" y="402759"/>
                  </a:cubicBezTo>
                  <a:cubicBezTo>
                    <a:pt x="1520905" y="402464"/>
                    <a:pt x="1522162" y="401098"/>
                    <a:pt x="1522305" y="399425"/>
                  </a:cubicBezTo>
                  <a:cubicBezTo>
                    <a:pt x="1523067" y="394949"/>
                    <a:pt x="1522972" y="390948"/>
                    <a:pt x="1517638" y="389900"/>
                  </a:cubicBezTo>
                  <a:cubicBezTo>
                    <a:pt x="1516400" y="389900"/>
                    <a:pt x="1514495" y="390662"/>
                    <a:pt x="1514304" y="387900"/>
                  </a:cubicBezTo>
                  <a:cubicBezTo>
                    <a:pt x="1512704" y="381168"/>
                    <a:pt x="1512190" y="374221"/>
                    <a:pt x="1512780" y="367326"/>
                  </a:cubicBezTo>
                  <a:cubicBezTo>
                    <a:pt x="1513733" y="363516"/>
                    <a:pt x="1514971" y="360278"/>
                    <a:pt x="1518019" y="359230"/>
                  </a:cubicBezTo>
                  <a:cubicBezTo>
                    <a:pt x="1518333" y="360634"/>
                    <a:pt x="1518781" y="362006"/>
                    <a:pt x="1519353" y="363326"/>
                  </a:cubicBezTo>
                  <a:cubicBezTo>
                    <a:pt x="1520115" y="355991"/>
                    <a:pt x="1525734" y="359801"/>
                    <a:pt x="1527830" y="355801"/>
                  </a:cubicBezTo>
                  <a:cubicBezTo>
                    <a:pt x="1529259" y="355039"/>
                    <a:pt x="1530402" y="353420"/>
                    <a:pt x="1532116" y="354372"/>
                  </a:cubicBezTo>
                  <a:cubicBezTo>
                    <a:pt x="1534964" y="356210"/>
                    <a:pt x="1536269" y="359686"/>
                    <a:pt x="1535355" y="362945"/>
                  </a:cubicBezTo>
                  <a:cubicBezTo>
                    <a:pt x="1534516" y="365350"/>
                    <a:pt x="1534983" y="368018"/>
                    <a:pt x="1536593" y="369993"/>
                  </a:cubicBezTo>
                  <a:cubicBezTo>
                    <a:pt x="1534974" y="371803"/>
                    <a:pt x="1533164" y="373517"/>
                    <a:pt x="1534307" y="376851"/>
                  </a:cubicBezTo>
                  <a:cubicBezTo>
                    <a:pt x="1535450" y="380185"/>
                    <a:pt x="1539165" y="377708"/>
                    <a:pt x="1541641" y="376851"/>
                  </a:cubicBezTo>
                  <a:cubicBezTo>
                    <a:pt x="1542403" y="376851"/>
                    <a:pt x="1543356" y="375518"/>
                    <a:pt x="1543927" y="375803"/>
                  </a:cubicBezTo>
                  <a:cubicBezTo>
                    <a:pt x="1544318" y="377108"/>
                    <a:pt x="1544318" y="378499"/>
                    <a:pt x="1543927" y="379804"/>
                  </a:cubicBezTo>
                  <a:cubicBezTo>
                    <a:pt x="1543232" y="383078"/>
                    <a:pt x="1544784" y="386416"/>
                    <a:pt x="1547737" y="387995"/>
                  </a:cubicBezTo>
                  <a:cubicBezTo>
                    <a:pt x="1549166" y="389043"/>
                    <a:pt x="1550690" y="389043"/>
                    <a:pt x="1551547" y="387043"/>
                  </a:cubicBezTo>
                  <a:lnTo>
                    <a:pt x="1551547" y="387043"/>
                  </a:lnTo>
                  <a:lnTo>
                    <a:pt x="1551547" y="387043"/>
                  </a:lnTo>
                  <a:cubicBezTo>
                    <a:pt x="1553738" y="389329"/>
                    <a:pt x="1554976" y="387043"/>
                    <a:pt x="1556595" y="386090"/>
                  </a:cubicBezTo>
                  <a:cubicBezTo>
                    <a:pt x="1555167" y="379423"/>
                    <a:pt x="1561739" y="378661"/>
                    <a:pt x="1561167" y="371041"/>
                  </a:cubicBezTo>
                  <a:cubicBezTo>
                    <a:pt x="1562777" y="372895"/>
                    <a:pt x="1563387" y="375421"/>
                    <a:pt x="1562787" y="377804"/>
                  </a:cubicBezTo>
                  <a:cubicBezTo>
                    <a:pt x="1561453" y="381995"/>
                    <a:pt x="1560120" y="386090"/>
                    <a:pt x="1558977" y="390377"/>
                  </a:cubicBezTo>
                  <a:cubicBezTo>
                    <a:pt x="1558405" y="392567"/>
                    <a:pt x="1558215" y="395234"/>
                    <a:pt x="1560882" y="395806"/>
                  </a:cubicBezTo>
                  <a:cubicBezTo>
                    <a:pt x="1563549" y="396377"/>
                    <a:pt x="1563930" y="393806"/>
                    <a:pt x="1563834" y="391901"/>
                  </a:cubicBezTo>
                  <a:cubicBezTo>
                    <a:pt x="1563834" y="389334"/>
                    <a:pt x="1565263" y="386981"/>
                    <a:pt x="1567549" y="385805"/>
                  </a:cubicBezTo>
                  <a:lnTo>
                    <a:pt x="1567549" y="385805"/>
                  </a:lnTo>
                  <a:cubicBezTo>
                    <a:pt x="1574883" y="374184"/>
                    <a:pt x="1582027" y="389710"/>
                    <a:pt x="1589266" y="384281"/>
                  </a:cubicBezTo>
                  <a:cubicBezTo>
                    <a:pt x="1589266" y="384281"/>
                    <a:pt x="1589933" y="385233"/>
                    <a:pt x="1590314" y="385995"/>
                  </a:cubicBezTo>
                  <a:cubicBezTo>
                    <a:pt x="1590695" y="386757"/>
                    <a:pt x="1590314" y="390281"/>
                    <a:pt x="1590790" y="392377"/>
                  </a:cubicBezTo>
                  <a:cubicBezTo>
                    <a:pt x="1591266" y="394472"/>
                    <a:pt x="1590790" y="395234"/>
                    <a:pt x="1592695" y="395520"/>
                  </a:cubicBezTo>
                  <a:cubicBezTo>
                    <a:pt x="1593438" y="395429"/>
                    <a:pt x="1594086" y="394961"/>
                    <a:pt x="1594410" y="394282"/>
                  </a:cubicBezTo>
                  <a:cubicBezTo>
                    <a:pt x="1594572" y="393152"/>
                    <a:pt x="1594829" y="392037"/>
                    <a:pt x="1595172" y="390948"/>
                  </a:cubicBezTo>
                  <a:cubicBezTo>
                    <a:pt x="1597734" y="391981"/>
                    <a:pt x="1600658" y="391380"/>
                    <a:pt x="1602601" y="389424"/>
                  </a:cubicBezTo>
                  <a:cubicBezTo>
                    <a:pt x="1604601" y="387900"/>
                    <a:pt x="1608411" y="386090"/>
                    <a:pt x="1610507" y="390662"/>
                  </a:cubicBezTo>
                  <a:cubicBezTo>
                    <a:pt x="1612602" y="395234"/>
                    <a:pt x="1613460" y="396854"/>
                    <a:pt x="1615650" y="390662"/>
                  </a:cubicBezTo>
                  <a:cubicBezTo>
                    <a:pt x="1616508" y="388281"/>
                    <a:pt x="1617079" y="387043"/>
                    <a:pt x="1618698" y="387329"/>
                  </a:cubicBezTo>
                  <a:cubicBezTo>
                    <a:pt x="1620318" y="387614"/>
                    <a:pt x="1620984" y="387329"/>
                    <a:pt x="1619937" y="390472"/>
                  </a:cubicBezTo>
                  <a:cubicBezTo>
                    <a:pt x="1618889" y="393615"/>
                    <a:pt x="1616698" y="394472"/>
                    <a:pt x="1619937" y="395139"/>
                  </a:cubicBezTo>
                  <a:cubicBezTo>
                    <a:pt x="1621365" y="395139"/>
                    <a:pt x="1623080" y="398568"/>
                    <a:pt x="1624223" y="392948"/>
                  </a:cubicBezTo>
                  <a:cubicBezTo>
                    <a:pt x="1624223" y="391424"/>
                    <a:pt x="1630224" y="376661"/>
                    <a:pt x="1633176" y="392377"/>
                  </a:cubicBezTo>
                  <a:cubicBezTo>
                    <a:pt x="1633176" y="392948"/>
                    <a:pt x="1634796" y="393425"/>
                    <a:pt x="1635462" y="393044"/>
                  </a:cubicBezTo>
                  <a:cubicBezTo>
                    <a:pt x="1642416" y="388472"/>
                    <a:pt x="1638129" y="398663"/>
                    <a:pt x="1639368" y="401711"/>
                  </a:cubicBezTo>
                  <a:cubicBezTo>
                    <a:pt x="1644035" y="392186"/>
                    <a:pt x="1654417" y="387995"/>
                    <a:pt x="1655274" y="394472"/>
                  </a:cubicBezTo>
                  <a:cubicBezTo>
                    <a:pt x="1656608" y="404664"/>
                    <a:pt x="1659656" y="400568"/>
                    <a:pt x="1662609" y="397616"/>
                  </a:cubicBezTo>
                  <a:cubicBezTo>
                    <a:pt x="1667657" y="392758"/>
                    <a:pt x="1673372" y="394472"/>
                    <a:pt x="1678706" y="391329"/>
                  </a:cubicBezTo>
                  <a:cubicBezTo>
                    <a:pt x="1684040" y="388186"/>
                    <a:pt x="1684611" y="404950"/>
                    <a:pt x="1691184" y="396758"/>
                  </a:cubicBezTo>
                  <a:cubicBezTo>
                    <a:pt x="1691755" y="395996"/>
                    <a:pt x="1692136" y="400568"/>
                    <a:pt x="1691184" y="403045"/>
                  </a:cubicBezTo>
                  <a:cubicBezTo>
                    <a:pt x="1690231" y="405521"/>
                    <a:pt x="1686897" y="401902"/>
                    <a:pt x="1687183" y="408569"/>
                  </a:cubicBezTo>
                  <a:cubicBezTo>
                    <a:pt x="1692222" y="406475"/>
                    <a:pt x="1696317" y="402613"/>
                    <a:pt x="1698708" y="397711"/>
                  </a:cubicBezTo>
                  <a:cubicBezTo>
                    <a:pt x="1703280" y="389234"/>
                    <a:pt x="1708233" y="383233"/>
                    <a:pt x="1714234" y="395520"/>
                  </a:cubicBezTo>
                  <a:cubicBezTo>
                    <a:pt x="1715568" y="398378"/>
                    <a:pt x="1718520" y="402473"/>
                    <a:pt x="1721378" y="395520"/>
                  </a:cubicBezTo>
                  <a:cubicBezTo>
                    <a:pt x="1722616" y="392377"/>
                    <a:pt x="1725569" y="388853"/>
                    <a:pt x="1727283" y="396187"/>
                  </a:cubicBezTo>
                  <a:cubicBezTo>
                    <a:pt x="1727607" y="397678"/>
                    <a:pt x="1729084" y="398622"/>
                    <a:pt x="1730569" y="398296"/>
                  </a:cubicBezTo>
                  <a:cubicBezTo>
                    <a:pt x="1731008" y="398201"/>
                    <a:pt x="1731417" y="398000"/>
                    <a:pt x="1731760" y="397711"/>
                  </a:cubicBezTo>
                  <a:cubicBezTo>
                    <a:pt x="1738037" y="393580"/>
                    <a:pt x="1746276" y="394045"/>
                    <a:pt x="1752048" y="398854"/>
                  </a:cubicBezTo>
                  <a:cubicBezTo>
                    <a:pt x="1755573" y="400854"/>
                    <a:pt x="1760716" y="408379"/>
                    <a:pt x="1762431" y="394282"/>
                  </a:cubicBezTo>
                  <a:cubicBezTo>
                    <a:pt x="1762431" y="390853"/>
                    <a:pt x="1764621" y="394282"/>
                    <a:pt x="1765764" y="394282"/>
                  </a:cubicBezTo>
                  <a:cubicBezTo>
                    <a:pt x="1768622" y="394282"/>
                    <a:pt x="1770908" y="396854"/>
                    <a:pt x="1774242" y="396473"/>
                  </a:cubicBezTo>
                  <a:cubicBezTo>
                    <a:pt x="1780623" y="395806"/>
                    <a:pt x="1787005" y="390758"/>
                    <a:pt x="1793768" y="394568"/>
                  </a:cubicBezTo>
                  <a:cubicBezTo>
                    <a:pt x="1800531" y="398378"/>
                    <a:pt x="1807579" y="392948"/>
                    <a:pt x="1814437" y="392091"/>
                  </a:cubicBezTo>
                  <a:cubicBezTo>
                    <a:pt x="1823010" y="391139"/>
                    <a:pt x="1831582" y="395330"/>
                    <a:pt x="1840155" y="390377"/>
                  </a:cubicBezTo>
                  <a:cubicBezTo>
                    <a:pt x="1842822" y="395234"/>
                    <a:pt x="1839012" y="399902"/>
                    <a:pt x="1840155" y="407617"/>
                  </a:cubicBezTo>
                  <a:cubicBezTo>
                    <a:pt x="1845584" y="398759"/>
                    <a:pt x="1849680" y="385043"/>
                    <a:pt x="1857681" y="393425"/>
                  </a:cubicBezTo>
                  <a:cubicBezTo>
                    <a:pt x="1862729" y="398854"/>
                    <a:pt x="1865396" y="393425"/>
                    <a:pt x="1869111" y="391234"/>
                  </a:cubicBezTo>
                  <a:cubicBezTo>
                    <a:pt x="1878693" y="386534"/>
                    <a:pt x="1889742" y="385782"/>
                    <a:pt x="1899876" y="389138"/>
                  </a:cubicBezTo>
                  <a:cubicBezTo>
                    <a:pt x="1904925" y="390091"/>
                    <a:pt x="1908258" y="398092"/>
                    <a:pt x="1913878" y="386281"/>
                  </a:cubicBezTo>
                  <a:cubicBezTo>
                    <a:pt x="1915974" y="381804"/>
                    <a:pt x="1925594" y="385233"/>
                    <a:pt x="1931690" y="386281"/>
                  </a:cubicBezTo>
                  <a:cubicBezTo>
                    <a:pt x="1935595" y="386852"/>
                    <a:pt x="1938834" y="390472"/>
                    <a:pt x="1943215" y="385138"/>
                  </a:cubicBezTo>
                  <a:cubicBezTo>
                    <a:pt x="1945215" y="382661"/>
                    <a:pt x="1951788" y="383233"/>
                    <a:pt x="1952740" y="385138"/>
                  </a:cubicBezTo>
                  <a:cubicBezTo>
                    <a:pt x="1955407" y="393710"/>
                    <a:pt x="1958074" y="388472"/>
                    <a:pt x="1961598" y="387519"/>
                  </a:cubicBezTo>
                  <a:cubicBezTo>
                    <a:pt x="1965123" y="386567"/>
                    <a:pt x="1971123" y="384090"/>
                    <a:pt x="1971123" y="388567"/>
                  </a:cubicBezTo>
                  <a:cubicBezTo>
                    <a:pt x="1971981" y="398092"/>
                    <a:pt x="1977505" y="394949"/>
                    <a:pt x="1980077" y="399044"/>
                  </a:cubicBezTo>
                  <a:lnTo>
                    <a:pt x="1987602" y="405617"/>
                  </a:lnTo>
                  <a:cubicBezTo>
                    <a:pt x="1990840" y="400283"/>
                    <a:pt x="1992555" y="388376"/>
                    <a:pt x="1999222" y="398282"/>
                  </a:cubicBezTo>
                  <a:cubicBezTo>
                    <a:pt x="2008747" y="387233"/>
                    <a:pt x="2003413" y="410379"/>
                    <a:pt x="2007033" y="407807"/>
                  </a:cubicBezTo>
                  <a:cubicBezTo>
                    <a:pt x="2015510" y="402950"/>
                    <a:pt x="2001127" y="398282"/>
                    <a:pt x="2009319" y="394472"/>
                  </a:cubicBezTo>
                  <a:cubicBezTo>
                    <a:pt x="2012843" y="392948"/>
                    <a:pt x="2017891" y="391329"/>
                    <a:pt x="2020558" y="398854"/>
                  </a:cubicBezTo>
                  <a:cubicBezTo>
                    <a:pt x="2021225" y="400664"/>
                    <a:pt x="2020558" y="404283"/>
                    <a:pt x="2024368" y="402473"/>
                  </a:cubicBezTo>
                  <a:cubicBezTo>
                    <a:pt x="2031512" y="397733"/>
                    <a:pt x="2041151" y="399681"/>
                    <a:pt x="2045885" y="406825"/>
                  </a:cubicBezTo>
                  <a:cubicBezTo>
                    <a:pt x="2046657" y="407986"/>
                    <a:pt x="2047266" y="409246"/>
                    <a:pt x="2047704" y="410570"/>
                  </a:cubicBezTo>
                  <a:cubicBezTo>
                    <a:pt x="2042504" y="403110"/>
                    <a:pt x="2043913" y="392909"/>
                    <a:pt x="2050943" y="387138"/>
                  </a:cubicBezTo>
                  <a:cubicBezTo>
                    <a:pt x="2055039" y="384376"/>
                    <a:pt x="2058849" y="388567"/>
                    <a:pt x="2060468" y="397425"/>
                  </a:cubicBezTo>
                  <a:cubicBezTo>
                    <a:pt x="2061611" y="386090"/>
                    <a:pt x="2066278" y="384566"/>
                    <a:pt x="2071041" y="386757"/>
                  </a:cubicBezTo>
                  <a:cubicBezTo>
                    <a:pt x="2081042" y="391234"/>
                    <a:pt x="2091615" y="377232"/>
                    <a:pt x="2101425" y="387710"/>
                  </a:cubicBezTo>
                  <a:cubicBezTo>
                    <a:pt x="2103902" y="390472"/>
                    <a:pt x="2106283" y="384947"/>
                    <a:pt x="2108855" y="383233"/>
                  </a:cubicBezTo>
                  <a:cubicBezTo>
                    <a:pt x="2111427" y="381518"/>
                    <a:pt x="2115903" y="380852"/>
                    <a:pt x="2115713" y="388186"/>
                  </a:cubicBezTo>
                  <a:cubicBezTo>
                    <a:pt x="2115713" y="400568"/>
                    <a:pt x="2122190" y="396663"/>
                    <a:pt x="2124762" y="395806"/>
                  </a:cubicBezTo>
                  <a:cubicBezTo>
                    <a:pt x="2127333" y="394949"/>
                    <a:pt x="2131620" y="384185"/>
                    <a:pt x="2134763" y="395806"/>
                  </a:cubicBezTo>
                  <a:cubicBezTo>
                    <a:pt x="2135639" y="394625"/>
                    <a:pt x="2136373" y="393347"/>
                    <a:pt x="2136954" y="391996"/>
                  </a:cubicBezTo>
                  <a:cubicBezTo>
                    <a:pt x="2138192" y="388662"/>
                    <a:pt x="2139621" y="388853"/>
                    <a:pt x="2140859" y="391139"/>
                  </a:cubicBezTo>
                  <a:cubicBezTo>
                    <a:pt x="2144955" y="398282"/>
                    <a:pt x="2147717" y="393996"/>
                    <a:pt x="2149717" y="387805"/>
                  </a:cubicBezTo>
                  <a:cubicBezTo>
                    <a:pt x="2153432" y="376756"/>
                    <a:pt x="2156385" y="374375"/>
                    <a:pt x="2161052" y="386186"/>
                  </a:cubicBezTo>
                  <a:cubicBezTo>
                    <a:pt x="2164862" y="395711"/>
                    <a:pt x="2172577" y="390758"/>
                    <a:pt x="2178197" y="393901"/>
                  </a:cubicBezTo>
                  <a:cubicBezTo>
                    <a:pt x="2186674" y="398854"/>
                    <a:pt x="2192008" y="392186"/>
                    <a:pt x="2197247" y="382185"/>
                  </a:cubicBezTo>
                  <a:cubicBezTo>
                    <a:pt x="2199438" y="388700"/>
                    <a:pt x="2203086" y="394630"/>
                    <a:pt x="2207915" y="399521"/>
                  </a:cubicBezTo>
                  <a:cubicBezTo>
                    <a:pt x="2208963" y="400949"/>
                    <a:pt x="2211249" y="404188"/>
                    <a:pt x="2212868" y="400378"/>
                  </a:cubicBezTo>
                  <a:cubicBezTo>
                    <a:pt x="2216011" y="392472"/>
                    <a:pt x="2217345" y="393806"/>
                    <a:pt x="2218202" y="401902"/>
                  </a:cubicBezTo>
                  <a:cubicBezTo>
                    <a:pt x="2218202" y="404569"/>
                    <a:pt x="2220869" y="403902"/>
                    <a:pt x="2221345" y="402569"/>
                  </a:cubicBezTo>
                  <a:cubicBezTo>
                    <a:pt x="2222774" y="398378"/>
                    <a:pt x="2225727" y="400759"/>
                    <a:pt x="2226108" y="400283"/>
                  </a:cubicBezTo>
                  <a:cubicBezTo>
                    <a:pt x="2230870" y="394853"/>
                    <a:pt x="2230870" y="406188"/>
                    <a:pt x="2234109" y="404759"/>
                  </a:cubicBezTo>
                  <a:cubicBezTo>
                    <a:pt x="2239633" y="402473"/>
                    <a:pt x="2244681" y="406664"/>
                    <a:pt x="2249730" y="406569"/>
                  </a:cubicBezTo>
                  <a:cubicBezTo>
                    <a:pt x="2258683" y="406569"/>
                    <a:pt x="2268780" y="415332"/>
                    <a:pt x="2276304" y="397044"/>
                  </a:cubicBezTo>
                  <a:cubicBezTo>
                    <a:pt x="2277352" y="394282"/>
                    <a:pt x="2279924" y="395330"/>
                    <a:pt x="2281734" y="396473"/>
                  </a:cubicBezTo>
                  <a:cubicBezTo>
                    <a:pt x="2283543" y="397616"/>
                    <a:pt x="2286020" y="399997"/>
                    <a:pt x="2288306" y="401330"/>
                  </a:cubicBezTo>
                  <a:cubicBezTo>
                    <a:pt x="2298974" y="407807"/>
                    <a:pt x="2298974" y="407712"/>
                    <a:pt x="2309642" y="398759"/>
                  </a:cubicBezTo>
                  <a:cubicBezTo>
                    <a:pt x="2310032" y="398440"/>
                    <a:pt x="2310585" y="398440"/>
                    <a:pt x="2310975" y="398759"/>
                  </a:cubicBezTo>
                  <a:cubicBezTo>
                    <a:pt x="2315643" y="406950"/>
                    <a:pt x="2319262" y="400473"/>
                    <a:pt x="2322310" y="395044"/>
                  </a:cubicBezTo>
                  <a:cubicBezTo>
                    <a:pt x="2325701" y="388807"/>
                    <a:pt x="2325701" y="381278"/>
                    <a:pt x="2322310" y="375041"/>
                  </a:cubicBezTo>
                  <a:cubicBezTo>
                    <a:pt x="2340960" y="370661"/>
                    <a:pt x="2359972" y="380815"/>
                    <a:pt x="2366697" y="398759"/>
                  </a:cubicBezTo>
                  <a:cubicBezTo>
                    <a:pt x="2368602" y="403426"/>
                    <a:pt x="2372412" y="407426"/>
                    <a:pt x="2376222" y="404378"/>
                  </a:cubicBezTo>
                  <a:cubicBezTo>
                    <a:pt x="2380032" y="401330"/>
                    <a:pt x="2376222" y="397235"/>
                    <a:pt x="2375174" y="393615"/>
                  </a:cubicBezTo>
                  <a:cubicBezTo>
                    <a:pt x="2373269" y="384090"/>
                    <a:pt x="2376412" y="376565"/>
                    <a:pt x="2382699" y="374565"/>
                  </a:cubicBezTo>
                  <a:cubicBezTo>
                    <a:pt x="2391090" y="373231"/>
                    <a:pt x="2399644" y="373231"/>
                    <a:pt x="2408035" y="374565"/>
                  </a:cubicBezTo>
                  <a:cubicBezTo>
                    <a:pt x="2422704" y="374565"/>
                    <a:pt x="2437753" y="371708"/>
                    <a:pt x="2452041" y="373327"/>
                  </a:cubicBezTo>
                  <a:cubicBezTo>
                    <a:pt x="2469376" y="375327"/>
                    <a:pt x="2486712" y="374089"/>
                    <a:pt x="2504047" y="374660"/>
                  </a:cubicBezTo>
                  <a:cubicBezTo>
                    <a:pt x="2525764" y="375327"/>
                    <a:pt x="2547291" y="378947"/>
                    <a:pt x="2569103" y="377708"/>
                  </a:cubicBezTo>
                  <a:cubicBezTo>
                    <a:pt x="2570722" y="377708"/>
                    <a:pt x="2572246" y="379232"/>
                    <a:pt x="2573865" y="379328"/>
                  </a:cubicBezTo>
                  <a:cubicBezTo>
                    <a:pt x="2575485" y="379423"/>
                    <a:pt x="2577294" y="380852"/>
                    <a:pt x="2579295" y="376375"/>
                  </a:cubicBezTo>
                  <a:cubicBezTo>
                    <a:pt x="2564626" y="373898"/>
                    <a:pt x="2551577" y="363897"/>
                    <a:pt x="2536908" y="364373"/>
                  </a:cubicBezTo>
                  <a:cubicBezTo>
                    <a:pt x="2534137" y="364720"/>
                    <a:pt x="2531584" y="362835"/>
                    <a:pt x="2531098" y="360087"/>
                  </a:cubicBezTo>
                  <a:cubicBezTo>
                    <a:pt x="2529193" y="351800"/>
                    <a:pt x="2529193" y="350562"/>
                    <a:pt x="2523954" y="352848"/>
                  </a:cubicBezTo>
                  <a:cubicBezTo>
                    <a:pt x="2522545" y="353374"/>
                    <a:pt x="2520983" y="353374"/>
                    <a:pt x="2519573" y="352848"/>
                  </a:cubicBezTo>
                  <a:cubicBezTo>
                    <a:pt x="2520192" y="351430"/>
                    <a:pt x="2520706" y="349965"/>
                    <a:pt x="2521097" y="348467"/>
                  </a:cubicBezTo>
                  <a:cubicBezTo>
                    <a:pt x="2521097" y="347419"/>
                    <a:pt x="2521859" y="346562"/>
                    <a:pt x="2522240" y="345514"/>
                  </a:cubicBezTo>
                  <a:cubicBezTo>
                    <a:pt x="2528250" y="346095"/>
                    <a:pt x="2534299" y="346349"/>
                    <a:pt x="2540337" y="346276"/>
                  </a:cubicBezTo>
                  <a:cubicBezTo>
                    <a:pt x="2540337" y="346847"/>
                    <a:pt x="2540909" y="347038"/>
                    <a:pt x="2540909" y="347705"/>
                  </a:cubicBezTo>
                  <a:cubicBezTo>
                    <a:pt x="2540909" y="350276"/>
                    <a:pt x="2539861" y="353229"/>
                    <a:pt x="2542814" y="353991"/>
                  </a:cubicBezTo>
                  <a:cubicBezTo>
                    <a:pt x="2545767" y="354753"/>
                    <a:pt x="2546529" y="351038"/>
                    <a:pt x="2547767" y="348848"/>
                  </a:cubicBezTo>
                  <a:cubicBezTo>
                    <a:pt x="2548348" y="347896"/>
                    <a:pt x="2548796" y="346871"/>
                    <a:pt x="2549100" y="345800"/>
                  </a:cubicBezTo>
                  <a:cubicBezTo>
                    <a:pt x="2549672" y="342847"/>
                    <a:pt x="2551291" y="341418"/>
                    <a:pt x="2553958" y="342180"/>
                  </a:cubicBezTo>
                  <a:cubicBezTo>
                    <a:pt x="2556425" y="342876"/>
                    <a:pt x="2557901" y="345403"/>
                    <a:pt x="2557292" y="347895"/>
                  </a:cubicBezTo>
                  <a:cubicBezTo>
                    <a:pt x="2557292" y="350657"/>
                    <a:pt x="2556625" y="353420"/>
                    <a:pt x="2556435" y="356182"/>
                  </a:cubicBezTo>
                  <a:cubicBezTo>
                    <a:pt x="2556244" y="358944"/>
                    <a:pt x="2554434" y="361040"/>
                    <a:pt x="2557101" y="361992"/>
                  </a:cubicBezTo>
                  <a:cubicBezTo>
                    <a:pt x="2559768" y="362945"/>
                    <a:pt x="2560435" y="359706"/>
                    <a:pt x="2561578" y="357611"/>
                  </a:cubicBezTo>
                  <a:cubicBezTo>
                    <a:pt x="2563397" y="353706"/>
                    <a:pt x="2564521" y="349517"/>
                    <a:pt x="2564912" y="345228"/>
                  </a:cubicBezTo>
                  <a:cubicBezTo>
                    <a:pt x="2566960" y="344891"/>
                    <a:pt x="2569055" y="344891"/>
                    <a:pt x="2571103" y="345228"/>
                  </a:cubicBezTo>
                  <a:cubicBezTo>
                    <a:pt x="2570675" y="346050"/>
                    <a:pt x="2570322" y="346911"/>
                    <a:pt x="2570055" y="347800"/>
                  </a:cubicBezTo>
                  <a:cubicBezTo>
                    <a:pt x="2568150" y="354182"/>
                    <a:pt x="2570627" y="357896"/>
                    <a:pt x="2578342" y="358563"/>
                  </a:cubicBezTo>
                  <a:cubicBezTo>
                    <a:pt x="2572532" y="353896"/>
                    <a:pt x="2577104" y="351134"/>
                    <a:pt x="2578914" y="348467"/>
                  </a:cubicBezTo>
                  <a:cubicBezTo>
                    <a:pt x="2580723" y="345800"/>
                    <a:pt x="2583581" y="347228"/>
                    <a:pt x="2585581" y="349800"/>
                  </a:cubicBezTo>
                  <a:cubicBezTo>
                    <a:pt x="2586086" y="350403"/>
                    <a:pt x="2586991" y="350478"/>
                    <a:pt x="2587591" y="349970"/>
                  </a:cubicBezTo>
                  <a:cubicBezTo>
                    <a:pt x="2587820" y="349777"/>
                    <a:pt x="2587981" y="349518"/>
                    <a:pt x="2588058" y="349229"/>
                  </a:cubicBezTo>
                  <a:cubicBezTo>
                    <a:pt x="2588058" y="348562"/>
                    <a:pt x="2588629" y="349229"/>
                    <a:pt x="2588915" y="348276"/>
                  </a:cubicBezTo>
                  <a:cubicBezTo>
                    <a:pt x="2589201" y="347324"/>
                    <a:pt x="2589772" y="349133"/>
                    <a:pt x="2590153" y="350086"/>
                  </a:cubicBezTo>
                  <a:cubicBezTo>
                    <a:pt x="2590534" y="351038"/>
                    <a:pt x="2591296" y="350753"/>
                    <a:pt x="2592153" y="350086"/>
                  </a:cubicBezTo>
                  <a:cubicBezTo>
                    <a:pt x="2593011" y="349419"/>
                    <a:pt x="2594249" y="349324"/>
                    <a:pt x="2595297" y="348752"/>
                  </a:cubicBezTo>
                  <a:cubicBezTo>
                    <a:pt x="2595297" y="349800"/>
                    <a:pt x="2594630" y="350848"/>
                    <a:pt x="2594344" y="351800"/>
                  </a:cubicBezTo>
                  <a:cubicBezTo>
                    <a:pt x="2592630" y="357420"/>
                    <a:pt x="2594344" y="358468"/>
                    <a:pt x="2599392" y="357515"/>
                  </a:cubicBezTo>
                  <a:cubicBezTo>
                    <a:pt x="2604441" y="356563"/>
                    <a:pt x="2602631" y="351324"/>
                    <a:pt x="2603964" y="347990"/>
                  </a:cubicBezTo>
                  <a:cubicBezTo>
                    <a:pt x="2603964" y="347990"/>
                    <a:pt x="2603964" y="347419"/>
                    <a:pt x="2603964" y="347228"/>
                  </a:cubicBezTo>
                  <a:cubicBezTo>
                    <a:pt x="2605774" y="347228"/>
                    <a:pt x="2607679" y="348086"/>
                    <a:pt x="2609489" y="348657"/>
                  </a:cubicBezTo>
                  <a:cubicBezTo>
                    <a:pt x="2611299" y="349229"/>
                    <a:pt x="2612156" y="349705"/>
                    <a:pt x="2613489" y="350086"/>
                  </a:cubicBezTo>
                  <a:cubicBezTo>
                    <a:pt x="2613442" y="350497"/>
                    <a:pt x="2613442" y="350913"/>
                    <a:pt x="2613489" y="351324"/>
                  </a:cubicBezTo>
                  <a:cubicBezTo>
                    <a:pt x="2613489" y="353610"/>
                    <a:pt x="2613013" y="357039"/>
                    <a:pt x="2615585" y="357896"/>
                  </a:cubicBezTo>
                  <a:cubicBezTo>
                    <a:pt x="2618157" y="358754"/>
                    <a:pt x="2618252" y="355325"/>
                    <a:pt x="2619300" y="353610"/>
                  </a:cubicBezTo>
                  <a:cubicBezTo>
                    <a:pt x="2620347" y="351896"/>
                    <a:pt x="2620728" y="351705"/>
                    <a:pt x="2621490" y="351705"/>
                  </a:cubicBezTo>
                  <a:cubicBezTo>
                    <a:pt x="2625948" y="351846"/>
                    <a:pt x="2629901" y="348878"/>
                    <a:pt x="2631015" y="344561"/>
                  </a:cubicBezTo>
                  <a:cubicBezTo>
                    <a:pt x="2634035" y="345960"/>
                    <a:pt x="2637521" y="345960"/>
                    <a:pt x="2640540" y="344561"/>
                  </a:cubicBezTo>
                  <a:lnTo>
                    <a:pt x="2640540" y="344561"/>
                  </a:lnTo>
                  <a:cubicBezTo>
                    <a:pt x="2641302" y="344561"/>
                    <a:pt x="2641779" y="345419"/>
                    <a:pt x="2642826" y="345323"/>
                  </a:cubicBezTo>
                  <a:cubicBezTo>
                    <a:pt x="2650542" y="344276"/>
                    <a:pt x="2650827" y="349610"/>
                    <a:pt x="2650256" y="355801"/>
                  </a:cubicBezTo>
                  <a:cubicBezTo>
                    <a:pt x="2649294" y="360666"/>
                    <a:pt x="2648751" y="365606"/>
                    <a:pt x="2648637" y="370565"/>
                  </a:cubicBezTo>
                  <a:cubicBezTo>
                    <a:pt x="2648637" y="372755"/>
                    <a:pt x="2648637" y="375803"/>
                    <a:pt x="2650446" y="376375"/>
                  </a:cubicBezTo>
                  <a:cubicBezTo>
                    <a:pt x="2652256" y="376946"/>
                    <a:pt x="2655399" y="374089"/>
                    <a:pt x="2656257" y="371993"/>
                  </a:cubicBezTo>
                  <a:cubicBezTo>
                    <a:pt x="2658066" y="367517"/>
                    <a:pt x="2654256" y="370184"/>
                    <a:pt x="2653018" y="369326"/>
                  </a:cubicBezTo>
                  <a:cubicBezTo>
                    <a:pt x="2651780" y="368469"/>
                    <a:pt x="2651970" y="366850"/>
                    <a:pt x="2653018" y="365707"/>
                  </a:cubicBezTo>
                  <a:cubicBezTo>
                    <a:pt x="2655980" y="359161"/>
                    <a:pt x="2657885" y="352183"/>
                    <a:pt x="2658638" y="345038"/>
                  </a:cubicBezTo>
                  <a:cubicBezTo>
                    <a:pt x="2658638" y="349419"/>
                    <a:pt x="2659305" y="352181"/>
                    <a:pt x="2659686" y="354563"/>
                  </a:cubicBezTo>
                  <a:cubicBezTo>
                    <a:pt x="2660067" y="356944"/>
                    <a:pt x="2661686" y="358182"/>
                    <a:pt x="2662638" y="356182"/>
                  </a:cubicBezTo>
                  <a:cubicBezTo>
                    <a:pt x="2664734" y="351610"/>
                    <a:pt x="2669115" y="348943"/>
                    <a:pt x="2671306" y="344371"/>
                  </a:cubicBezTo>
                  <a:cubicBezTo>
                    <a:pt x="2673592" y="345133"/>
                    <a:pt x="2675878" y="345323"/>
                    <a:pt x="2678164" y="346276"/>
                  </a:cubicBezTo>
                  <a:lnTo>
                    <a:pt x="2679593" y="347133"/>
                  </a:lnTo>
                  <a:cubicBezTo>
                    <a:pt x="2679593" y="350657"/>
                    <a:pt x="2680926" y="354182"/>
                    <a:pt x="2680831" y="357706"/>
                  </a:cubicBezTo>
                  <a:cubicBezTo>
                    <a:pt x="2680831" y="359516"/>
                    <a:pt x="2679402" y="362945"/>
                    <a:pt x="2682546" y="363040"/>
                  </a:cubicBezTo>
                  <a:cubicBezTo>
                    <a:pt x="2685689" y="363135"/>
                    <a:pt x="2685879" y="359992"/>
                    <a:pt x="2685975" y="357420"/>
                  </a:cubicBezTo>
                  <a:cubicBezTo>
                    <a:pt x="2686070" y="354848"/>
                    <a:pt x="2683879" y="353229"/>
                    <a:pt x="2685975" y="351229"/>
                  </a:cubicBezTo>
                  <a:lnTo>
                    <a:pt x="2685975" y="351229"/>
                  </a:lnTo>
                  <a:cubicBezTo>
                    <a:pt x="2688451" y="351896"/>
                    <a:pt x="2691023" y="351229"/>
                    <a:pt x="2693309" y="346371"/>
                  </a:cubicBezTo>
                  <a:cubicBezTo>
                    <a:pt x="2694166" y="344781"/>
                    <a:pt x="2695214" y="343307"/>
                    <a:pt x="2696452" y="341990"/>
                  </a:cubicBezTo>
                  <a:cubicBezTo>
                    <a:pt x="2700081" y="349736"/>
                    <a:pt x="2702767" y="357891"/>
                    <a:pt x="2704453" y="366278"/>
                  </a:cubicBezTo>
                  <a:cubicBezTo>
                    <a:pt x="2709501" y="360373"/>
                    <a:pt x="2718264" y="358373"/>
                    <a:pt x="2715788" y="347228"/>
                  </a:cubicBezTo>
                  <a:cubicBezTo>
                    <a:pt x="2715216" y="344942"/>
                    <a:pt x="2717693" y="341799"/>
                    <a:pt x="2718931" y="339037"/>
                  </a:cubicBezTo>
                  <a:cubicBezTo>
                    <a:pt x="2719446" y="338189"/>
                    <a:pt x="2720208" y="337523"/>
                    <a:pt x="2721122" y="337132"/>
                  </a:cubicBezTo>
                  <a:cubicBezTo>
                    <a:pt x="2721989" y="336912"/>
                    <a:pt x="2722875" y="337436"/>
                    <a:pt x="2723094" y="338303"/>
                  </a:cubicBezTo>
                  <a:cubicBezTo>
                    <a:pt x="2723141" y="338511"/>
                    <a:pt x="2723151" y="338728"/>
                    <a:pt x="2723122" y="338942"/>
                  </a:cubicBezTo>
                  <a:cubicBezTo>
                    <a:pt x="2721979" y="345609"/>
                    <a:pt x="2729028" y="345895"/>
                    <a:pt x="2729790" y="352181"/>
                  </a:cubicBezTo>
                  <a:cubicBezTo>
                    <a:pt x="2732742" y="346752"/>
                    <a:pt x="2737124" y="343704"/>
                    <a:pt x="2734171" y="337703"/>
                  </a:cubicBezTo>
                  <a:cubicBezTo>
                    <a:pt x="2733409" y="336275"/>
                    <a:pt x="2734838" y="333893"/>
                    <a:pt x="2736457" y="332846"/>
                  </a:cubicBezTo>
                  <a:cubicBezTo>
                    <a:pt x="2737086" y="332507"/>
                    <a:pt x="2737838" y="332507"/>
                    <a:pt x="2738457" y="332846"/>
                  </a:cubicBezTo>
                  <a:cubicBezTo>
                    <a:pt x="2739696" y="334370"/>
                    <a:pt x="2738457" y="335989"/>
                    <a:pt x="2738457" y="337513"/>
                  </a:cubicBezTo>
                  <a:cubicBezTo>
                    <a:pt x="2737076" y="340843"/>
                    <a:pt x="2736914" y="344549"/>
                    <a:pt x="2737981" y="347990"/>
                  </a:cubicBezTo>
                  <a:cubicBezTo>
                    <a:pt x="2740267" y="353420"/>
                    <a:pt x="2737981" y="353991"/>
                    <a:pt x="2734266" y="354563"/>
                  </a:cubicBezTo>
                  <a:cubicBezTo>
                    <a:pt x="2728837" y="355420"/>
                    <a:pt x="2725408" y="359516"/>
                    <a:pt x="2727504" y="364754"/>
                  </a:cubicBezTo>
                  <a:cubicBezTo>
                    <a:pt x="2729599" y="369993"/>
                    <a:pt x="2727504" y="374279"/>
                    <a:pt x="2725503" y="378661"/>
                  </a:cubicBezTo>
                  <a:cubicBezTo>
                    <a:pt x="2724837" y="380471"/>
                    <a:pt x="2721598" y="381328"/>
                    <a:pt x="2722455" y="383900"/>
                  </a:cubicBezTo>
                  <a:cubicBezTo>
                    <a:pt x="2725789" y="392853"/>
                    <a:pt x="2723313" y="402950"/>
                    <a:pt x="2725884" y="411522"/>
                  </a:cubicBezTo>
                  <a:cubicBezTo>
                    <a:pt x="2726646" y="414189"/>
                    <a:pt x="2727694" y="416380"/>
                    <a:pt x="2731218" y="415904"/>
                  </a:cubicBezTo>
                  <a:cubicBezTo>
                    <a:pt x="2736552" y="415046"/>
                    <a:pt x="2740172" y="408665"/>
                    <a:pt x="2746268" y="410379"/>
                  </a:cubicBezTo>
                  <a:cubicBezTo>
                    <a:pt x="2747030" y="410379"/>
                    <a:pt x="2747697" y="405521"/>
                    <a:pt x="2750459" y="407426"/>
                  </a:cubicBezTo>
                  <a:cubicBezTo>
                    <a:pt x="2753221" y="409331"/>
                    <a:pt x="2750459" y="411903"/>
                    <a:pt x="2750459" y="414284"/>
                  </a:cubicBezTo>
                  <a:cubicBezTo>
                    <a:pt x="2749983" y="419618"/>
                    <a:pt x="2749506" y="425048"/>
                    <a:pt x="2743982" y="417237"/>
                  </a:cubicBezTo>
                  <a:cubicBezTo>
                    <a:pt x="2742934" y="415808"/>
                    <a:pt x="2741696" y="415618"/>
                    <a:pt x="2740458" y="417237"/>
                  </a:cubicBezTo>
                  <a:cubicBezTo>
                    <a:pt x="2739219" y="418856"/>
                    <a:pt x="2735886" y="419904"/>
                    <a:pt x="2733123" y="420285"/>
                  </a:cubicBezTo>
                  <a:cubicBezTo>
                    <a:pt x="2730361" y="420666"/>
                    <a:pt x="2727980" y="417904"/>
                    <a:pt x="2725122" y="420285"/>
                  </a:cubicBezTo>
                  <a:cubicBezTo>
                    <a:pt x="2722265" y="422666"/>
                    <a:pt x="2720741" y="422952"/>
                    <a:pt x="2721312" y="425714"/>
                  </a:cubicBezTo>
                  <a:cubicBezTo>
                    <a:pt x="2721884" y="428477"/>
                    <a:pt x="2724551" y="427048"/>
                    <a:pt x="2726361" y="427048"/>
                  </a:cubicBezTo>
                  <a:cubicBezTo>
                    <a:pt x="2731028" y="427048"/>
                    <a:pt x="2735886" y="424667"/>
                    <a:pt x="2739029" y="431715"/>
                  </a:cubicBezTo>
                  <a:cubicBezTo>
                    <a:pt x="2739696" y="433144"/>
                    <a:pt x="2743029" y="435049"/>
                    <a:pt x="2744649" y="430286"/>
                  </a:cubicBezTo>
                  <a:cubicBezTo>
                    <a:pt x="2746268" y="425524"/>
                    <a:pt x="2750268" y="428762"/>
                    <a:pt x="2753221" y="428953"/>
                  </a:cubicBezTo>
                  <a:cubicBezTo>
                    <a:pt x="2754650" y="428953"/>
                    <a:pt x="2754459" y="430667"/>
                    <a:pt x="2753983" y="432191"/>
                  </a:cubicBezTo>
                  <a:cubicBezTo>
                    <a:pt x="2752078" y="438859"/>
                    <a:pt x="2753983" y="440478"/>
                    <a:pt x="2760079" y="438764"/>
                  </a:cubicBezTo>
                  <a:cubicBezTo>
                    <a:pt x="2764175" y="437716"/>
                    <a:pt x="2768271" y="435144"/>
                    <a:pt x="2772081" y="439621"/>
                  </a:cubicBezTo>
                  <a:cubicBezTo>
                    <a:pt x="2772757" y="440354"/>
                    <a:pt x="2773900" y="440402"/>
                    <a:pt x="2774633" y="439731"/>
                  </a:cubicBezTo>
                  <a:cubicBezTo>
                    <a:pt x="2774672" y="439696"/>
                    <a:pt x="2774710" y="439659"/>
                    <a:pt x="2774748" y="439621"/>
                  </a:cubicBezTo>
                  <a:cubicBezTo>
                    <a:pt x="2775795" y="438478"/>
                    <a:pt x="2775510" y="437144"/>
                    <a:pt x="2775319" y="435716"/>
                  </a:cubicBezTo>
                  <a:cubicBezTo>
                    <a:pt x="2775129" y="434287"/>
                    <a:pt x="2770842" y="434668"/>
                    <a:pt x="2770747" y="431715"/>
                  </a:cubicBezTo>
                  <a:cubicBezTo>
                    <a:pt x="2772376" y="428790"/>
                    <a:pt x="2775919" y="427526"/>
                    <a:pt x="2779034" y="428762"/>
                  </a:cubicBezTo>
                  <a:cubicBezTo>
                    <a:pt x="2786082" y="432191"/>
                    <a:pt x="2788559" y="427334"/>
                    <a:pt x="2790369" y="421619"/>
                  </a:cubicBezTo>
                  <a:cubicBezTo>
                    <a:pt x="2791702" y="418285"/>
                    <a:pt x="2792083" y="413713"/>
                    <a:pt x="2796655" y="413332"/>
                  </a:cubicBezTo>
                  <a:cubicBezTo>
                    <a:pt x="2796655" y="416380"/>
                    <a:pt x="2795703" y="419809"/>
                    <a:pt x="2799798" y="420285"/>
                  </a:cubicBezTo>
                  <a:cubicBezTo>
                    <a:pt x="2803894" y="420761"/>
                    <a:pt x="2804370" y="418571"/>
                    <a:pt x="2804656" y="414856"/>
                  </a:cubicBezTo>
                  <a:cubicBezTo>
                    <a:pt x="2804942" y="411141"/>
                    <a:pt x="2807418" y="410474"/>
                    <a:pt x="2810181" y="410093"/>
                  </a:cubicBezTo>
                  <a:cubicBezTo>
                    <a:pt x="2812943" y="409712"/>
                    <a:pt x="2812752" y="411141"/>
                    <a:pt x="2812848" y="413046"/>
                  </a:cubicBezTo>
                  <a:cubicBezTo>
                    <a:pt x="2812943" y="414951"/>
                    <a:pt x="2812848" y="418952"/>
                    <a:pt x="2809228" y="420285"/>
                  </a:cubicBezTo>
                  <a:cubicBezTo>
                    <a:pt x="2806342" y="421101"/>
                    <a:pt x="2803370" y="421549"/>
                    <a:pt x="2800370" y="421619"/>
                  </a:cubicBezTo>
                  <a:cubicBezTo>
                    <a:pt x="2798465" y="421619"/>
                    <a:pt x="2795798" y="425238"/>
                    <a:pt x="2797227" y="425429"/>
                  </a:cubicBezTo>
                  <a:cubicBezTo>
                    <a:pt x="2805037" y="426476"/>
                    <a:pt x="2803799" y="434954"/>
                    <a:pt x="2807990" y="439240"/>
                  </a:cubicBezTo>
                  <a:cubicBezTo>
                    <a:pt x="2809133" y="440288"/>
                    <a:pt x="2810466" y="440859"/>
                    <a:pt x="2811419" y="440097"/>
                  </a:cubicBezTo>
                  <a:cubicBezTo>
                    <a:pt x="2815705" y="436382"/>
                    <a:pt x="2823325" y="438954"/>
                    <a:pt x="2825516" y="431239"/>
                  </a:cubicBezTo>
                  <a:cubicBezTo>
                    <a:pt x="2825687" y="429935"/>
                    <a:pt x="2826878" y="429015"/>
                    <a:pt x="2828183" y="429183"/>
                  </a:cubicBezTo>
                  <a:cubicBezTo>
                    <a:pt x="2828278" y="429197"/>
                    <a:pt x="2828373" y="429215"/>
                    <a:pt x="2828469" y="429239"/>
                  </a:cubicBezTo>
                  <a:cubicBezTo>
                    <a:pt x="2830183" y="429239"/>
                    <a:pt x="2829897" y="431144"/>
                    <a:pt x="2829802" y="432572"/>
                  </a:cubicBezTo>
                  <a:cubicBezTo>
                    <a:pt x="2829707" y="434001"/>
                    <a:pt x="2827802" y="437525"/>
                    <a:pt x="2831040" y="437906"/>
                  </a:cubicBezTo>
                  <a:cubicBezTo>
                    <a:pt x="2834279" y="438287"/>
                    <a:pt x="2834184" y="434858"/>
                    <a:pt x="2834755" y="432477"/>
                  </a:cubicBezTo>
                  <a:cubicBezTo>
                    <a:pt x="2835117" y="430652"/>
                    <a:pt x="2835365" y="428807"/>
                    <a:pt x="2835517" y="426953"/>
                  </a:cubicBezTo>
                  <a:cubicBezTo>
                    <a:pt x="2841613" y="433811"/>
                    <a:pt x="2847614" y="440859"/>
                    <a:pt x="2856282" y="437716"/>
                  </a:cubicBezTo>
                  <a:cubicBezTo>
                    <a:pt x="2862549" y="436260"/>
                    <a:pt x="2869064" y="436260"/>
                    <a:pt x="2875332" y="437716"/>
                  </a:cubicBezTo>
                  <a:cubicBezTo>
                    <a:pt x="2882190" y="437716"/>
                    <a:pt x="2889048" y="445336"/>
                    <a:pt x="2895906" y="437716"/>
                  </a:cubicBezTo>
                  <a:cubicBezTo>
                    <a:pt x="2896763" y="436763"/>
                    <a:pt x="2899239" y="437144"/>
                    <a:pt x="2900954" y="437716"/>
                  </a:cubicBezTo>
                  <a:cubicBezTo>
                    <a:pt x="2910479" y="439526"/>
                    <a:pt x="2920004" y="446384"/>
                    <a:pt x="2929529" y="437716"/>
                  </a:cubicBezTo>
                  <a:cubicBezTo>
                    <a:pt x="2931701" y="436730"/>
                    <a:pt x="2934253" y="437062"/>
                    <a:pt x="2936101" y="438573"/>
                  </a:cubicBezTo>
                  <a:cubicBezTo>
                    <a:pt x="2937244" y="439335"/>
                    <a:pt x="2938292" y="441050"/>
                    <a:pt x="2940006" y="439430"/>
                  </a:cubicBezTo>
                  <a:cubicBezTo>
                    <a:pt x="2945150" y="434192"/>
                    <a:pt x="2950865" y="437906"/>
                    <a:pt x="2956389" y="438192"/>
                  </a:cubicBezTo>
                  <a:cubicBezTo>
                    <a:pt x="2957437" y="438192"/>
                    <a:pt x="2958294" y="440288"/>
                    <a:pt x="2959628" y="438192"/>
                  </a:cubicBezTo>
                  <a:cubicBezTo>
                    <a:pt x="2963152" y="433906"/>
                    <a:pt x="2967534" y="435620"/>
                    <a:pt x="2971629" y="436192"/>
                  </a:cubicBezTo>
                  <a:cubicBezTo>
                    <a:pt x="2976182" y="437273"/>
                    <a:pt x="2980878" y="437595"/>
                    <a:pt x="2985536" y="437144"/>
                  </a:cubicBezTo>
                  <a:cubicBezTo>
                    <a:pt x="2990298" y="436467"/>
                    <a:pt x="2995118" y="436307"/>
                    <a:pt x="2999919" y="436668"/>
                  </a:cubicBezTo>
                  <a:cubicBezTo>
                    <a:pt x="3006872" y="436668"/>
                    <a:pt x="3013444" y="435335"/>
                    <a:pt x="3020112" y="435239"/>
                  </a:cubicBezTo>
                  <a:cubicBezTo>
                    <a:pt x="3025065" y="435239"/>
                    <a:pt x="3027160" y="432191"/>
                    <a:pt x="3026589" y="427238"/>
                  </a:cubicBezTo>
                  <a:cubicBezTo>
                    <a:pt x="3025160" y="416570"/>
                    <a:pt x="3029541" y="406188"/>
                    <a:pt x="3027636" y="395425"/>
                  </a:cubicBezTo>
                  <a:cubicBezTo>
                    <a:pt x="3027274" y="393206"/>
                    <a:pt x="3028389" y="391007"/>
                    <a:pt x="3030399" y="389996"/>
                  </a:cubicBezTo>
                  <a:cubicBezTo>
                    <a:pt x="3031827" y="389329"/>
                    <a:pt x="3032780" y="390567"/>
                    <a:pt x="3033637" y="391520"/>
                  </a:cubicBezTo>
                  <a:cubicBezTo>
                    <a:pt x="3034494" y="392472"/>
                    <a:pt x="3034399" y="394949"/>
                    <a:pt x="3033637" y="396663"/>
                  </a:cubicBezTo>
                  <a:cubicBezTo>
                    <a:pt x="3032875" y="398378"/>
                    <a:pt x="3032494" y="398378"/>
                    <a:pt x="3032685" y="398854"/>
                  </a:cubicBezTo>
                  <a:cubicBezTo>
                    <a:pt x="3034399" y="402378"/>
                    <a:pt x="3031542" y="407045"/>
                    <a:pt x="3034304" y="409808"/>
                  </a:cubicBezTo>
                  <a:cubicBezTo>
                    <a:pt x="3037066" y="412570"/>
                    <a:pt x="3039733" y="410379"/>
                    <a:pt x="3042210" y="408950"/>
                  </a:cubicBezTo>
                  <a:cubicBezTo>
                    <a:pt x="3046210" y="406569"/>
                    <a:pt x="3044686" y="402188"/>
                    <a:pt x="3044591" y="398568"/>
                  </a:cubicBezTo>
                  <a:cubicBezTo>
                    <a:pt x="3044496" y="394949"/>
                    <a:pt x="3042210" y="393044"/>
                    <a:pt x="3044591" y="390091"/>
                  </a:cubicBezTo>
                  <a:cubicBezTo>
                    <a:pt x="3050420" y="397175"/>
                    <a:pt x="3050773" y="407289"/>
                    <a:pt x="3045448" y="414761"/>
                  </a:cubicBezTo>
                  <a:cubicBezTo>
                    <a:pt x="3044496" y="415808"/>
                    <a:pt x="3043067" y="419237"/>
                    <a:pt x="3041543" y="415999"/>
                  </a:cubicBezTo>
                  <a:cubicBezTo>
                    <a:pt x="3039066" y="410760"/>
                    <a:pt x="3036495" y="413713"/>
                    <a:pt x="3034399" y="415999"/>
                  </a:cubicBezTo>
                  <a:cubicBezTo>
                    <a:pt x="3032304" y="418285"/>
                    <a:pt x="3030494" y="420666"/>
                    <a:pt x="3031732" y="423143"/>
                  </a:cubicBezTo>
                  <a:cubicBezTo>
                    <a:pt x="3032970" y="425619"/>
                    <a:pt x="3036876" y="425524"/>
                    <a:pt x="3039828" y="425524"/>
                  </a:cubicBezTo>
                  <a:cubicBezTo>
                    <a:pt x="3040781" y="425524"/>
                    <a:pt x="3041543" y="423143"/>
                    <a:pt x="3043257" y="425524"/>
                  </a:cubicBezTo>
                  <a:cubicBezTo>
                    <a:pt x="3040972" y="429334"/>
                    <a:pt x="3037923" y="427524"/>
                    <a:pt x="3034971" y="427048"/>
                  </a:cubicBezTo>
                  <a:cubicBezTo>
                    <a:pt x="3032018" y="426572"/>
                    <a:pt x="3029160" y="429334"/>
                    <a:pt x="3028684" y="432763"/>
                  </a:cubicBezTo>
                  <a:cubicBezTo>
                    <a:pt x="3028208" y="436192"/>
                    <a:pt x="3031637" y="435620"/>
                    <a:pt x="3033447" y="435811"/>
                  </a:cubicBezTo>
                  <a:cubicBezTo>
                    <a:pt x="3037542" y="437069"/>
                    <a:pt x="3041886" y="437363"/>
                    <a:pt x="3046115" y="436668"/>
                  </a:cubicBezTo>
                  <a:cubicBezTo>
                    <a:pt x="3057278" y="433442"/>
                    <a:pt x="3069194" y="433977"/>
                    <a:pt x="3080024" y="438192"/>
                  </a:cubicBezTo>
                  <a:cubicBezTo>
                    <a:pt x="3081986" y="438567"/>
                    <a:pt x="3084015" y="438044"/>
                    <a:pt x="3085548" y="436763"/>
                  </a:cubicBezTo>
                  <a:cubicBezTo>
                    <a:pt x="3090120" y="434192"/>
                    <a:pt x="3094407" y="428096"/>
                    <a:pt x="3100503" y="433906"/>
                  </a:cubicBezTo>
                  <a:cubicBezTo>
                    <a:pt x="3100503" y="433906"/>
                    <a:pt x="3101931" y="433906"/>
                    <a:pt x="3102693" y="433906"/>
                  </a:cubicBezTo>
                  <a:cubicBezTo>
                    <a:pt x="3114409" y="433906"/>
                    <a:pt x="3126220" y="434668"/>
                    <a:pt x="3137841" y="433906"/>
                  </a:cubicBezTo>
                  <a:cubicBezTo>
                    <a:pt x="3149461" y="433144"/>
                    <a:pt x="3160701" y="432001"/>
                    <a:pt x="3171845" y="431239"/>
                  </a:cubicBezTo>
                  <a:cubicBezTo>
                    <a:pt x="3190228" y="429905"/>
                    <a:pt x="3208707" y="430572"/>
                    <a:pt x="3227185" y="429620"/>
                  </a:cubicBezTo>
                  <a:cubicBezTo>
                    <a:pt x="3250712" y="428286"/>
                    <a:pt x="3274239" y="427905"/>
                    <a:pt x="3297765" y="428000"/>
                  </a:cubicBezTo>
                  <a:cubicBezTo>
                    <a:pt x="3303880" y="427070"/>
                    <a:pt x="3310062" y="426592"/>
                    <a:pt x="3316244" y="426572"/>
                  </a:cubicBezTo>
                  <a:cubicBezTo>
                    <a:pt x="3323292" y="427715"/>
                    <a:pt x="3330150" y="426000"/>
                    <a:pt x="3337104" y="426572"/>
                  </a:cubicBezTo>
                  <a:cubicBezTo>
                    <a:pt x="3340885" y="427170"/>
                    <a:pt x="3344543" y="424898"/>
                    <a:pt x="3345676" y="421238"/>
                  </a:cubicBezTo>
                  <a:cubicBezTo>
                    <a:pt x="3346914" y="416380"/>
                    <a:pt x="3342247" y="417904"/>
                    <a:pt x="3340342" y="416285"/>
                  </a:cubicBezTo>
                  <a:cubicBezTo>
                    <a:pt x="3338437" y="414665"/>
                    <a:pt x="3338532" y="414761"/>
                    <a:pt x="3338437" y="413903"/>
                  </a:cubicBezTo>
                  <a:cubicBezTo>
                    <a:pt x="3337551" y="410655"/>
                    <a:pt x="3338952" y="407215"/>
                    <a:pt x="3341866" y="405521"/>
                  </a:cubicBezTo>
                  <a:cubicBezTo>
                    <a:pt x="3345962" y="403807"/>
                    <a:pt x="3344438" y="407903"/>
                    <a:pt x="3344914" y="409903"/>
                  </a:cubicBezTo>
                  <a:cubicBezTo>
                    <a:pt x="3345390" y="411903"/>
                    <a:pt x="3345676" y="412856"/>
                    <a:pt x="3347200" y="412665"/>
                  </a:cubicBezTo>
                  <a:cubicBezTo>
                    <a:pt x="3348724" y="412475"/>
                    <a:pt x="3349486" y="410284"/>
                    <a:pt x="3350058" y="408379"/>
                  </a:cubicBezTo>
                  <a:cubicBezTo>
                    <a:pt x="3352344" y="400283"/>
                    <a:pt x="3355297" y="398854"/>
                    <a:pt x="3360345" y="402378"/>
                  </a:cubicBezTo>
                  <a:cubicBezTo>
                    <a:pt x="3361059" y="402577"/>
                    <a:pt x="3361821" y="402577"/>
                    <a:pt x="3362535" y="402378"/>
                  </a:cubicBezTo>
                  <a:cubicBezTo>
                    <a:pt x="3369393" y="402378"/>
                    <a:pt x="3368631" y="406474"/>
                    <a:pt x="3365774" y="411046"/>
                  </a:cubicBezTo>
                  <a:cubicBezTo>
                    <a:pt x="3362916" y="415618"/>
                    <a:pt x="3358630" y="420571"/>
                    <a:pt x="3352248" y="416951"/>
                  </a:cubicBezTo>
                  <a:cubicBezTo>
                    <a:pt x="3349962" y="415808"/>
                    <a:pt x="3348819" y="416951"/>
                    <a:pt x="3348343" y="419047"/>
                  </a:cubicBezTo>
                  <a:cubicBezTo>
                    <a:pt x="3347867" y="421142"/>
                    <a:pt x="3347010" y="425333"/>
                    <a:pt x="3351582" y="426572"/>
                  </a:cubicBezTo>
                  <a:cubicBezTo>
                    <a:pt x="3361107" y="429143"/>
                    <a:pt x="3370632" y="424857"/>
                    <a:pt x="3370632" y="417047"/>
                  </a:cubicBezTo>
                  <a:cubicBezTo>
                    <a:pt x="3370632" y="401045"/>
                    <a:pt x="3370632" y="401045"/>
                    <a:pt x="3384538" y="399140"/>
                  </a:cubicBezTo>
                  <a:cubicBezTo>
                    <a:pt x="3384052" y="402325"/>
                    <a:pt x="3382547" y="405266"/>
                    <a:pt x="3380252" y="407522"/>
                  </a:cubicBezTo>
                  <a:cubicBezTo>
                    <a:pt x="3377242" y="410534"/>
                    <a:pt x="3374737" y="414006"/>
                    <a:pt x="3372822" y="417809"/>
                  </a:cubicBezTo>
                  <a:cubicBezTo>
                    <a:pt x="3371584" y="420190"/>
                    <a:pt x="3369870" y="425238"/>
                    <a:pt x="3375108" y="425143"/>
                  </a:cubicBezTo>
                  <a:cubicBezTo>
                    <a:pt x="3387015" y="425143"/>
                    <a:pt x="3398826" y="424286"/>
                    <a:pt x="3410732" y="424381"/>
                  </a:cubicBezTo>
                  <a:cubicBezTo>
                    <a:pt x="3419590" y="424381"/>
                    <a:pt x="3428448" y="423143"/>
                    <a:pt x="3437688" y="423714"/>
                  </a:cubicBezTo>
                  <a:cubicBezTo>
                    <a:pt x="3450261" y="424476"/>
                    <a:pt x="3463119" y="422190"/>
                    <a:pt x="3475788" y="423714"/>
                  </a:cubicBezTo>
                  <a:cubicBezTo>
                    <a:pt x="3478455" y="423714"/>
                    <a:pt x="3482360" y="420571"/>
                    <a:pt x="3485313" y="416856"/>
                  </a:cubicBezTo>
                  <a:cubicBezTo>
                    <a:pt x="3482808" y="419630"/>
                    <a:pt x="3483036" y="423907"/>
                    <a:pt x="3485808" y="426408"/>
                  </a:cubicBezTo>
                  <a:cubicBezTo>
                    <a:pt x="3486694" y="427204"/>
                    <a:pt x="3487770" y="427754"/>
                    <a:pt x="3488932" y="428000"/>
                  </a:cubicBezTo>
                  <a:cubicBezTo>
                    <a:pt x="3495866" y="430574"/>
                    <a:pt x="3502305" y="434311"/>
                    <a:pt x="3507982" y="439049"/>
                  </a:cubicBezTo>
                  <a:cubicBezTo>
                    <a:pt x="3510106" y="440373"/>
                    <a:pt x="3512811" y="440373"/>
                    <a:pt x="3514935" y="439049"/>
                  </a:cubicBezTo>
                  <a:cubicBezTo>
                    <a:pt x="3519412" y="437240"/>
                    <a:pt x="3523889" y="433620"/>
                    <a:pt x="3528175" y="433620"/>
                  </a:cubicBezTo>
                  <a:cubicBezTo>
                    <a:pt x="3542244" y="433170"/>
                    <a:pt x="3556312" y="434644"/>
                    <a:pt x="3569990" y="438002"/>
                  </a:cubicBezTo>
                  <a:cubicBezTo>
                    <a:pt x="3571885" y="438909"/>
                    <a:pt x="3574095" y="438909"/>
                    <a:pt x="3575991" y="438002"/>
                  </a:cubicBezTo>
                  <a:cubicBezTo>
                    <a:pt x="3578658" y="435811"/>
                    <a:pt x="3580848" y="437049"/>
                    <a:pt x="3583706" y="438002"/>
                  </a:cubicBezTo>
                  <a:cubicBezTo>
                    <a:pt x="3586564" y="438954"/>
                    <a:pt x="3591802" y="440954"/>
                    <a:pt x="3595612" y="438002"/>
                  </a:cubicBezTo>
                  <a:cubicBezTo>
                    <a:pt x="3597993" y="436192"/>
                    <a:pt x="3599422" y="433620"/>
                    <a:pt x="3601708" y="431525"/>
                  </a:cubicBezTo>
                  <a:cubicBezTo>
                    <a:pt x="3605614" y="427905"/>
                    <a:pt x="3602470" y="424857"/>
                    <a:pt x="3592850" y="424476"/>
                  </a:cubicBezTo>
                  <a:cubicBezTo>
                    <a:pt x="3589516" y="424476"/>
                    <a:pt x="3589897" y="423143"/>
                    <a:pt x="3589421" y="421523"/>
                  </a:cubicBezTo>
                  <a:cubicBezTo>
                    <a:pt x="3588183" y="417713"/>
                    <a:pt x="3591802" y="415904"/>
                    <a:pt x="3594088" y="414189"/>
                  </a:cubicBezTo>
                  <a:cubicBezTo>
                    <a:pt x="3596374" y="412475"/>
                    <a:pt x="3596660" y="415332"/>
                    <a:pt x="3597517" y="416761"/>
                  </a:cubicBezTo>
                  <a:cubicBezTo>
                    <a:pt x="3599517" y="420190"/>
                    <a:pt x="3600279" y="420380"/>
                    <a:pt x="3601613" y="417428"/>
                  </a:cubicBezTo>
                  <a:cubicBezTo>
                    <a:pt x="3602947" y="414475"/>
                    <a:pt x="3607137" y="414475"/>
                    <a:pt x="3609328" y="414665"/>
                  </a:cubicBezTo>
                  <a:cubicBezTo>
                    <a:pt x="3611519" y="414856"/>
                    <a:pt x="3610471" y="417999"/>
                    <a:pt x="3610662" y="419904"/>
                  </a:cubicBezTo>
                  <a:cubicBezTo>
                    <a:pt x="3611452" y="423940"/>
                    <a:pt x="3609766" y="428060"/>
                    <a:pt x="3606375" y="430382"/>
                  </a:cubicBezTo>
                  <a:cubicBezTo>
                    <a:pt x="3603137" y="432668"/>
                    <a:pt x="3604851" y="435049"/>
                    <a:pt x="3606375" y="437049"/>
                  </a:cubicBezTo>
                  <a:cubicBezTo>
                    <a:pt x="3607899" y="439049"/>
                    <a:pt x="3610090" y="441907"/>
                    <a:pt x="3613710" y="441431"/>
                  </a:cubicBezTo>
                  <a:cubicBezTo>
                    <a:pt x="3617329" y="440954"/>
                    <a:pt x="3616948" y="438192"/>
                    <a:pt x="3617329" y="435906"/>
                  </a:cubicBezTo>
                  <a:cubicBezTo>
                    <a:pt x="3617806" y="432001"/>
                    <a:pt x="3618663" y="428858"/>
                    <a:pt x="3624473" y="431525"/>
                  </a:cubicBezTo>
                  <a:cubicBezTo>
                    <a:pt x="3625473" y="431654"/>
                    <a:pt x="3626492" y="431417"/>
                    <a:pt x="3627331" y="430858"/>
                  </a:cubicBezTo>
                  <a:cubicBezTo>
                    <a:pt x="3633807" y="427429"/>
                    <a:pt x="3634474" y="430096"/>
                    <a:pt x="3633426" y="435144"/>
                  </a:cubicBezTo>
                  <a:cubicBezTo>
                    <a:pt x="3633188" y="436755"/>
                    <a:pt x="3633188" y="438391"/>
                    <a:pt x="3633426" y="440002"/>
                  </a:cubicBezTo>
                  <a:cubicBezTo>
                    <a:pt x="3633426" y="441545"/>
                    <a:pt x="3634645" y="442812"/>
                    <a:pt x="3636189" y="442859"/>
                  </a:cubicBezTo>
                  <a:cubicBezTo>
                    <a:pt x="3637732" y="443059"/>
                    <a:pt x="3639218" y="442250"/>
                    <a:pt x="3639903" y="440859"/>
                  </a:cubicBezTo>
                  <a:cubicBezTo>
                    <a:pt x="3643571" y="432993"/>
                    <a:pt x="3640589" y="423628"/>
                    <a:pt x="3633045" y="419333"/>
                  </a:cubicBezTo>
                  <a:cubicBezTo>
                    <a:pt x="3630378" y="418285"/>
                    <a:pt x="3628188" y="416570"/>
                    <a:pt x="3630569" y="415142"/>
                  </a:cubicBezTo>
                  <a:cubicBezTo>
                    <a:pt x="3636189" y="411617"/>
                    <a:pt x="3632474" y="407045"/>
                    <a:pt x="3633236" y="403140"/>
                  </a:cubicBezTo>
                  <a:cubicBezTo>
                    <a:pt x="3633236" y="401330"/>
                    <a:pt x="3631426" y="398854"/>
                    <a:pt x="3634950" y="398187"/>
                  </a:cubicBezTo>
                  <a:cubicBezTo>
                    <a:pt x="3637789" y="397519"/>
                    <a:pt x="3640704" y="398957"/>
                    <a:pt x="3641904" y="401616"/>
                  </a:cubicBezTo>
                  <a:cubicBezTo>
                    <a:pt x="3642466" y="403570"/>
                    <a:pt x="3642789" y="405585"/>
                    <a:pt x="3642856" y="407617"/>
                  </a:cubicBezTo>
                  <a:cubicBezTo>
                    <a:pt x="3648762" y="405712"/>
                    <a:pt x="3657906" y="409808"/>
                    <a:pt x="3659144" y="400187"/>
                  </a:cubicBezTo>
                  <a:cubicBezTo>
                    <a:pt x="3659144" y="400187"/>
                    <a:pt x="3661620" y="398949"/>
                    <a:pt x="3662573" y="399235"/>
                  </a:cubicBezTo>
                  <a:cubicBezTo>
                    <a:pt x="3668850" y="400502"/>
                    <a:pt x="3675222" y="401204"/>
                    <a:pt x="3681623" y="401330"/>
                  </a:cubicBezTo>
                  <a:cubicBezTo>
                    <a:pt x="3689148" y="402473"/>
                    <a:pt x="3691148" y="407998"/>
                    <a:pt x="3692481" y="413332"/>
                  </a:cubicBezTo>
                  <a:cubicBezTo>
                    <a:pt x="3693148" y="415427"/>
                    <a:pt x="3691529" y="417047"/>
                    <a:pt x="3688767" y="415142"/>
                  </a:cubicBezTo>
                  <a:cubicBezTo>
                    <a:pt x="3686004" y="413237"/>
                    <a:pt x="3685242" y="410760"/>
                    <a:pt x="3682956" y="414380"/>
                  </a:cubicBezTo>
                  <a:cubicBezTo>
                    <a:pt x="3681204" y="416479"/>
                    <a:pt x="3681480" y="419602"/>
                    <a:pt x="3683576" y="421357"/>
                  </a:cubicBezTo>
                  <a:cubicBezTo>
                    <a:pt x="3683833" y="421565"/>
                    <a:pt x="3684099" y="421748"/>
                    <a:pt x="3684385" y="421904"/>
                  </a:cubicBezTo>
                  <a:cubicBezTo>
                    <a:pt x="3691910" y="425333"/>
                    <a:pt x="3688576" y="429239"/>
                    <a:pt x="3685433" y="432953"/>
                  </a:cubicBezTo>
                  <a:cubicBezTo>
                    <a:pt x="3682290" y="435892"/>
                    <a:pt x="3681137" y="440393"/>
                    <a:pt x="3682480" y="444479"/>
                  </a:cubicBezTo>
                  <a:cubicBezTo>
                    <a:pt x="3683909" y="448955"/>
                    <a:pt x="3686576" y="449432"/>
                    <a:pt x="3690291" y="446574"/>
                  </a:cubicBezTo>
                  <a:cubicBezTo>
                    <a:pt x="3695815" y="442907"/>
                    <a:pt x="3699330" y="436897"/>
                    <a:pt x="3699816" y="430286"/>
                  </a:cubicBezTo>
                  <a:cubicBezTo>
                    <a:pt x="3699816" y="424952"/>
                    <a:pt x="3700768" y="418571"/>
                    <a:pt x="3709341" y="417047"/>
                  </a:cubicBezTo>
                  <a:cubicBezTo>
                    <a:pt x="3712865" y="416380"/>
                    <a:pt x="3713436" y="414094"/>
                    <a:pt x="3711817" y="411141"/>
                  </a:cubicBezTo>
                  <a:cubicBezTo>
                    <a:pt x="3708579" y="405236"/>
                    <a:pt x="3709722" y="403807"/>
                    <a:pt x="3717151" y="404188"/>
                  </a:cubicBezTo>
                  <a:cubicBezTo>
                    <a:pt x="3719723" y="404188"/>
                    <a:pt x="3722295" y="404950"/>
                    <a:pt x="3724866" y="405331"/>
                  </a:cubicBezTo>
                  <a:cubicBezTo>
                    <a:pt x="3733820" y="406569"/>
                    <a:pt x="3737154" y="412475"/>
                    <a:pt x="3731153" y="418761"/>
                  </a:cubicBezTo>
                  <a:cubicBezTo>
                    <a:pt x="3725152" y="425048"/>
                    <a:pt x="3721628" y="428286"/>
                    <a:pt x="3723914" y="435335"/>
                  </a:cubicBezTo>
                  <a:cubicBezTo>
                    <a:pt x="3719151" y="435335"/>
                    <a:pt x="3722485" y="428191"/>
                    <a:pt x="3717723" y="430382"/>
                  </a:cubicBezTo>
                  <a:cubicBezTo>
                    <a:pt x="3710007" y="433906"/>
                    <a:pt x="3718770" y="438859"/>
                    <a:pt x="3717723" y="443240"/>
                  </a:cubicBezTo>
                  <a:cubicBezTo>
                    <a:pt x="3717018" y="444831"/>
                    <a:pt x="3717742" y="446688"/>
                    <a:pt x="3719323" y="447384"/>
                  </a:cubicBezTo>
                  <a:cubicBezTo>
                    <a:pt x="3719866" y="447631"/>
                    <a:pt x="3720466" y="447708"/>
                    <a:pt x="3721056" y="447622"/>
                  </a:cubicBezTo>
                  <a:cubicBezTo>
                    <a:pt x="3722066" y="447422"/>
                    <a:pt x="3723057" y="447136"/>
                    <a:pt x="3724009" y="446765"/>
                  </a:cubicBezTo>
                  <a:cubicBezTo>
                    <a:pt x="3725247" y="446765"/>
                    <a:pt x="3726676" y="445717"/>
                    <a:pt x="3727724" y="446003"/>
                  </a:cubicBezTo>
                  <a:cubicBezTo>
                    <a:pt x="3737249" y="448479"/>
                    <a:pt x="3737249" y="443336"/>
                    <a:pt x="3736773" y="437716"/>
                  </a:cubicBezTo>
                  <a:cubicBezTo>
                    <a:pt x="3736773" y="433715"/>
                    <a:pt x="3737820" y="431048"/>
                    <a:pt x="3743059" y="430763"/>
                  </a:cubicBezTo>
                  <a:cubicBezTo>
                    <a:pt x="3751156" y="430763"/>
                    <a:pt x="3755632" y="427715"/>
                    <a:pt x="3753251" y="419333"/>
                  </a:cubicBezTo>
                  <a:cubicBezTo>
                    <a:pt x="3751889" y="414966"/>
                    <a:pt x="3754318" y="410319"/>
                    <a:pt x="3758680" y="408950"/>
                  </a:cubicBezTo>
                  <a:cubicBezTo>
                    <a:pt x="3764224" y="407526"/>
                    <a:pt x="3770120" y="408797"/>
                    <a:pt x="3774587" y="412379"/>
                  </a:cubicBezTo>
                  <a:cubicBezTo>
                    <a:pt x="3776301" y="413808"/>
                    <a:pt x="3778206" y="416380"/>
                    <a:pt x="3775254" y="418380"/>
                  </a:cubicBezTo>
                  <a:cubicBezTo>
                    <a:pt x="3772301" y="420380"/>
                    <a:pt x="3769729" y="424095"/>
                    <a:pt x="3764967" y="423809"/>
                  </a:cubicBezTo>
                  <a:cubicBezTo>
                    <a:pt x="3760204" y="423524"/>
                    <a:pt x="3760490" y="425238"/>
                    <a:pt x="3760014" y="427905"/>
                  </a:cubicBezTo>
                  <a:cubicBezTo>
                    <a:pt x="3760585" y="432328"/>
                    <a:pt x="3759271" y="436785"/>
                    <a:pt x="3756394" y="440192"/>
                  </a:cubicBezTo>
                  <a:cubicBezTo>
                    <a:pt x="3755156" y="441240"/>
                    <a:pt x="3754394" y="443431"/>
                    <a:pt x="3756394" y="444479"/>
                  </a:cubicBezTo>
                  <a:cubicBezTo>
                    <a:pt x="3759290" y="446107"/>
                    <a:pt x="3762623" y="446774"/>
                    <a:pt x="3765919" y="446384"/>
                  </a:cubicBezTo>
                  <a:cubicBezTo>
                    <a:pt x="3769443" y="445812"/>
                    <a:pt x="3769634" y="442859"/>
                    <a:pt x="3770110" y="440478"/>
                  </a:cubicBezTo>
                  <a:cubicBezTo>
                    <a:pt x="3770586" y="438097"/>
                    <a:pt x="3769634" y="434954"/>
                    <a:pt x="3773253" y="433334"/>
                  </a:cubicBezTo>
                  <a:cubicBezTo>
                    <a:pt x="3775825" y="436478"/>
                    <a:pt x="3773253" y="439335"/>
                    <a:pt x="3773253" y="442193"/>
                  </a:cubicBezTo>
                  <a:cubicBezTo>
                    <a:pt x="3773253" y="445050"/>
                    <a:pt x="3773920" y="446955"/>
                    <a:pt x="3777064" y="447431"/>
                  </a:cubicBezTo>
                  <a:cubicBezTo>
                    <a:pt x="3780207" y="447908"/>
                    <a:pt x="3781540" y="445431"/>
                    <a:pt x="3781540" y="443050"/>
                  </a:cubicBezTo>
                  <a:cubicBezTo>
                    <a:pt x="3781540" y="440669"/>
                    <a:pt x="3783445" y="437430"/>
                    <a:pt x="3781540" y="434287"/>
                  </a:cubicBezTo>
                  <a:cubicBezTo>
                    <a:pt x="3779635" y="431144"/>
                    <a:pt x="3782397" y="429905"/>
                    <a:pt x="3784398" y="428381"/>
                  </a:cubicBezTo>
                  <a:cubicBezTo>
                    <a:pt x="3786398" y="426857"/>
                    <a:pt x="3788017" y="428381"/>
                    <a:pt x="3787827" y="428381"/>
                  </a:cubicBezTo>
                  <a:cubicBezTo>
                    <a:pt x="3786017" y="434858"/>
                    <a:pt x="3796114" y="436859"/>
                    <a:pt x="3794685" y="443050"/>
                  </a:cubicBezTo>
                  <a:cubicBezTo>
                    <a:pt x="3794208" y="445431"/>
                    <a:pt x="3795542" y="446384"/>
                    <a:pt x="3797828" y="447050"/>
                  </a:cubicBezTo>
                  <a:cubicBezTo>
                    <a:pt x="3800114" y="447717"/>
                    <a:pt x="3803162" y="448574"/>
                    <a:pt x="3804114" y="446384"/>
                  </a:cubicBezTo>
                  <a:cubicBezTo>
                    <a:pt x="3806496" y="441145"/>
                    <a:pt x="3813163" y="441812"/>
                    <a:pt x="3816021" y="438097"/>
                  </a:cubicBezTo>
                  <a:cubicBezTo>
                    <a:pt x="3819259" y="439907"/>
                    <a:pt x="3814973" y="444764"/>
                    <a:pt x="3819831" y="444955"/>
                  </a:cubicBezTo>
                  <a:cubicBezTo>
                    <a:pt x="3824689" y="445145"/>
                    <a:pt x="3822879" y="440764"/>
                    <a:pt x="3824879" y="438383"/>
                  </a:cubicBezTo>
                  <a:cubicBezTo>
                    <a:pt x="3825736" y="442002"/>
                    <a:pt x="3823260" y="447146"/>
                    <a:pt x="3830880" y="446479"/>
                  </a:cubicBezTo>
                  <a:cubicBezTo>
                    <a:pt x="3835737" y="446479"/>
                    <a:pt x="3838309" y="438668"/>
                    <a:pt x="3844596" y="442955"/>
                  </a:cubicBezTo>
                  <a:cubicBezTo>
                    <a:pt x="3845062" y="442412"/>
                    <a:pt x="3845453" y="441802"/>
                    <a:pt x="3845739" y="441145"/>
                  </a:cubicBezTo>
                  <a:cubicBezTo>
                    <a:pt x="3848215" y="431620"/>
                    <a:pt x="3860502" y="429715"/>
                    <a:pt x="3863836" y="421142"/>
                  </a:cubicBezTo>
                  <a:cubicBezTo>
                    <a:pt x="3863836" y="421142"/>
                    <a:pt x="3864789" y="421142"/>
                    <a:pt x="3865265" y="421142"/>
                  </a:cubicBezTo>
                  <a:cubicBezTo>
                    <a:pt x="3871932" y="430667"/>
                    <a:pt x="3871551" y="432382"/>
                    <a:pt x="3862503" y="438478"/>
                  </a:cubicBezTo>
                  <a:cubicBezTo>
                    <a:pt x="3860531" y="439944"/>
                    <a:pt x="3858769" y="441678"/>
                    <a:pt x="3857264" y="443621"/>
                  </a:cubicBezTo>
                  <a:cubicBezTo>
                    <a:pt x="3856407" y="444669"/>
                    <a:pt x="3856597" y="445622"/>
                    <a:pt x="3858026" y="446479"/>
                  </a:cubicBezTo>
                  <a:cubicBezTo>
                    <a:pt x="3864417" y="448155"/>
                    <a:pt x="3871199" y="447412"/>
                    <a:pt x="3877076" y="444383"/>
                  </a:cubicBezTo>
                  <a:cubicBezTo>
                    <a:pt x="3878867" y="442050"/>
                    <a:pt x="3882219" y="441602"/>
                    <a:pt x="3884553" y="443393"/>
                  </a:cubicBezTo>
                  <a:cubicBezTo>
                    <a:pt x="3884572" y="443402"/>
                    <a:pt x="3884582" y="443421"/>
                    <a:pt x="3884601" y="443431"/>
                  </a:cubicBezTo>
                  <a:cubicBezTo>
                    <a:pt x="3888411" y="446860"/>
                    <a:pt x="3891840" y="446479"/>
                    <a:pt x="3894126" y="443431"/>
                  </a:cubicBezTo>
                  <a:cubicBezTo>
                    <a:pt x="3896412" y="440383"/>
                    <a:pt x="3895173" y="437430"/>
                    <a:pt x="3890411" y="436097"/>
                  </a:cubicBezTo>
                  <a:cubicBezTo>
                    <a:pt x="3885648" y="434763"/>
                    <a:pt x="3888315" y="432477"/>
                    <a:pt x="3888792" y="430286"/>
                  </a:cubicBezTo>
                  <a:cubicBezTo>
                    <a:pt x="3889268" y="428096"/>
                    <a:pt x="3890220" y="427810"/>
                    <a:pt x="3892602" y="427905"/>
                  </a:cubicBezTo>
                  <a:cubicBezTo>
                    <a:pt x="3903460" y="428572"/>
                    <a:pt x="3911175" y="434192"/>
                    <a:pt x="3911652" y="443240"/>
                  </a:cubicBezTo>
                  <a:cubicBezTo>
                    <a:pt x="3911652" y="448860"/>
                    <a:pt x="3916700" y="448479"/>
                    <a:pt x="3920510" y="449051"/>
                  </a:cubicBezTo>
                  <a:cubicBezTo>
                    <a:pt x="3925939" y="449813"/>
                    <a:pt x="3922415" y="445907"/>
                    <a:pt x="3922986" y="444383"/>
                  </a:cubicBezTo>
                  <a:cubicBezTo>
                    <a:pt x="3924253" y="440478"/>
                    <a:pt x="3925301" y="436502"/>
                    <a:pt x="3926130" y="432477"/>
                  </a:cubicBezTo>
                  <a:cubicBezTo>
                    <a:pt x="3927273" y="428286"/>
                    <a:pt x="3931368" y="425905"/>
                    <a:pt x="3934226" y="422952"/>
                  </a:cubicBezTo>
                  <a:cubicBezTo>
                    <a:pt x="3937083" y="419999"/>
                    <a:pt x="3944227" y="429048"/>
                    <a:pt x="3943751" y="432477"/>
                  </a:cubicBezTo>
                  <a:cubicBezTo>
                    <a:pt x="3943275" y="435906"/>
                    <a:pt x="3942227" y="437335"/>
                    <a:pt x="3941465" y="439811"/>
                  </a:cubicBezTo>
                  <a:cubicBezTo>
                    <a:pt x="3940331" y="443098"/>
                    <a:pt x="3941903" y="446698"/>
                    <a:pt x="3945084" y="448098"/>
                  </a:cubicBezTo>
                  <a:cubicBezTo>
                    <a:pt x="3949275" y="450098"/>
                    <a:pt x="3948609" y="445241"/>
                    <a:pt x="3950609" y="444002"/>
                  </a:cubicBezTo>
                  <a:cubicBezTo>
                    <a:pt x="3952609" y="442764"/>
                    <a:pt x="3952133" y="438764"/>
                    <a:pt x="3955276" y="439240"/>
                  </a:cubicBezTo>
                  <a:cubicBezTo>
                    <a:pt x="3958419" y="439716"/>
                    <a:pt x="3957753" y="442764"/>
                    <a:pt x="3957753" y="445050"/>
                  </a:cubicBezTo>
                  <a:cubicBezTo>
                    <a:pt x="3957800" y="447384"/>
                    <a:pt x="3959705" y="449241"/>
                    <a:pt x="3962039" y="449241"/>
                  </a:cubicBezTo>
                  <a:cubicBezTo>
                    <a:pt x="3964515" y="449241"/>
                    <a:pt x="3965087" y="447146"/>
                    <a:pt x="3965563" y="445336"/>
                  </a:cubicBezTo>
                  <a:cubicBezTo>
                    <a:pt x="3967135" y="440935"/>
                    <a:pt x="3967135" y="436120"/>
                    <a:pt x="3965563" y="431715"/>
                  </a:cubicBezTo>
                  <a:cubicBezTo>
                    <a:pt x="3963849" y="427810"/>
                    <a:pt x="3968516" y="424286"/>
                    <a:pt x="3970421" y="423714"/>
                  </a:cubicBezTo>
                  <a:cubicBezTo>
                    <a:pt x="3974231" y="422762"/>
                    <a:pt x="3974136" y="426953"/>
                    <a:pt x="3974707" y="429524"/>
                  </a:cubicBezTo>
                  <a:cubicBezTo>
                    <a:pt x="3974755" y="430672"/>
                    <a:pt x="3975012" y="431802"/>
                    <a:pt x="3975469" y="432858"/>
                  </a:cubicBezTo>
                  <a:cubicBezTo>
                    <a:pt x="3976593" y="434855"/>
                    <a:pt x="3978622" y="436173"/>
                    <a:pt x="3980898" y="436382"/>
                  </a:cubicBezTo>
                  <a:cubicBezTo>
                    <a:pt x="3983756" y="436382"/>
                    <a:pt x="3984804" y="434763"/>
                    <a:pt x="3985851" y="432668"/>
                  </a:cubicBezTo>
                  <a:cubicBezTo>
                    <a:pt x="3990233" y="423905"/>
                    <a:pt x="3993090" y="422381"/>
                    <a:pt x="4003663" y="423143"/>
                  </a:cubicBezTo>
                  <a:cubicBezTo>
                    <a:pt x="4005664" y="423143"/>
                    <a:pt x="4008045" y="423143"/>
                    <a:pt x="4009092" y="424952"/>
                  </a:cubicBezTo>
                  <a:cubicBezTo>
                    <a:pt x="4010140" y="426762"/>
                    <a:pt x="4007949" y="427810"/>
                    <a:pt x="4006997" y="429143"/>
                  </a:cubicBezTo>
                  <a:cubicBezTo>
                    <a:pt x="4004797" y="431938"/>
                    <a:pt x="4002825" y="434899"/>
                    <a:pt x="4001091" y="438002"/>
                  </a:cubicBezTo>
                  <a:cubicBezTo>
                    <a:pt x="3999710" y="439991"/>
                    <a:pt x="4000205" y="442717"/>
                    <a:pt x="4002196" y="444098"/>
                  </a:cubicBezTo>
                  <a:cubicBezTo>
                    <a:pt x="4002482" y="444288"/>
                    <a:pt x="4002777" y="444450"/>
                    <a:pt x="4003092" y="444574"/>
                  </a:cubicBezTo>
                  <a:cubicBezTo>
                    <a:pt x="4006616" y="446003"/>
                    <a:pt x="4007378" y="443240"/>
                    <a:pt x="4007854" y="440764"/>
                  </a:cubicBezTo>
                  <a:cubicBezTo>
                    <a:pt x="4008331" y="438287"/>
                    <a:pt x="4008997" y="437335"/>
                    <a:pt x="4011188" y="438002"/>
                  </a:cubicBezTo>
                  <a:cubicBezTo>
                    <a:pt x="4016236" y="439526"/>
                    <a:pt x="4022237" y="440002"/>
                    <a:pt x="4024428" y="445241"/>
                  </a:cubicBezTo>
                  <a:cubicBezTo>
                    <a:pt x="4025952" y="448574"/>
                    <a:pt x="4027761" y="450860"/>
                    <a:pt x="4031857" y="448860"/>
                  </a:cubicBezTo>
                  <a:cubicBezTo>
                    <a:pt x="4035953" y="446860"/>
                    <a:pt x="4039668" y="445145"/>
                    <a:pt x="4037001" y="440478"/>
                  </a:cubicBezTo>
                  <a:cubicBezTo>
                    <a:pt x="4034334" y="435811"/>
                    <a:pt x="4038048" y="435525"/>
                    <a:pt x="4041954" y="434668"/>
                  </a:cubicBezTo>
                  <a:cubicBezTo>
                    <a:pt x="4041916" y="435543"/>
                    <a:pt x="4041754" y="436408"/>
                    <a:pt x="4041477" y="437240"/>
                  </a:cubicBezTo>
                  <a:cubicBezTo>
                    <a:pt x="4040049" y="439621"/>
                    <a:pt x="4039858" y="441621"/>
                    <a:pt x="4043001" y="442955"/>
                  </a:cubicBezTo>
                  <a:cubicBezTo>
                    <a:pt x="4044335" y="443526"/>
                    <a:pt x="4045287" y="445526"/>
                    <a:pt x="4046907" y="444574"/>
                  </a:cubicBezTo>
                  <a:cubicBezTo>
                    <a:pt x="4048526" y="443621"/>
                    <a:pt x="4049478" y="441050"/>
                    <a:pt x="4048907" y="438573"/>
                  </a:cubicBezTo>
                  <a:cubicBezTo>
                    <a:pt x="4047954" y="434382"/>
                    <a:pt x="4050812" y="434001"/>
                    <a:pt x="4053860" y="435525"/>
                  </a:cubicBezTo>
                  <a:cubicBezTo>
                    <a:pt x="4061385" y="439430"/>
                    <a:pt x="4061670" y="432477"/>
                    <a:pt x="4064718" y="430096"/>
                  </a:cubicBezTo>
                  <a:cubicBezTo>
                    <a:pt x="4067766" y="427715"/>
                    <a:pt x="4068243" y="425619"/>
                    <a:pt x="4063575" y="423809"/>
                  </a:cubicBezTo>
                  <a:cubicBezTo>
                    <a:pt x="4061099" y="422857"/>
                    <a:pt x="4062814" y="420857"/>
                    <a:pt x="4064623" y="420285"/>
                  </a:cubicBezTo>
                  <a:cubicBezTo>
                    <a:pt x="4068947" y="418562"/>
                    <a:pt x="4073796" y="418770"/>
                    <a:pt x="4077958" y="420857"/>
                  </a:cubicBezTo>
                  <a:cubicBezTo>
                    <a:pt x="4081387" y="423333"/>
                    <a:pt x="4075482" y="425238"/>
                    <a:pt x="4073672" y="427238"/>
                  </a:cubicBezTo>
                  <a:cubicBezTo>
                    <a:pt x="4070995" y="430038"/>
                    <a:pt x="4070281" y="434180"/>
                    <a:pt x="4071862" y="437716"/>
                  </a:cubicBezTo>
                  <a:cubicBezTo>
                    <a:pt x="4073481" y="441907"/>
                    <a:pt x="4075577" y="438764"/>
                    <a:pt x="4077291" y="437716"/>
                  </a:cubicBezTo>
                  <a:cubicBezTo>
                    <a:pt x="4077291" y="437716"/>
                    <a:pt x="4078149" y="437716"/>
                    <a:pt x="4078149" y="438383"/>
                  </a:cubicBezTo>
                  <a:cubicBezTo>
                    <a:pt x="4078415" y="443069"/>
                    <a:pt x="4081568" y="447098"/>
                    <a:pt x="4086054" y="448479"/>
                  </a:cubicBezTo>
                  <a:cubicBezTo>
                    <a:pt x="4091389" y="450384"/>
                    <a:pt x="4093579" y="444479"/>
                    <a:pt x="4096818" y="441621"/>
                  </a:cubicBezTo>
                  <a:cubicBezTo>
                    <a:pt x="4096818" y="441621"/>
                    <a:pt x="4097865" y="441621"/>
                    <a:pt x="4098342" y="441621"/>
                  </a:cubicBezTo>
                  <a:cubicBezTo>
                    <a:pt x="4101580" y="440478"/>
                    <a:pt x="4100818" y="439145"/>
                    <a:pt x="4098342" y="437811"/>
                  </a:cubicBezTo>
                  <a:cubicBezTo>
                    <a:pt x="4096941" y="436672"/>
                    <a:pt x="4095198" y="436035"/>
                    <a:pt x="4093389" y="436001"/>
                  </a:cubicBezTo>
                  <a:cubicBezTo>
                    <a:pt x="4091960" y="436001"/>
                    <a:pt x="4090817" y="436001"/>
                    <a:pt x="4090817" y="434096"/>
                  </a:cubicBezTo>
                  <a:cubicBezTo>
                    <a:pt x="4090817" y="432191"/>
                    <a:pt x="4091769" y="432001"/>
                    <a:pt x="4093103" y="431715"/>
                  </a:cubicBezTo>
                  <a:cubicBezTo>
                    <a:pt x="4094436" y="431429"/>
                    <a:pt x="4098913" y="430763"/>
                    <a:pt x="4099008" y="428000"/>
                  </a:cubicBezTo>
                  <a:cubicBezTo>
                    <a:pt x="4099008" y="421333"/>
                    <a:pt x="4106057" y="417047"/>
                    <a:pt x="4107009" y="410665"/>
                  </a:cubicBezTo>
                  <a:cubicBezTo>
                    <a:pt x="4107009" y="409236"/>
                    <a:pt x="4107676" y="406283"/>
                    <a:pt x="4110629" y="407045"/>
                  </a:cubicBezTo>
                  <a:cubicBezTo>
                    <a:pt x="4112801" y="407665"/>
                    <a:pt x="4114067" y="409931"/>
                    <a:pt x="4113448" y="412106"/>
                  </a:cubicBezTo>
                  <a:cubicBezTo>
                    <a:pt x="4113429" y="412166"/>
                    <a:pt x="4113410" y="412225"/>
                    <a:pt x="4113391" y="412284"/>
                  </a:cubicBezTo>
                  <a:cubicBezTo>
                    <a:pt x="4112553" y="414928"/>
                    <a:pt x="4112229" y="417710"/>
                    <a:pt x="4112439" y="420476"/>
                  </a:cubicBezTo>
                  <a:cubicBezTo>
                    <a:pt x="4113201" y="425714"/>
                    <a:pt x="4117011" y="427524"/>
                    <a:pt x="4121964" y="424857"/>
                  </a:cubicBezTo>
                  <a:cubicBezTo>
                    <a:pt x="4125774" y="422952"/>
                    <a:pt x="4127202" y="423809"/>
                    <a:pt x="4127202" y="427524"/>
                  </a:cubicBezTo>
                  <a:cubicBezTo>
                    <a:pt x="4126221" y="432085"/>
                    <a:pt x="4126650" y="436836"/>
                    <a:pt x="4128441" y="441145"/>
                  </a:cubicBezTo>
                  <a:cubicBezTo>
                    <a:pt x="4129869" y="443526"/>
                    <a:pt x="4131870" y="446288"/>
                    <a:pt x="4135299" y="442574"/>
                  </a:cubicBezTo>
                  <a:cubicBezTo>
                    <a:pt x="4138728" y="438859"/>
                    <a:pt x="4138728" y="433049"/>
                    <a:pt x="4144824" y="431620"/>
                  </a:cubicBezTo>
                  <a:cubicBezTo>
                    <a:pt x="4144824" y="431620"/>
                    <a:pt x="4144824" y="429620"/>
                    <a:pt x="4144824" y="429048"/>
                  </a:cubicBezTo>
                  <a:cubicBezTo>
                    <a:pt x="4149681" y="424381"/>
                    <a:pt x="4144824" y="413903"/>
                    <a:pt x="4157682" y="413808"/>
                  </a:cubicBezTo>
                  <a:cubicBezTo>
                    <a:pt x="4159778" y="413808"/>
                    <a:pt x="4160635" y="410189"/>
                    <a:pt x="4159302" y="407807"/>
                  </a:cubicBezTo>
                  <a:cubicBezTo>
                    <a:pt x="4158111" y="406125"/>
                    <a:pt x="4156844" y="404503"/>
                    <a:pt x="4155492" y="402950"/>
                  </a:cubicBezTo>
                  <a:cubicBezTo>
                    <a:pt x="4156825" y="401235"/>
                    <a:pt x="4158540" y="401616"/>
                    <a:pt x="4159968" y="401711"/>
                  </a:cubicBezTo>
                  <a:cubicBezTo>
                    <a:pt x="4166160" y="401711"/>
                    <a:pt x="4166541" y="406950"/>
                    <a:pt x="4168446" y="410474"/>
                  </a:cubicBezTo>
                  <a:cubicBezTo>
                    <a:pt x="4169293" y="411808"/>
                    <a:pt x="4168893" y="413573"/>
                    <a:pt x="4167560" y="414417"/>
                  </a:cubicBezTo>
                  <a:cubicBezTo>
                    <a:pt x="4167141" y="414682"/>
                    <a:pt x="4166655" y="414833"/>
                    <a:pt x="4166160" y="414856"/>
                  </a:cubicBezTo>
                  <a:cubicBezTo>
                    <a:pt x="4159016" y="415427"/>
                    <a:pt x="4158254" y="421238"/>
                    <a:pt x="4155968" y="425048"/>
                  </a:cubicBezTo>
                  <a:cubicBezTo>
                    <a:pt x="4154339" y="428850"/>
                    <a:pt x="4154339" y="433152"/>
                    <a:pt x="4155968" y="436954"/>
                  </a:cubicBezTo>
                  <a:cubicBezTo>
                    <a:pt x="4157206" y="440478"/>
                    <a:pt x="4160826" y="436954"/>
                    <a:pt x="4163397" y="436954"/>
                  </a:cubicBezTo>
                  <a:cubicBezTo>
                    <a:pt x="4164417" y="436858"/>
                    <a:pt x="4165407" y="437334"/>
                    <a:pt x="4165969" y="438192"/>
                  </a:cubicBezTo>
                  <a:cubicBezTo>
                    <a:pt x="4169493" y="443240"/>
                    <a:pt x="4171684" y="439811"/>
                    <a:pt x="4173684" y="436954"/>
                  </a:cubicBezTo>
                  <a:cubicBezTo>
                    <a:pt x="4175685" y="434096"/>
                    <a:pt x="4178637" y="431620"/>
                    <a:pt x="4178828" y="427429"/>
                  </a:cubicBezTo>
                  <a:cubicBezTo>
                    <a:pt x="4178828" y="425905"/>
                    <a:pt x="4178352" y="423809"/>
                    <a:pt x="4181114" y="423809"/>
                  </a:cubicBezTo>
                  <a:cubicBezTo>
                    <a:pt x="4183105" y="423599"/>
                    <a:pt x="4184886" y="425039"/>
                    <a:pt x="4185095" y="427027"/>
                  </a:cubicBezTo>
                  <a:cubicBezTo>
                    <a:pt x="4185105" y="427129"/>
                    <a:pt x="4185114" y="427231"/>
                    <a:pt x="4185114" y="427334"/>
                  </a:cubicBezTo>
                  <a:cubicBezTo>
                    <a:pt x="4185114" y="432287"/>
                    <a:pt x="4190925" y="433239"/>
                    <a:pt x="4194640" y="432953"/>
                  </a:cubicBezTo>
                  <a:cubicBezTo>
                    <a:pt x="4198354" y="432668"/>
                    <a:pt x="4199307" y="428572"/>
                    <a:pt x="4198831" y="425143"/>
                  </a:cubicBezTo>
                  <a:cubicBezTo>
                    <a:pt x="4198745" y="424384"/>
                    <a:pt x="4198745" y="423616"/>
                    <a:pt x="4198831" y="422857"/>
                  </a:cubicBezTo>
                  <a:cubicBezTo>
                    <a:pt x="4205784" y="424857"/>
                    <a:pt x="4213975" y="424952"/>
                    <a:pt x="4214261" y="433811"/>
                  </a:cubicBezTo>
                  <a:cubicBezTo>
                    <a:pt x="4214261" y="435335"/>
                    <a:pt x="4212737" y="437335"/>
                    <a:pt x="4215214" y="438002"/>
                  </a:cubicBezTo>
                  <a:cubicBezTo>
                    <a:pt x="4217690" y="438668"/>
                    <a:pt x="4220167" y="436859"/>
                    <a:pt x="4222357" y="435811"/>
                  </a:cubicBezTo>
                  <a:cubicBezTo>
                    <a:pt x="4223653" y="435372"/>
                    <a:pt x="4224348" y="433967"/>
                    <a:pt x="4223910" y="432671"/>
                  </a:cubicBezTo>
                  <a:cubicBezTo>
                    <a:pt x="4223776" y="432267"/>
                    <a:pt x="4223529" y="431905"/>
                    <a:pt x="4223215" y="431620"/>
                  </a:cubicBezTo>
                  <a:cubicBezTo>
                    <a:pt x="4216547" y="422666"/>
                    <a:pt x="4220738" y="413808"/>
                    <a:pt x="4223215" y="404664"/>
                  </a:cubicBezTo>
                  <a:cubicBezTo>
                    <a:pt x="4224643" y="399425"/>
                    <a:pt x="4228453" y="398663"/>
                    <a:pt x="4232740" y="399330"/>
                  </a:cubicBezTo>
                  <a:cubicBezTo>
                    <a:pt x="4239436" y="400453"/>
                    <a:pt x="4243951" y="406788"/>
                    <a:pt x="4242826" y="413482"/>
                  </a:cubicBezTo>
                  <a:cubicBezTo>
                    <a:pt x="4242703" y="414209"/>
                    <a:pt x="4242512" y="414924"/>
                    <a:pt x="4242265" y="415618"/>
                  </a:cubicBezTo>
                  <a:cubicBezTo>
                    <a:pt x="4239693" y="420761"/>
                    <a:pt x="4237883" y="425143"/>
                    <a:pt x="4245027" y="429239"/>
                  </a:cubicBezTo>
                  <a:cubicBezTo>
                    <a:pt x="4247218" y="430477"/>
                    <a:pt x="4249884" y="432191"/>
                    <a:pt x="4248170" y="435525"/>
                  </a:cubicBezTo>
                  <a:cubicBezTo>
                    <a:pt x="4247503" y="436859"/>
                    <a:pt x="4248170" y="438192"/>
                    <a:pt x="4250266" y="438668"/>
                  </a:cubicBezTo>
                  <a:cubicBezTo>
                    <a:pt x="4251532" y="439079"/>
                    <a:pt x="4252923" y="438616"/>
                    <a:pt x="4253694" y="437525"/>
                  </a:cubicBezTo>
                  <a:cubicBezTo>
                    <a:pt x="4255314" y="434858"/>
                    <a:pt x="4260743" y="432477"/>
                    <a:pt x="4254361" y="429334"/>
                  </a:cubicBezTo>
                  <a:cubicBezTo>
                    <a:pt x="4252933" y="428572"/>
                    <a:pt x="4252551" y="426857"/>
                    <a:pt x="4253790" y="426762"/>
                  </a:cubicBezTo>
                  <a:cubicBezTo>
                    <a:pt x="4259695" y="425810"/>
                    <a:pt x="4259409" y="419999"/>
                    <a:pt x="4263315" y="417237"/>
                  </a:cubicBezTo>
                  <a:cubicBezTo>
                    <a:pt x="4265982" y="415808"/>
                    <a:pt x="4267220" y="412951"/>
                    <a:pt x="4265220" y="410665"/>
                  </a:cubicBezTo>
                  <a:cubicBezTo>
                    <a:pt x="4263219" y="408379"/>
                    <a:pt x="4264648" y="406855"/>
                    <a:pt x="4266934" y="406093"/>
                  </a:cubicBezTo>
                  <a:cubicBezTo>
                    <a:pt x="4269220" y="405331"/>
                    <a:pt x="4271125" y="406093"/>
                    <a:pt x="4271506" y="409141"/>
                  </a:cubicBezTo>
                  <a:cubicBezTo>
                    <a:pt x="4273440" y="414533"/>
                    <a:pt x="4279260" y="417464"/>
                    <a:pt x="4284746" y="415808"/>
                  </a:cubicBezTo>
                  <a:cubicBezTo>
                    <a:pt x="4286556" y="415046"/>
                    <a:pt x="4288556" y="413522"/>
                    <a:pt x="4287508" y="412094"/>
                  </a:cubicBezTo>
                  <a:cubicBezTo>
                    <a:pt x="4282269" y="405140"/>
                    <a:pt x="4291318" y="406283"/>
                    <a:pt x="4293700" y="403997"/>
                  </a:cubicBezTo>
                  <a:cubicBezTo>
                    <a:pt x="4296081" y="401711"/>
                    <a:pt x="4299510" y="403997"/>
                    <a:pt x="4298938" y="406474"/>
                  </a:cubicBezTo>
                  <a:cubicBezTo>
                    <a:pt x="4297891" y="411046"/>
                    <a:pt x="4300939" y="415427"/>
                    <a:pt x="4298938" y="420095"/>
                  </a:cubicBezTo>
                  <a:cubicBezTo>
                    <a:pt x="4297033" y="423212"/>
                    <a:pt x="4297681" y="427251"/>
                    <a:pt x="4300462" y="429620"/>
                  </a:cubicBezTo>
                  <a:cubicBezTo>
                    <a:pt x="4303701" y="432477"/>
                    <a:pt x="4305796" y="428762"/>
                    <a:pt x="4308463" y="427810"/>
                  </a:cubicBezTo>
                  <a:cubicBezTo>
                    <a:pt x="4310406" y="427182"/>
                    <a:pt x="4312426" y="426798"/>
                    <a:pt x="4314464" y="426667"/>
                  </a:cubicBezTo>
                  <a:cubicBezTo>
                    <a:pt x="4317512" y="426667"/>
                    <a:pt x="4317798" y="424000"/>
                    <a:pt x="4318465" y="422000"/>
                  </a:cubicBezTo>
                  <a:cubicBezTo>
                    <a:pt x="4319131" y="419999"/>
                    <a:pt x="4317417" y="419237"/>
                    <a:pt x="4315512" y="418761"/>
                  </a:cubicBezTo>
                  <a:cubicBezTo>
                    <a:pt x="4314550" y="418514"/>
                    <a:pt x="4313664" y="418021"/>
                    <a:pt x="4312940" y="417332"/>
                  </a:cubicBezTo>
                  <a:cubicBezTo>
                    <a:pt x="4311702" y="416189"/>
                    <a:pt x="4310559" y="414761"/>
                    <a:pt x="4311416" y="413046"/>
                  </a:cubicBezTo>
                  <a:cubicBezTo>
                    <a:pt x="4312273" y="411332"/>
                    <a:pt x="4312559" y="411236"/>
                    <a:pt x="4313416" y="411046"/>
                  </a:cubicBezTo>
                  <a:cubicBezTo>
                    <a:pt x="4316083" y="411046"/>
                    <a:pt x="4315798" y="412760"/>
                    <a:pt x="4316559" y="414189"/>
                  </a:cubicBezTo>
                  <a:cubicBezTo>
                    <a:pt x="4317322" y="415618"/>
                    <a:pt x="4318750" y="417999"/>
                    <a:pt x="4320941" y="415427"/>
                  </a:cubicBezTo>
                  <a:cubicBezTo>
                    <a:pt x="4323579" y="411886"/>
                    <a:pt x="4328123" y="410333"/>
                    <a:pt x="4332371" y="411522"/>
                  </a:cubicBezTo>
                  <a:cubicBezTo>
                    <a:pt x="4344753" y="412570"/>
                    <a:pt x="4345801" y="411522"/>
                    <a:pt x="4347801" y="420571"/>
                  </a:cubicBezTo>
                  <a:cubicBezTo>
                    <a:pt x="4347801" y="421904"/>
                    <a:pt x="4347801" y="423524"/>
                    <a:pt x="4350087" y="423524"/>
                  </a:cubicBezTo>
                  <a:cubicBezTo>
                    <a:pt x="4352374" y="423524"/>
                    <a:pt x="4353898" y="423524"/>
                    <a:pt x="4354564" y="421333"/>
                  </a:cubicBezTo>
                  <a:cubicBezTo>
                    <a:pt x="4355279" y="419363"/>
                    <a:pt x="4355279" y="417207"/>
                    <a:pt x="4354564" y="415237"/>
                  </a:cubicBezTo>
                  <a:cubicBezTo>
                    <a:pt x="4353135" y="410855"/>
                    <a:pt x="4346849" y="406474"/>
                    <a:pt x="4354564" y="402188"/>
                  </a:cubicBezTo>
                  <a:cubicBezTo>
                    <a:pt x="4352659" y="391139"/>
                    <a:pt x="4359136" y="397997"/>
                    <a:pt x="4362756" y="399330"/>
                  </a:cubicBezTo>
                  <a:cubicBezTo>
                    <a:pt x="4364394" y="399929"/>
                    <a:pt x="4365890" y="400870"/>
                    <a:pt x="4367137" y="402092"/>
                  </a:cubicBezTo>
                  <a:cubicBezTo>
                    <a:pt x="4370052" y="405759"/>
                    <a:pt x="4375386" y="406370"/>
                    <a:pt x="4379043" y="403457"/>
                  </a:cubicBezTo>
                  <a:cubicBezTo>
                    <a:pt x="4379177" y="403355"/>
                    <a:pt x="4379301" y="403250"/>
                    <a:pt x="4379425" y="403140"/>
                  </a:cubicBezTo>
                  <a:cubicBezTo>
                    <a:pt x="4381606" y="401249"/>
                    <a:pt x="4384759" y="400980"/>
                    <a:pt x="4387235" y="402473"/>
                  </a:cubicBezTo>
                  <a:cubicBezTo>
                    <a:pt x="4390664" y="404664"/>
                    <a:pt x="4387235" y="406474"/>
                    <a:pt x="4386378" y="408284"/>
                  </a:cubicBezTo>
                  <a:cubicBezTo>
                    <a:pt x="4384120" y="411557"/>
                    <a:pt x="4384873" y="416037"/>
                    <a:pt x="4388092" y="418380"/>
                  </a:cubicBezTo>
                  <a:cubicBezTo>
                    <a:pt x="4390854" y="420857"/>
                    <a:pt x="4393522" y="417523"/>
                    <a:pt x="4395998" y="416094"/>
                  </a:cubicBezTo>
                  <a:cubicBezTo>
                    <a:pt x="4398351" y="414829"/>
                    <a:pt x="4400246" y="412865"/>
                    <a:pt x="4401427" y="410474"/>
                  </a:cubicBezTo>
                  <a:cubicBezTo>
                    <a:pt x="4407057" y="403164"/>
                    <a:pt x="4416477" y="399875"/>
                    <a:pt x="4425430" y="402092"/>
                  </a:cubicBezTo>
                  <a:cubicBezTo>
                    <a:pt x="4432860" y="403235"/>
                    <a:pt x="4430478" y="409046"/>
                    <a:pt x="4431526" y="413237"/>
                  </a:cubicBezTo>
                  <a:cubicBezTo>
                    <a:pt x="4431583" y="413680"/>
                    <a:pt x="4431583" y="414127"/>
                    <a:pt x="4431526" y="414570"/>
                  </a:cubicBezTo>
                  <a:cubicBezTo>
                    <a:pt x="4431679" y="416862"/>
                    <a:pt x="4433612" y="418627"/>
                    <a:pt x="4435908" y="418571"/>
                  </a:cubicBezTo>
                  <a:cubicBezTo>
                    <a:pt x="4439242" y="418571"/>
                    <a:pt x="4439623" y="416761"/>
                    <a:pt x="4440289" y="414856"/>
                  </a:cubicBezTo>
                  <a:cubicBezTo>
                    <a:pt x="4440813" y="413307"/>
                    <a:pt x="4441194" y="411713"/>
                    <a:pt x="4441432" y="410093"/>
                  </a:cubicBezTo>
                  <a:cubicBezTo>
                    <a:pt x="4442290" y="403902"/>
                    <a:pt x="4443718" y="398568"/>
                    <a:pt x="4453243" y="402092"/>
                  </a:cubicBezTo>
                  <a:cubicBezTo>
                    <a:pt x="4456768" y="403331"/>
                    <a:pt x="4461720" y="400378"/>
                    <a:pt x="4464483" y="402854"/>
                  </a:cubicBezTo>
                  <a:cubicBezTo>
                    <a:pt x="4467245" y="405331"/>
                    <a:pt x="4463149" y="409331"/>
                    <a:pt x="4464483" y="412379"/>
                  </a:cubicBezTo>
                  <a:cubicBezTo>
                    <a:pt x="4461892" y="411356"/>
                    <a:pt x="4459215" y="410558"/>
                    <a:pt x="4456482" y="409998"/>
                  </a:cubicBezTo>
                  <a:cubicBezTo>
                    <a:pt x="4453339" y="409998"/>
                    <a:pt x="4449528" y="409998"/>
                    <a:pt x="4449243" y="413618"/>
                  </a:cubicBezTo>
                  <a:cubicBezTo>
                    <a:pt x="4448528" y="418242"/>
                    <a:pt x="4449891" y="422946"/>
                    <a:pt x="4452958" y="426476"/>
                  </a:cubicBezTo>
                  <a:cubicBezTo>
                    <a:pt x="4455815" y="429143"/>
                    <a:pt x="4459816" y="424952"/>
                    <a:pt x="4463244" y="423809"/>
                  </a:cubicBezTo>
                  <a:cubicBezTo>
                    <a:pt x="4466674" y="422666"/>
                    <a:pt x="4467912" y="420761"/>
                    <a:pt x="4465245" y="417904"/>
                  </a:cubicBezTo>
                  <a:cubicBezTo>
                    <a:pt x="4463997" y="416417"/>
                    <a:pt x="4463997" y="414248"/>
                    <a:pt x="4465245" y="412760"/>
                  </a:cubicBezTo>
                  <a:cubicBezTo>
                    <a:pt x="4470102" y="415332"/>
                    <a:pt x="4471055" y="411808"/>
                    <a:pt x="4472103" y="409046"/>
                  </a:cubicBezTo>
                  <a:cubicBezTo>
                    <a:pt x="4473208" y="404658"/>
                    <a:pt x="4477656" y="401998"/>
                    <a:pt x="4482047" y="403103"/>
                  </a:cubicBezTo>
                  <a:cubicBezTo>
                    <a:pt x="4483514" y="403474"/>
                    <a:pt x="4484857" y="404245"/>
                    <a:pt x="4485914" y="405331"/>
                  </a:cubicBezTo>
                  <a:cubicBezTo>
                    <a:pt x="4491058" y="410093"/>
                    <a:pt x="4494677" y="411141"/>
                    <a:pt x="4499440" y="405331"/>
                  </a:cubicBezTo>
                  <a:cubicBezTo>
                    <a:pt x="4501344" y="403140"/>
                    <a:pt x="4506202" y="404283"/>
                    <a:pt x="4505440" y="405331"/>
                  </a:cubicBezTo>
                  <a:cubicBezTo>
                    <a:pt x="4502297" y="411141"/>
                    <a:pt x="4509726" y="415618"/>
                    <a:pt x="4507059" y="421047"/>
                  </a:cubicBezTo>
                  <a:cubicBezTo>
                    <a:pt x="4505917" y="423428"/>
                    <a:pt x="4507536" y="425333"/>
                    <a:pt x="4510393" y="425429"/>
                  </a:cubicBezTo>
                  <a:cubicBezTo>
                    <a:pt x="4511832" y="425746"/>
                    <a:pt x="4513251" y="424836"/>
                    <a:pt x="4513575" y="423398"/>
                  </a:cubicBezTo>
                  <a:cubicBezTo>
                    <a:pt x="4513708" y="422797"/>
                    <a:pt x="4513622" y="422168"/>
                    <a:pt x="4513346" y="421619"/>
                  </a:cubicBezTo>
                  <a:cubicBezTo>
                    <a:pt x="4511536" y="417618"/>
                    <a:pt x="4513346" y="413427"/>
                    <a:pt x="4511917" y="409331"/>
                  </a:cubicBezTo>
                  <a:cubicBezTo>
                    <a:pt x="4510298" y="403140"/>
                    <a:pt x="4511917" y="401330"/>
                    <a:pt x="4518775" y="403235"/>
                  </a:cubicBezTo>
                  <a:cubicBezTo>
                    <a:pt x="4522957" y="404570"/>
                    <a:pt x="4527452" y="404570"/>
                    <a:pt x="4531634" y="403235"/>
                  </a:cubicBezTo>
                  <a:cubicBezTo>
                    <a:pt x="4534206" y="402473"/>
                    <a:pt x="4537349" y="403235"/>
                    <a:pt x="4536682" y="405521"/>
                  </a:cubicBezTo>
                  <a:cubicBezTo>
                    <a:pt x="4536082" y="410583"/>
                    <a:pt x="4537644" y="415663"/>
                    <a:pt x="4540968" y="419523"/>
                  </a:cubicBezTo>
                  <a:cubicBezTo>
                    <a:pt x="4541635" y="420571"/>
                    <a:pt x="4540968" y="422666"/>
                    <a:pt x="4542874" y="422762"/>
                  </a:cubicBezTo>
                  <a:cubicBezTo>
                    <a:pt x="4544712" y="422663"/>
                    <a:pt x="4546160" y="421170"/>
                    <a:pt x="4546207" y="419333"/>
                  </a:cubicBezTo>
                  <a:cubicBezTo>
                    <a:pt x="4546684" y="416285"/>
                    <a:pt x="4546207" y="413046"/>
                    <a:pt x="4546684" y="409808"/>
                  </a:cubicBezTo>
                  <a:cubicBezTo>
                    <a:pt x="4546684" y="408093"/>
                    <a:pt x="4547541" y="405902"/>
                    <a:pt x="4549922" y="405426"/>
                  </a:cubicBezTo>
                  <a:cubicBezTo>
                    <a:pt x="4552303" y="404950"/>
                    <a:pt x="4553065" y="406474"/>
                    <a:pt x="4554113" y="407807"/>
                  </a:cubicBezTo>
                  <a:cubicBezTo>
                    <a:pt x="4555161" y="409141"/>
                    <a:pt x="4556399" y="410951"/>
                    <a:pt x="4558304" y="410474"/>
                  </a:cubicBezTo>
                  <a:cubicBezTo>
                    <a:pt x="4560209" y="409998"/>
                    <a:pt x="4560114" y="407426"/>
                    <a:pt x="4560400" y="405712"/>
                  </a:cubicBezTo>
                  <a:cubicBezTo>
                    <a:pt x="4560685" y="403997"/>
                    <a:pt x="4559637" y="401902"/>
                    <a:pt x="4562495" y="401997"/>
                  </a:cubicBezTo>
                  <a:cubicBezTo>
                    <a:pt x="4565352" y="402092"/>
                    <a:pt x="4565067" y="404093"/>
                    <a:pt x="4565257" y="405712"/>
                  </a:cubicBezTo>
                  <a:cubicBezTo>
                    <a:pt x="4566115" y="411141"/>
                    <a:pt x="4567543" y="411998"/>
                    <a:pt x="4572687" y="407712"/>
                  </a:cubicBezTo>
                  <a:cubicBezTo>
                    <a:pt x="4575925" y="405140"/>
                    <a:pt x="4579735" y="400568"/>
                    <a:pt x="4586117" y="403331"/>
                  </a:cubicBezTo>
                  <a:cubicBezTo>
                    <a:pt x="4592499" y="406093"/>
                    <a:pt x="4597928" y="409046"/>
                    <a:pt x="4596118" y="416570"/>
                  </a:cubicBezTo>
                  <a:cubicBezTo>
                    <a:pt x="4595851" y="417702"/>
                    <a:pt x="4596013" y="418894"/>
                    <a:pt x="4596594" y="419904"/>
                  </a:cubicBezTo>
                  <a:cubicBezTo>
                    <a:pt x="4597261" y="421333"/>
                    <a:pt x="4599643" y="420952"/>
                    <a:pt x="4599452" y="419904"/>
                  </a:cubicBezTo>
                  <a:cubicBezTo>
                    <a:pt x="4598309" y="414284"/>
                    <a:pt x="4605643" y="412856"/>
                    <a:pt x="4606405" y="408284"/>
                  </a:cubicBezTo>
                  <a:cubicBezTo>
                    <a:pt x="4607167" y="403712"/>
                    <a:pt x="4610596" y="404093"/>
                    <a:pt x="4615073" y="404474"/>
                  </a:cubicBezTo>
                  <a:cubicBezTo>
                    <a:pt x="4625932" y="405236"/>
                    <a:pt x="4631075" y="407998"/>
                    <a:pt x="4624598" y="417999"/>
                  </a:cubicBezTo>
                  <a:cubicBezTo>
                    <a:pt x="4623265" y="419904"/>
                    <a:pt x="4625360" y="422095"/>
                    <a:pt x="4627551" y="423047"/>
                  </a:cubicBezTo>
                  <a:cubicBezTo>
                    <a:pt x="4629742" y="424000"/>
                    <a:pt x="4632123" y="422285"/>
                    <a:pt x="4632980" y="420476"/>
                  </a:cubicBezTo>
                  <a:cubicBezTo>
                    <a:pt x="4634494" y="417055"/>
                    <a:pt x="4635828" y="413558"/>
                    <a:pt x="4636981" y="409998"/>
                  </a:cubicBezTo>
                  <a:cubicBezTo>
                    <a:pt x="4637552" y="408284"/>
                    <a:pt x="4636981" y="405521"/>
                    <a:pt x="4639838" y="405617"/>
                  </a:cubicBezTo>
                  <a:cubicBezTo>
                    <a:pt x="4645200" y="405579"/>
                    <a:pt x="4650525" y="406514"/>
                    <a:pt x="4655554" y="408379"/>
                  </a:cubicBezTo>
                  <a:cubicBezTo>
                    <a:pt x="4660031" y="410570"/>
                    <a:pt x="4653554" y="410951"/>
                    <a:pt x="4653173" y="412760"/>
                  </a:cubicBezTo>
                  <a:cubicBezTo>
                    <a:pt x="4652792" y="414570"/>
                    <a:pt x="4653173" y="413999"/>
                    <a:pt x="4653173" y="413999"/>
                  </a:cubicBezTo>
                  <a:cubicBezTo>
                    <a:pt x="4657554" y="414856"/>
                    <a:pt x="4657364" y="420095"/>
                    <a:pt x="4660984" y="420761"/>
                  </a:cubicBezTo>
                  <a:cubicBezTo>
                    <a:pt x="4664603" y="421428"/>
                    <a:pt x="4663651" y="417523"/>
                    <a:pt x="4664984" y="415808"/>
                  </a:cubicBezTo>
                  <a:cubicBezTo>
                    <a:pt x="4665613" y="414938"/>
                    <a:pt x="4666784" y="414656"/>
                    <a:pt x="4667746" y="415142"/>
                  </a:cubicBezTo>
                  <a:cubicBezTo>
                    <a:pt x="4670461" y="416251"/>
                    <a:pt x="4673566" y="415090"/>
                    <a:pt x="4674890" y="412475"/>
                  </a:cubicBezTo>
                  <a:cubicBezTo>
                    <a:pt x="4676224" y="410570"/>
                    <a:pt x="4677462" y="409903"/>
                    <a:pt x="4679843" y="411427"/>
                  </a:cubicBezTo>
                  <a:cubicBezTo>
                    <a:pt x="4682224" y="412951"/>
                    <a:pt x="4684034" y="412665"/>
                    <a:pt x="4684891" y="411427"/>
                  </a:cubicBezTo>
                  <a:cubicBezTo>
                    <a:pt x="4689654" y="404950"/>
                    <a:pt x="4697083" y="407807"/>
                    <a:pt x="4703275" y="407331"/>
                  </a:cubicBezTo>
                  <a:cubicBezTo>
                    <a:pt x="4716800" y="406283"/>
                    <a:pt x="4717181" y="407331"/>
                    <a:pt x="4715085" y="418666"/>
                  </a:cubicBezTo>
                  <a:cubicBezTo>
                    <a:pt x="4715085" y="418666"/>
                    <a:pt x="4715657" y="419333"/>
                    <a:pt x="4716133" y="419809"/>
                  </a:cubicBezTo>
                  <a:cubicBezTo>
                    <a:pt x="4719276" y="418666"/>
                    <a:pt x="4722134" y="417332"/>
                    <a:pt x="4722134" y="413618"/>
                  </a:cubicBezTo>
                  <a:cubicBezTo>
                    <a:pt x="4722134" y="409903"/>
                    <a:pt x="4723182" y="407331"/>
                    <a:pt x="4727849" y="407807"/>
                  </a:cubicBezTo>
                  <a:cubicBezTo>
                    <a:pt x="4732516" y="408284"/>
                    <a:pt x="4735088" y="409903"/>
                    <a:pt x="4734135" y="414665"/>
                  </a:cubicBezTo>
                  <a:cubicBezTo>
                    <a:pt x="4733183" y="419428"/>
                    <a:pt x="4737184" y="419999"/>
                    <a:pt x="4739374" y="421523"/>
                  </a:cubicBezTo>
                  <a:cubicBezTo>
                    <a:pt x="4741565" y="423047"/>
                    <a:pt x="4743470" y="419714"/>
                    <a:pt x="4745375" y="418475"/>
                  </a:cubicBezTo>
                  <a:cubicBezTo>
                    <a:pt x="4751376" y="414380"/>
                    <a:pt x="4749566" y="410665"/>
                    <a:pt x="4744137" y="407331"/>
                  </a:cubicBezTo>
                  <a:cubicBezTo>
                    <a:pt x="4747090" y="405140"/>
                    <a:pt x="4749566" y="407331"/>
                    <a:pt x="4752043" y="406855"/>
                  </a:cubicBezTo>
                  <a:cubicBezTo>
                    <a:pt x="4756234" y="405426"/>
                    <a:pt x="4758901" y="405521"/>
                    <a:pt x="4758805" y="410855"/>
                  </a:cubicBezTo>
                  <a:cubicBezTo>
                    <a:pt x="4758710" y="416189"/>
                    <a:pt x="4762615" y="414856"/>
                    <a:pt x="4765949" y="413141"/>
                  </a:cubicBezTo>
                  <a:cubicBezTo>
                    <a:pt x="4769283" y="411427"/>
                    <a:pt x="4768997" y="409522"/>
                    <a:pt x="4770235" y="407426"/>
                  </a:cubicBezTo>
                  <a:cubicBezTo>
                    <a:pt x="4772521" y="403521"/>
                    <a:pt x="4775665" y="406093"/>
                    <a:pt x="4778808" y="406379"/>
                  </a:cubicBezTo>
                  <a:cubicBezTo>
                    <a:pt x="4781951" y="406664"/>
                    <a:pt x="4781570" y="407331"/>
                    <a:pt x="4781760" y="409141"/>
                  </a:cubicBezTo>
                  <a:cubicBezTo>
                    <a:pt x="4781951" y="410951"/>
                    <a:pt x="4776141" y="416094"/>
                    <a:pt x="4781760" y="416951"/>
                  </a:cubicBezTo>
                  <a:cubicBezTo>
                    <a:pt x="4785856" y="417523"/>
                    <a:pt x="4783380" y="411617"/>
                    <a:pt x="4784809" y="408855"/>
                  </a:cubicBezTo>
                  <a:cubicBezTo>
                    <a:pt x="4784856" y="408635"/>
                    <a:pt x="4784856" y="408408"/>
                    <a:pt x="4784809" y="408188"/>
                  </a:cubicBezTo>
                  <a:cubicBezTo>
                    <a:pt x="4784809" y="406855"/>
                    <a:pt x="4785570" y="405236"/>
                    <a:pt x="4787476" y="405140"/>
                  </a:cubicBezTo>
                  <a:cubicBezTo>
                    <a:pt x="4789018" y="405059"/>
                    <a:pt x="4790390" y="406108"/>
                    <a:pt x="4790714" y="407617"/>
                  </a:cubicBezTo>
                  <a:cubicBezTo>
                    <a:pt x="4792048" y="411522"/>
                    <a:pt x="4792428" y="415904"/>
                    <a:pt x="4798239" y="417142"/>
                  </a:cubicBezTo>
                  <a:cubicBezTo>
                    <a:pt x="4799286" y="417142"/>
                    <a:pt x="4798239" y="421428"/>
                    <a:pt x="4801477" y="420380"/>
                  </a:cubicBezTo>
                  <a:cubicBezTo>
                    <a:pt x="4804716" y="419333"/>
                    <a:pt x="4803287" y="416570"/>
                    <a:pt x="4802525" y="414856"/>
                  </a:cubicBezTo>
                  <a:cubicBezTo>
                    <a:pt x="4799668" y="408760"/>
                    <a:pt x="4804716" y="406569"/>
                    <a:pt x="4809193" y="404569"/>
                  </a:cubicBezTo>
                  <a:cubicBezTo>
                    <a:pt x="4814174" y="403114"/>
                    <a:pt x="4819441" y="402885"/>
                    <a:pt x="4824528" y="403902"/>
                  </a:cubicBezTo>
                  <a:cubicBezTo>
                    <a:pt x="4827957" y="403902"/>
                    <a:pt x="4826337" y="410093"/>
                    <a:pt x="4828052" y="413427"/>
                  </a:cubicBezTo>
                  <a:cubicBezTo>
                    <a:pt x="4828909" y="414951"/>
                    <a:pt x="4827195" y="417237"/>
                    <a:pt x="4830148" y="418190"/>
                  </a:cubicBezTo>
                  <a:cubicBezTo>
                    <a:pt x="4833195" y="415237"/>
                    <a:pt x="4835672" y="412475"/>
                    <a:pt x="4833672" y="407998"/>
                  </a:cubicBezTo>
                  <a:cubicBezTo>
                    <a:pt x="4835700" y="408828"/>
                    <a:pt x="4837863" y="409279"/>
                    <a:pt x="4840053" y="409331"/>
                  </a:cubicBezTo>
                  <a:cubicBezTo>
                    <a:pt x="4840939" y="411934"/>
                    <a:pt x="4841168" y="414715"/>
                    <a:pt x="4840720" y="417428"/>
                  </a:cubicBezTo>
                  <a:cubicBezTo>
                    <a:pt x="4840244" y="419047"/>
                    <a:pt x="4840720" y="421047"/>
                    <a:pt x="4842816" y="421238"/>
                  </a:cubicBezTo>
                  <a:cubicBezTo>
                    <a:pt x="4844911" y="421428"/>
                    <a:pt x="4845959" y="419523"/>
                    <a:pt x="4846245" y="417999"/>
                  </a:cubicBezTo>
                  <a:cubicBezTo>
                    <a:pt x="4846769" y="415291"/>
                    <a:pt x="4847150" y="412557"/>
                    <a:pt x="4847388" y="409808"/>
                  </a:cubicBezTo>
                  <a:cubicBezTo>
                    <a:pt x="4851484" y="409808"/>
                    <a:pt x="4855675" y="409808"/>
                    <a:pt x="4859770" y="410379"/>
                  </a:cubicBezTo>
                  <a:cubicBezTo>
                    <a:pt x="4859932" y="411324"/>
                    <a:pt x="4860437" y="412175"/>
                    <a:pt x="4861199" y="412760"/>
                  </a:cubicBezTo>
                  <a:cubicBezTo>
                    <a:pt x="4862056" y="412094"/>
                    <a:pt x="4861961" y="411236"/>
                    <a:pt x="4862628" y="410570"/>
                  </a:cubicBezTo>
                  <a:cubicBezTo>
                    <a:pt x="4867581" y="410570"/>
                    <a:pt x="4872629" y="409712"/>
                    <a:pt x="4877677" y="409236"/>
                  </a:cubicBezTo>
                  <a:cubicBezTo>
                    <a:pt x="4876563" y="412100"/>
                    <a:pt x="4875734" y="415067"/>
                    <a:pt x="4875201" y="418094"/>
                  </a:cubicBezTo>
                  <a:cubicBezTo>
                    <a:pt x="4875201" y="419999"/>
                    <a:pt x="4877296" y="422762"/>
                    <a:pt x="4877963" y="421333"/>
                  </a:cubicBezTo>
                  <a:cubicBezTo>
                    <a:pt x="4880154" y="416570"/>
                    <a:pt x="4885869" y="414189"/>
                    <a:pt x="4887488" y="408760"/>
                  </a:cubicBezTo>
                  <a:cubicBezTo>
                    <a:pt x="4887488" y="408760"/>
                    <a:pt x="4887488" y="408760"/>
                    <a:pt x="4887488" y="408093"/>
                  </a:cubicBezTo>
                  <a:cubicBezTo>
                    <a:pt x="4887488" y="407426"/>
                    <a:pt x="4890250" y="408093"/>
                    <a:pt x="4891679" y="407522"/>
                  </a:cubicBezTo>
                  <a:cubicBezTo>
                    <a:pt x="4895394" y="406569"/>
                    <a:pt x="4899775" y="405998"/>
                    <a:pt x="4903966" y="405331"/>
                  </a:cubicBezTo>
                  <a:cubicBezTo>
                    <a:pt x="4904366" y="406021"/>
                    <a:pt x="4904881" y="406633"/>
                    <a:pt x="4905490" y="407141"/>
                  </a:cubicBezTo>
                  <a:cubicBezTo>
                    <a:pt x="4909300" y="409903"/>
                    <a:pt x="4912253" y="406379"/>
                    <a:pt x="4915015" y="405902"/>
                  </a:cubicBezTo>
                  <a:cubicBezTo>
                    <a:pt x="4915777" y="405902"/>
                    <a:pt x="4915968" y="405140"/>
                    <a:pt x="4916253" y="404569"/>
                  </a:cubicBezTo>
                  <a:cubicBezTo>
                    <a:pt x="4920387" y="404336"/>
                    <a:pt x="4924521" y="404721"/>
                    <a:pt x="4928541" y="405712"/>
                  </a:cubicBezTo>
                  <a:cubicBezTo>
                    <a:pt x="4932922" y="407236"/>
                    <a:pt x="4936827" y="407712"/>
                    <a:pt x="4940923" y="408760"/>
                  </a:cubicBezTo>
                  <a:cubicBezTo>
                    <a:pt x="4941400" y="409617"/>
                    <a:pt x="4941971" y="409998"/>
                    <a:pt x="4942447" y="410855"/>
                  </a:cubicBezTo>
                  <a:cubicBezTo>
                    <a:pt x="4942695" y="410337"/>
                    <a:pt x="4942886" y="409794"/>
                    <a:pt x="4943019" y="409236"/>
                  </a:cubicBezTo>
                  <a:cubicBezTo>
                    <a:pt x="4953296" y="412117"/>
                    <a:pt x="4964202" y="411752"/>
                    <a:pt x="4974261" y="408188"/>
                  </a:cubicBezTo>
                  <a:cubicBezTo>
                    <a:pt x="4975785" y="408188"/>
                    <a:pt x="4977404" y="408188"/>
                    <a:pt x="4979023" y="408188"/>
                  </a:cubicBezTo>
                  <a:cubicBezTo>
                    <a:pt x="4978871" y="410447"/>
                    <a:pt x="4979471" y="412693"/>
                    <a:pt x="4980738" y="414570"/>
                  </a:cubicBezTo>
                  <a:cubicBezTo>
                    <a:pt x="4985976" y="414570"/>
                    <a:pt x="4985595" y="406569"/>
                    <a:pt x="4992644" y="409046"/>
                  </a:cubicBezTo>
                  <a:cubicBezTo>
                    <a:pt x="4992644" y="409046"/>
                    <a:pt x="4993216" y="408474"/>
                    <a:pt x="4993597" y="408188"/>
                  </a:cubicBezTo>
                  <a:cubicBezTo>
                    <a:pt x="5019790" y="408188"/>
                    <a:pt x="5045984" y="406093"/>
                    <a:pt x="5072178" y="404950"/>
                  </a:cubicBezTo>
                  <a:cubicBezTo>
                    <a:pt x="5102915" y="402540"/>
                    <a:pt x="5133757" y="401841"/>
                    <a:pt x="5164570" y="402854"/>
                  </a:cubicBezTo>
                  <a:cubicBezTo>
                    <a:pt x="5191145" y="404664"/>
                    <a:pt x="5217339" y="401616"/>
                    <a:pt x="5243818" y="402854"/>
                  </a:cubicBezTo>
                  <a:lnTo>
                    <a:pt x="5287538" y="405617"/>
                  </a:lnTo>
                  <a:cubicBezTo>
                    <a:pt x="5316113" y="407236"/>
                    <a:pt x="5345259" y="404474"/>
                    <a:pt x="5373263" y="410665"/>
                  </a:cubicBezTo>
                  <a:cubicBezTo>
                    <a:pt x="5380950" y="412378"/>
                    <a:pt x="5388913" y="412378"/>
                    <a:pt x="5396599" y="410665"/>
                  </a:cubicBezTo>
                  <a:cubicBezTo>
                    <a:pt x="5408325" y="406946"/>
                    <a:pt x="5421050" y="408078"/>
                    <a:pt x="5431937" y="413808"/>
                  </a:cubicBezTo>
                  <a:cubicBezTo>
                    <a:pt x="5436623" y="416278"/>
                    <a:pt x="5442091" y="416825"/>
                    <a:pt x="5447177" y="415332"/>
                  </a:cubicBezTo>
                  <a:cubicBezTo>
                    <a:pt x="5458702" y="410855"/>
                    <a:pt x="5470037" y="415332"/>
                    <a:pt x="5481372" y="414094"/>
                  </a:cubicBezTo>
                  <a:cubicBezTo>
                    <a:pt x="5486086" y="413836"/>
                    <a:pt x="5490773" y="413166"/>
                    <a:pt x="5495374" y="412094"/>
                  </a:cubicBezTo>
                  <a:cubicBezTo>
                    <a:pt x="5504108" y="408045"/>
                    <a:pt x="5514100" y="407702"/>
                    <a:pt x="5523091" y="411141"/>
                  </a:cubicBezTo>
                  <a:cubicBezTo>
                    <a:pt x="5529568" y="415142"/>
                    <a:pt x="5530616" y="415618"/>
                    <a:pt x="5534712" y="410284"/>
                  </a:cubicBezTo>
                  <a:cubicBezTo>
                    <a:pt x="5537569" y="406379"/>
                    <a:pt x="5543665" y="404759"/>
                    <a:pt x="5545475" y="410284"/>
                  </a:cubicBezTo>
                  <a:cubicBezTo>
                    <a:pt x="5548523" y="419047"/>
                    <a:pt x="5555572" y="415427"/>
                    <a:pt x="5558905" y="412856"/>
                  </a:cubicBezTo>
                  <a:cubicBezTo>
                    <a:pt x="5569859" y="404759"/>
                    <a:pt x="5582337" y="406569"/>
                    <a:pt x="5595195" y="406950"/>
                  </a:cubicBezTo>
                  <a:cubicBezTo>
                    <a:pt x="5617198" y="407617"/>
                    <a:pt x="5639106" y="406950"/>
                    <a:pt x="5658251" y="396758"/>
                  </a:cubicBezTo>
                  <a:cubicBezTo>
                    <a:pt x="5661537" y="395271"/>
                    <a:pt x="5665242" y="394968"/>
                    <a:pt x="5668729" y="395901"/>
                  </a:cubicBezTo>
                  <a:cubicBezTo>
                    <a:pt x="5683112" y="397997"/>
                    <a:pt x="5697971" y="395330"/>
                    <a:pt x="5712353" y="399044"/>
                  </a:cubicBezTo>
                  <a:cubicBezTo>
                    <a:pt x="5717782" y="400473"/>
                    <a:pt x="5724736" y="399044"/>
                    <a:pt x="5724926" y="393425"/>
                  </a:cubicBezTo>
                  <a:cubicBezTo>
                    <a:pt x="5725117" y="387805"/>
                    <a:pt x="5720545" y="385614"/>
                    <a:pt x="5714163" y="385138"/>
                  </a:cubicBezTo>
                  <a:cubicBezTo>
                    <a:pt x="5711781" y="385138"/>
                    <a:pt x="5709305" y="385138"/>
                    <a:pt x="5706829" y="385138"/>
                  </a:cubicBezTo>
                  <a:cubicBezTo>
                    <a:pt x="5693589" y="385138"/>
                    <a:pt x="5682349" y="378566"/>
                    <a:pt x="5668729" y="378089"/>
                  </a:cubicBezTo>
                  <a:cubicBezTo>
                    <a:pt x="5682302" y="373057"/>
                    <a:pt x="5697018" y="371903"/>
                    <a:pt x="5711210" y="374756"/>
                  </a:cubicBezTo>
                  <a:cubicBezTo>
                    <a:pt x="5715096" y="376113"/>
                    <a:pt x="5719325" y="376113"/>
                    <a:pt x="5723211" y="374756"/>
                  </a:cubicBezTo>
                  <a:cubicBezTo>
                    <a:pt x="5735318" y="369884"/>
                    <a:pt x="5748262" y="367456"/>
                    <a:pt x="5761311" y="367612"/>
                  </a:cubicBezTo>
                  <a:cubicBezTo>
                    <a:pt x="5768455" y="367612"/>
                    <a:pt x="5775408" y="360849"/>
                    <a:pt x="5782267" y="364564"/>
                  </a:cubicBezTo>
                  <a:cubicBezTo>
                    <a:pt x="5789124" y="368279"/>
                    <a:pt x="5796078" y="363135"/>
                    <a:pt x="5803031" y="363135"/>
                  </a:cubicBezTo>
                  <a:cubicBezTo>
                    <a:pt x="5826272" y="363135"/>
                    <a:pt x="5849989" y="363135"/>
                    <a:pt x="5872945" y="360944"/>
                  </a:cubicBezTo>
                  <a:cubicBezTo>
                    <a:pt x="5902891" y="357977"/>
                    <a:pt x="5933038" y="357627"/>
                    <a:pt x="5963051" y="359897"/>
                  </a:cubicBezTo>
                  <a:cubicBezTo>
                    <a:pt x="5982606" y="360173"/>
                    <a:pt x="6002132" y="358481"/>
                    <a:pt x="6021344" y="354848"/>
                  </a:cubicBezTo>
                  <a:cubicBezTo>
                    <a:pt x="6030297" y="353610"/>
                    <a:pt x="6035631" y="346562"/>
                    <a:pt x="6046109" y="346752"/>
                  </a:cubicBezTo>
                  <a:cubicBezTo>
                    <a:pt x="6069636" y="347419"/>
                    <a:pt x="6090781" y="337227"/>
                    <a:pt x="6113927" y="335417"/>
                  </a:cubicBezTo>
                  <a:cubicBezTo>
                    <a:pt x="6118023" y="335417"/>
                    <a:pt x="6119070" y="333417"/>
                    <a:pt x="6120118" y="329893"/>
                  </a:cubicBezTo>
                  <a:cubicBezTo>
                    <a:pt x="6124309" y="316748"/>
                    <a:pt x="6124881" y="316844"/>
                    <a:pt x="6107259" y="314843"/>
                  </a:cubicBezTo>
                  <a:cubicBezTo>
                    <a:pt x="6103164" y="314843"/>
                    <a:pt x="6099258" y="313510"/>
                    <a:pt x="6094877" y="313415"/>
                  </a:cubicBezTo>
                  <a:cubicBezTo>
                    <a:pt x="6082589" y="313415"/>
                    <a:pt x="6070398" y="310843"/>
                    <a:pt x="6058015" y="309414"/>
                  </a:cubicBezTo>
                  <a:cubicBezTo>
                    <a:pt x="6060111" y="303128"/>
                    <a:pt x="6066493" y="304461"/>
                    <a:pt x="6070398" y="302270"/>
                  </a:cubicBezTo>
                  <a:cubicBezTo>
                    <a:pt x="6063254" y="300937"/>
                    <a:pt x="6056206" y="299794"/>
                    <a:pt x="6049443" y="298079"/>
                  </a:cubicBezTo>
                  <a:cubicBezTo>
                    <a:pt x="6046966" y="297508"/>
                    <a:pt x="6042490" y="295603"/>
                    <a:pt x="6045252" y="293126"/>
                  </a:cubicBezTo>
                  <a:cubicBezTo>
                    <a:pt x="6050967" y="287888"/>
                    <a:pt x="6045252" y="287316"/>
                    <a:pt x="6041537" y="287030"/>
                  </a:cubicBezTo>
                  <a:cubicBezTo>
                    <a:pt x="6035546" y="287547"/>
                    <a:pt x="6029526" y="287547"/>
                    <a:pt x="6023535" y="287030"/>
                  </a:cubicBezTo>
                  <a:cubicBezTo>
                    <a:pt x="6003694" y="283255"/>
                    <a:pt x="5983539" y="281374"/>
                    <a:pt x="5963337" y="281411"/>
                  </a:cubicBezTo>
                  <a:cubicBezTo>
                    <a:pt x="5959241" y="281411"/>
                    <a:pt x="5954479" y="282363"/>
                    <a:pt x="5951621" y="277410"/>
                  </a:cubicBezTo>
                  <a:cubicBezTo>
                    <a:pt x="5963375" y="275621"/>
                    <a:pt x="5975309" y="275301"/>
                    <a:pt x="5987149" y="276458"/>
                  </a:cubicBezTo>
                  <a:cubicBezTo>
                    <a:pt x="6012772" y="276458"/>
                    <a:pt x="6038394" y="278172"/>
                    <a:pt x="6064112" y="278077"/>
                  </a:cubicBezTo>
                  <a:cubicBezTo>
                    <a:pt x="6091448" y="278077"/>
                    <a:pt x="6118690" y="273600"/>
                    <a:pt x="6146312" y="278077"/>
                  </a:cubicBezTo>
                  <a:cubicBezTo>
                    <a:pt x="6156751" y="280785"/>
                    <a:pt x="6167829" y="279494"/>
                    <a:pt x="6177363" y="274457"/>
                  </a:cubicBezTo>
                  <a:cubicBezTo>
                    <a:pt x="6175487" y="271819"/>
                    <a:pt x="6172401" y="270312"/>
                    <a:pt x="6169172" y="270457"/>
                  </a:cubicBezTo>
                  <a:cubicBezTo>
                    <a:pt x="6137234" y="270323"/>
                    <a:pt x="6105364" y="267422"/>
                    <a:pt x="6073922" y="261789"/>
                  </a:cubicBezTo>
                </a:path>
              </a:pathLst>
            </a:custGeom>
            <a:grpFill/>
            <a:ln w="9525" cap="flat">
              <a:noFill/>
              <a:prstDash val="solid"/>
              <a:miter/>
            </a:ln>
          </p:spPr>
          <p:txBody>
            <a:bodyPr rtlCol="0" anchor="ctr"/>
            <a:lstStyle/>
            <a:p>
              <a:pPr defTabSz="914378"/>
              <a:endParaRPr lang="en-GB">
                <a:solidFill>
                  <a:srgbClr val="304048"/>
                </a:solidFill>
                <a:latin typeface="Adelle SB"/>
              </a:endParaRPr>
            </a:p>
          </p:txBody>
        </p:sp>
        <p:sp>
          <p:nvSpPr>
            <p:cNvPr id="12" name="Rectangle 11">
              <a:extLst>
                <a:ext uri="{FF2B5EF4-FFF2-40B4-BE49-F238E27FC236}">
                  <a16:creationId xmlns:a16="http://schemas.microsoft.com/office/drawing/2014/main" id="{67B94E95-7947-D566-942D-FFB627CDE6D4}"/>
                </a:ext>
              </a:extLst>
            </p:cNvPr>
            <p:cNvSpPr/>
            <p:nvPr/>
          </p:nvSpPr>
          <p:spPr>
            <a:xfrm>
              <a:off x="333004" y="-45221"/>
              <a:ext cx="915565" cy="9144001"/>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endParaRPr lang="en-GB">
                <a:solidFill>
                  <a:srgbClr val="304048"/>
                </a:solidFill>
                <a:latin typeface="Adelle SB"/>
              </a:endParaRPr>
            </a:p>
          </p:txBody>
        </p:sp>
      </p:grpSp>
      <p:sp>
        <p:nvSpPr>
          <p:cNvPr id="9" name="TextBox 8">
            <a:extLst>
              <a:ext uri="{FF2B5EF4-FFF2-40B4-BE49-F238E27FC236}">
                <a16:creationId xmlns:a16="http://schemas.microsoft.com/office/drawing/2014/main" id="{28B38A42-7BAB-40D2-89A7-DE42C0BEFA84}"/>
              </a:ext>
            </a:extLst>
          </p:cNvPr>
          <p:cNvSpPr txBox="1"/>
          <p:nvPr/>
        </p:nvSpPr>
        <p:spPr>
          <a:xfrm>
            <a:off x="175032" y="5848239"/>
            <a:ext cx="8676456" cy="688395"/>
          </a:xfrm>
          <a:prstGeom prst="rect">
            <a:avLst/>
          </a:prstGeom>
          <a:noFill/>
        </p:spPr>
        <p:txBody>
          <a:bodyPr wrap="square" lIns="0" tIns="0" rIns="0" bIns="0">
            <a:noAutofit/>
          </a:bodyPr>
          <a:lstStyle/>
          <a:p>
            <a:pPr algn="ctr" defTabSz="914378">
              <a:lnSpc>
                <a:spcPct val="70000"/>
              </a:lnSpc>
            </a:pPr>
            <a:r>
              <a:rPr lang="en-US" sz="3200">
                <a:solidFill>
                  <a:srgbClr val="FAF9F5"/>
                </a:solidFill>
                <a:latin typeface="Platz"/>
              </a:rPr>
              <a:t>West and Central Africa </a:t>
            </a:r>
            <a:r>
              <a:rPr lang="en-GB" sz="3200">
                <a:solidFill>
                  <a:srgbClr val="FAF9F5"/>
                </a:solidFill>
                <a:latin typeface="Platz"/>
              </a:rPr>
              <a:t>Gender-transformative collective action to address child marriage – Lessons learned from Nigeria </a:t>
            </a:r>
          </a:p>
        </p:txBody>
      </p:sp>
      <p:pic>
        <p:nvPicPr>
          <p:cNvPr id="7" name="Picture 6" descr="A picture containing grass, tree, outdoor, person&#10;&#10;Description automatically generated">
            <a:extLst>
              <a:ext uri="{FF2B5EF4-FFF2-40B4-BE49-F238E27FC236}">
                <a16:creationId xmlns:a16="http://schemas.microsoft.com/office/drawing/2014/main" id="{4D602E97-636D-A464-59EC-76F50B6AB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88" y="321832"/>
            <a:ext cx="7995424" cy="5330283"/>
          </a:xfrm>
          <a:prstGeom prst="rect">
            <a:avLst/>
          </a:prstGeom>
        </p:spPr>
      </p:pic>
      <p:sp>
        <p:nvSpPr>
          <p:cNvPr id="8" name="TextBox 7">
            <a:extLst>
              <a:ext uri="{FF2B5EF4-FFF2-40B4-BE49-F238E27FC236}">
                <a16:creationId xmlns:a16="http://schemas.microsoft.com/office/drawing/2014/main" id="{526AB813-B474-8CD2-344A-62F26F004388}"/>
              </a:ext>
            </a:extLst>
          </p:cNvPr>
          <p:cNvSpPr txBox="1"/>
          <p:nvPr/>
        </p:nvSpPr>
        <p:spPr>
          <a:xfrm>
            <a:off x="4513260" y="4818352"/>
            <a:ext cx="4051523" cy="830997"/>
          </a:xfrm>
          <a:prstGeom prst="rect">
            <a:avLst/>
          </a:prstGeom>
          <a:solidFill>
            <a:srgbClr val="000000">
              <a:alpha val="27059"/>
            </a:srgbClr>
          </a:solidFill>
        </p:spPr>
        <p:txBody>
          <a:bodyPr wrap="square" rtlCol="0">
            <a:spAutoFit/>
          </a:bodyPr>
          <a:lstStyle/>
          <a:p>
            <a:pPr algn="r"/>
            <a:r>
              <a:rPr lang="en-GB" sz="1200" b="1" i="0">
                <a:solidFill>
                  <a:schemeClr val="bg1"/>
                </a:solidFill>
                <a:effectLst/>
              </a:rPr>
              <a:t>Community members participate in activities as part of a cross-border programme to end child marriage in Kenya and Tanzania</a:t>
            </a:r>
          </a:p>
          <a:p>
            <a:pPr algn="r"/>
            <a:r>
              <a:rPr lang="en-GB" sz="1200" b="1" i="1">
                <a:solidFill>
                  <a:schemeClr val="bg1"/>
                </a:solidFill>
                <a:effectLst/>
              </a:rPr>
              <a:t>Girls Not Brides</a:t>
            </a:r>
            <a:r>
              <a:rPr lang="en-GB" sz="1200" b="1">
                <a:solidFill>
                  <a:schemeClr val="bg1"/>
                </a:solidFill>
                <a:effectLst/>
              </a:rPr>
              <a:t>/David Owino</a:t>
            </a:r>
          </a:p>
        </p:txBody>
      </p:sp>
    </p:spTree>
    <p:extLst>
      <p:ext uri="{BB962C8B-B14F-4D97-AF65-F5344CB8AC3E}">
        <p14:creationId xmlns:p14="http://schemas.microsoft.com/office/powerpoint/2010/main" val="198254941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75FA-2837-9592-1CC2-67CC68036D04}"/>
              </a:ext>
            </a:extLst>
          </p:cNvPr>
          <p:cNvSpPr>
            <a:spLocks noGrp="1"/>
          </p:cNvSpPr>
          <p:nvPr>
            <p:ph type="title"/>
          </p:nvPr>
        </p:nvSpPr>
        <p:spPr>
          <a:xfrm>
            <a:off x="0" y="435521"/>
            <a:ext cx="9315449" cy="1143000"/>
          </a:xfrm>
        </p:spPr>
        <p:txBody>
          <a:bodyPr>
            <a:normAutofit fontScale="90000"/>
          </a:bodyPr>
          <a:lstStyle/>
          <a:p>
            <a:r>
              <a:rPr lang="en-GB" sz="4000"/>
              <a:t>Summary Scores of the Girls Not Brides Self Assessment Scorecard</a:t>
            </a:r>
            <a:endParaRPr lang="en-GB"/>
          </a:p>
        </p:txBody>
      </p:sp>
      <p:graphicFrame>
        <p:nvGraphicFramePr>
          <p:cNvPr id="7" name="Chart 6">
            <a:extLst>
              <a:ext uri="{FF2B5EF4-FFF2-40B4-BE49-F238E27FC236}">
                <a16:creationId xmlns:a16="http://schemas.microsoft.com/office/drawing/2014/main" id="{374B97D4-B083-1DDF-DABB-3E5A9678F7F0}"/>
              </a:ext>
            </a:extLst>
          </p:cNvPr>
          <p:cNvGraphicFramePr>
            <a:graphicFrameLocks/>
          </p:cNvGraphicFramePr>
          <p:nvPr>
            <p:extLst>
              <p:ext uri="{D42A27DB-BD31-4B8C-83A1-F6EECF244321}">
                <p14:modId xmlns:p14="http://schemas.microsoft.com/office/powerpoint/2010/main" val="601535295"/>
              </p:ext>
            </p:extLst>
          </p:nvPr>
        </p:nvGraphicFramePr>
        <p:xfrm>
          <a:off x="582648" y="1487468"/>
          <a:ext cx="6075333"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4294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75FA-2837-9592-1CC2-67CC68036D04}"/>
              </a:ext>
            </a:extLst>
          </p:cNvPr>
          <p:cNvSpPr>
            <a:spLocks noGrp="1"/>
          </p:cNvSpPr>
          <p:nvPr>
            <p:ph type="title"/>
          </p:nvPr>
        </p:nvSpPr>
        <p:spPr>
          <a:xfrm>
            <a:off x="0" y="-36919"/>
            <a:ext cx="9315449" cy="1143000"/>
          </a:xfrm>
        </p:spPr>
        <p:txBody>
          <a:bodyPr>
            <a:normAutofit fontScale="90000"/>
          </a:bodyPr>
          <a:lstStyle/>
          <a:p>
            <a:r>
              <a:rPr lang="en-GB" sz="4000"/>
              <a:t>Gender Transformative Elements of the Self Assessment Scorecard.</a:t>
            </a:r>
            <a:endParaRPr lang="en-GB"/>
          </a:p>
        </p:txBody>
      </p:sp>
      <p:pic>
        <p:nvPicPr>
          <p:cNvPr id="4" name="Content Placeholder 4">
            <a:extLst>
              <a:ext uri="{FF2B5EF4-FFF2-40B4-BE49-F238E27FC236}">
                <a16:creationId xmlns:a16="http://schemas.microsoft.com/office/drawing/2014/main" id="{FF86AFF9-5F90-6D53-AAA1-927A8C27E7B5}"/>
              </a:ext>
            </a:extLst>
          </p:cNvPr>
          <p:cNvPicPr>
            <a:picLocks noGrp="1" noChangeAspect="1"/>
          </p:cNvPicPr>
          <p:nvPr>
            <p:ph idx="1"/>
          </p:nvPr>
        </p:nvPicPr>
        <p:blipFill>
          <a:blip r:embed="rId3"/>
          <a:stretch>
            <a:fillRect/>
          </a:stretch>
        </p:blipFill>
        <p:spPr>
          <a:xfrm>
            <a:off x="320040" y="1106081"/>
            <a:ext cx="8837823" cy="2673439"/>
          </a:xfrm>
          <a:noFill/>
        </p:spPr>
      </p:pic>
      <p:sp>
        <p:nvSpPr>
          <p:cNvPr id="5" name="Content Placeholder 2">
            <a:extLst>
              <a:ext uri="{FF2B5EF4-FFF2-40B4-BE49-F238E27FC236}">
                <a16:creationId xmlns:a16="http://schemas.microsoft.com/office/drawing/2014/main" id="{3492E40F-1899-EC1E-0CFD-7E1CD39BEA3B}"/>
              </a:ext>
            </a:extLst>
          </p:cNvPr>
          <p:cNvSpPr txBox="1">
            <a:spLocks/>
          </p:cNvSpPr>
          <p:nvPr/>
        </p:nvSpPr>
        <p:spPr>
          <a:xfrm>
            <a:off x="457200" y="3779521"/>
            <a:ext cx="8229600" cy="2673438"/>
          </a:xfrm>
          <a:prstGeom prst="rect">
            <a:avLst/>
          </a:prstGeom>
        </p:spPr>
        <p:txBody>
          <a:bodyPr vert="horz" lIns="91440" tIns="45720" rIns="91440" bIns="45720" rtlCol="0" anchor="t">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3400">
                <a:ea typeface="+mn-lt"/>
                <a:cs typeface="+mn-lt"/>
              </a:rPr>
              <a:t>6 Scorecard Principles that are essential for GT organisational practice</a:t>
            </a:r>
          </a:p>
          <a:p>
            <a:pPr algn="just">
              <a:buFont typeface="Arial"/>
              <a:buChar char="•"/>
            </a:pPr>
            <a:r>
              <a:rPr lang="en-GB" sz="3400">
                <a:ea typeface="+mn-lt"/>
                <a:cs typeface="+mn-lt"/>
              </a:rPr>
              <a:t>Diverse and Inclusive Membership</a:t>
            </a:r>
          </a:p>
          <a:p>
            <a:pPr algn="just">
              <a:buFont typeface="Arial"/>
              <a:buChar char="•"/>
            </a:pPr>
            <a:r>
              <a:rPr lang="en-GB" sz="3400">
                <a:ea typeface="+mn-lt"/>
                <a:cs typeface="+mn-lt"/>
              </a:rPr>
              <a:t>Leadership by and for women, youth and people from communities most affected by CM</a:t>
            </a:r>
          </a:p>
          <a:p>
            <a:pPr algn="just">
              <a:buFont typeface="Arial"/>
              <a:buChar char="•"/>
            </a:pPr>
            <a:r>
              <a:rPr lang="en-GB" sz="3400">
                <a:ea typeface="+mn-lt"/>
                <a:cs typeface="+mn-lt"/>
              </a:rPr>
              <a:t>Active Engagement with women’s collectives, youth networks, minority rights groups</a:t>
            </a:r>
          </a:p>
          <a:p>
            <a:pPr algn="just">
              <a:buFont typeface="Arial"/>
              <a:buChar char="•"/>
            </a:pPr>
            <a:r>
              <a:rPr lang="en-GB" sz="3400">
                <a:ea typeface="+mn-lt"/>
                <a:cs typeface="+mn-lt"/>
              </a:rPr>
              <a:t>Approaches that address the root causes of CM to advance girls’ rights and agency.</a:t>
            </a:r>
          </a:p>
          <a:p>
            <a:pPr algn="just">
              <a:buFont typeface="Arial"/>
              <a:buChar char="•"/>
            </a:pPr>
            <a:r>
              <a:rPr lang="en-GB" sz="3400">
                <a:ea typeface="+mn-lt"/>
                <a:cs typeface="+mn-lt"/>
              </a:rPr>
              <a:t>Advocacy to address structural drivers of CM informed by gender and power analysis</a:t>
            </a:r>
          </a:p>
          <a:p>
            <a:pPr algn="just">
              <a:buFont typeface="Arial"/>
              <a:buChar char="•"/>
            </a:pPr>
            <a:r>
              <a:rPr lang="en-GB" sz="3400">
                <a:ea typeface="+mn-lt"/>
                <a:cs typeface="+mn-lt"/>
              </a:rPr>
              <a:t>CM effectively framed and communicated as a girls’ and women’s rights priority.</a:t>
            </a:r>
          </a:p>
          <a:p>
            <a:pPr marL="0" indent="0" algn="just">
              <a:buNone/>
            </a:pPr>
            <a:endParaRPr lang="en-GB"/>
          </a:p>
        </p:txBody>
      </p:sp>
    </p:spTree>
    <p:extLst>
      <p:ext uri="{BB962C8B-B14F-4D97-AF65-F5344CB8AC3E}">
        <p14:creationId xmlns:p14="http://schemas.microsoft.com/office/powerpoint/2010/main" val="356691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4C0E-3442-48AD-9A80-8F6ADB9D3A49}"/>
              </a:ext>
            </a:extLst>
          </p:cNvPr>
          <p:cNvSpPr>
            <a:spLocks noGrp="1"/>
          </p:cNvSpPr>
          <p:nvPr>
            <p:ph type="title"/>
          </p:nvPr>
        </p:nvSpPr>
        <p:spPr/>
        <p:txBody>
          <a:bodyPr/>
          <a:lstStyle/>
          <a:p>
            <a:r>
              <a:rPr lang="en-GB">
                <a:solidFill>
                  <a:srgbClr val="66CBE1"/>
                </a:solidFill>
              </a:rPr>
              <a:t>Key Takeaways</a:t>
            </a:r>
          </a:p>
        </p:txBody>
      </p:sp>
      <p:sp>
        <p:nvSpPr>
          <p:cNvPr id="3" name="Content Placeholder 2">
            <a:extLst>
              <a:ext uri="{FF2B5EF4-FFF2-40B4-BE49-F238E27FC236}">
                <a16:creationId xmlns:a16="http://schemas.microsoft.com/office/drawing/2014/main" id="{6C2012A0-A256-D30A-ABB6-89B04B7A445C}"/>
              </a:ext>
            </a:extLst>
          </p:cNvPr>
          <p:cNvSpPr>
            <a:spLocks noGrp="1"/>
          </p:cNvSpPr>
          <p:nvPr>
            <p:ph idx="1"/>
          </p:nvPr>
        </p:nvSpPr>
        <p:spPr>
          <a:xfrm>
            <a:off x="457200" y="1414463"/>
            <a:ext cx="8229600" cy="4711700"/>
          </a:xfrm>
        </p:spPr>
        <p:txBody>
          <a:bodyPr vert="horz" lIns="91440" tIns="45720" rIns="91440" bIns="45720" rtlCol="0" anchor="t">
            <a:normAutofit fontScale="77500" lnSpcReduction="20000"/>
          </a:bodyPr>
          <a:lstStyle/>
          <a:p>
            <a:pPr algn="just">
              <a:buFont typeface="Arial"/>
              <a:buChar char="•"/>
            </a:pPr>
            <a:r>
              <a:rPr lang="en-GB">
                <a:ea typeface="+mn-lt"/>
                <a:cs typeface="+mn-lt"/>
              </a:rPr>
              <a:t>There</a:t>
            </a:r>
            <a:r>
              <a:rPr lang="en-GB">
                <a:effectLst/>
                <a:ea typeface="+mn-lt"/>
                <a:cs typeface="+mn-lt"/>
              </a:rPr>
              <a:t> are different ways that child marriage manifests, some are more visible than others</a:t>
            </a:r>
            <a:r>
              <a:rPr lang="en-GB">
                <a:ea typeface="+mn-lt"/>
                <a:cs typeface="+mn-lt"/>
              </a:rPr>
              <a:t>, as well as </a:t>
            </a:r>
            <a:r>
              <a:rPr lang="en-GB">
                <a:effectLst/>
                <a:ea typeface="+mn-lt"/>
                <a:cs typeface="+mn-lt"/>
              </a:rPr>
              <a:t>different drivers across </a:t>
            </a:r>
            <a:r>
              <a:rPr lang="en-GB">
                <a:ea typeface="+mn-lt"/>
                <a:cs typeface="+mn-lt"/>
              </a:rPr>
              <a:t>regions.</a:t>
            </a:r>
            <a:endParaRPr lang="en-GB">
              <a:cs typeface="Arial"/>
            </a:endParaRPr>
          </a:p>
          <a:p>
            <a:pPr algn="just">
              <a:buFont typeface="Arial"/>
              <a:buChar char="•"/>
            </a:pPr>
            <a:endParaRPr lang="en-GB">
              <a:ea typeface="+mn-lt"/>
              <a:cs typeface="+mn-lt"/>
            </a:endParaRPr>
          </a:p>
          <a:p>
            <a:pPr algn="just">
              <a:buFont typeface="Arial"/>
              <a:buChar char="•"/>
            </a:pPr>
            <a:r>
              <a:rPr lang="en-GB">
                <a:effectLst/>
                <a:ea typeface="+mn-lt"/>
                <a:cs typeface="+mn-lt"/>
              </a:rPr>
              <a:t>Leveraging </a:t>
            </a:r>
            <a:r>
              <a:rPr lang="en-GB">
                <a:ea typeface="+mn-lt"/>
                <a:cs typeface="+mn-lt"/>
              </a:rPr>
              <a:t>expertise within the coalition such as expertise on work on masculinities and working with men and boys, youth engagement and budget advocacy.</a:t>
            </a:r>
          </a:p>
          <a:p>
            <a:pPr algn="just">
              <a:buFont typeface="Arial"/>
              <a:buChar char="•"/>
            </a:pPr>
            <a:endParaRPr lang="en-GB">
              <a:ea typeface="+mn-lt"/>
              <a:cs typeface="+mn-lt"/>
            </a:endParaRPr>
          </a:p>
          <a:p>
            <a:pPr algn="just">
              <a:buFont typeface="Arial"/>
              <a:buChar char="•"/>
            </a:pPr>
            <a:r>
              <a:rPr lang="en-GB">
                <a:effectLst/>
                <a:ea typeface="+mn-lt"/>
                <a:cs typeface="+mn-lt"/>
              </a:rPr>
              <a:t>Stronger focus on quality and relevance of education</a:t>
            </a:r>
            <a:r>
              <a:rPr lang="en-GB">
                <a:ea typeface="+mn-lt"/>
                <a:cs typeface="+mn-lt"/>
              </a:rPr>
              <a:t>, turning attention to the quality of education (not just increased access), its potential to transform discriminatory norms, provide CSE, prepare for employment</a:t>
            </a:r>
            <a:r>
              <a:rPr lang="en-US">
                <a:ea typeface="+mn-lt"/>
                <a:cs typeface="+mn-lt"/>
              </a:rPr>
              <a:t> . </a:t>
            </a:r>
            <a:endParaRPr lang="en-US"/>
          </a:p>
          <a:p>
            <a:pPr marL="342900" lvl="0" indent="-342900">
              <a:lnSpc>
                <a:spcPct val="107000"/>
              </a:lnSpc>
              <a:spcAft>
                <a:spcPts val="800"/>
              </a:spcAft>
              <a:buFont typeface="+mj-lt"/>
              <a:buAutoNum type="arabicPeriod"/>
            </a:pPr>
            <a:endParaRPr lang="en-GB" sz="2100">
              <a:effectLst/>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57281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GNB members on today’s panel</a:t>
            </a:r>
          </a:p>
        </p:txBody>
      </p:sp>
    </p:spTree>
    <p:extLst>
      <p:ext uri="{BB962C8B-B14F-4D97-AF65-F5344CB8AC3E}">
        <p14:creationId xmlns:p14="http://schemas.microsoft.com/office/powerpoint/2010/main" val="2357041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1AE2-E625-EFA6-35FF-27F426BBAB5D}"/>
              </a:ext>
            </a:extLst>
          </p:cNvPr>
          <p:cNvSpPr>
            <a:spLocks noGrp="1"/>
          </p:cNvSpPr>
          <p:nvPr>
            <p:ph type="title"/>
          </p:nvPr>
        </p:nvSpPr>
        <p:spPr>
          <a:xfrm>
            <a:off x="6403119" y="4156331"/>
            <a:ext cx="2692092" cy="2342294"/>
          </a:xfrm>
          <a:ln>
            <a:solidFill>
              <a:schemeClr val="tx1"/>
            </a:solidFill>
          </a:ln>
        </p:spPr>
        <p:txBody>
          <a:bodyPr vert="horz" lIns="91440" tIns="45720" rIns="91440" bIns="45720" rtlCol="0" anchor="ctr">
            <a:noAutofit/>
          </a:bodyPr>
          <a:lstStyle/>
          <a:p>
            <a:pPr defTabSz="685800"/>
            <a:r>
              <a:rPr kumimoji="0" lang="en-GB" sz="1900" b="0" i="0" u="none" strike="noStrike" kern="1200" cap="none" spc="0" normalizeH="0" baseline="0" noProof="0">
                <a:ln>
                  <a:noFill/>
                </a:ln>
                <a:solidFill>
                  <a:schemeClr val="tx1"/>
                </a:solidFill>
                <a:effectLst/>
                <a:uLnTx/>
                <a:uFillTx/>
                <a:latin typeface="+mn-lt"/>
                <a:ea typeface="+mn-ea"/>
                <a:cs typeface="+mn-cs"/>
              </a:rPr>
              <a:t>Gender Advocate </a:t>
            </a:r>
            <a:r>
              <a:rPr lang="en-GB" sz="1900">
                <a:solidFill>
                  <a:schemeClr val="tx1"/>
                </a:solidFill>
                <a:latin typeface="+mn-lt"/>
                <a:ea typeface="+mn-ea"/>
                <a:cs typeface="+mn-cs"/>
              </a:rPr>
              <a:t>Nigeria </a:t>
            </a:r>
            <a:r>
              <a:rPr kumimoji="0" lang="en-GB" sz="1900" b="0" i="0" u="none" strike="noStrike" kern="1200" cap="none" spc="0" normalizeH="0" baseline="0" noProof="0">
                <a:ln>
                  <a:noFill/>
                </a:ln>
                <a:solidFill>
                  <a:schemeClr val="tx1"/>
                </a:solidFill>
                <a:effectLst/>
                <a:uLnTx/>
                <a:uFillTx/>
                <a:latin typeface="+mn-lt"/>
                <a:ea typeface="+mn-ea"/>
                <a:cs typeface="+mn-cs"/>
              </a:rPr>
              <a:t>and </a:t>
            </a:r>
            <a:br>
              <a:rPr kumimoji="0" lang="en-GB" sz="1900" b="0" i="0" u="none" strike="noStrike" kern="1200" cap="none" spc="0" normalizeH="0" baseline="0" noProof="0">
                <a:ln>
                  <a:noFill/>
                </a:ln>
                <a:solidFill>
                  <a:schemeClr val="tx1"/>
                </a:solidFill>
                <a:effectLst/>
                <a:uLnTx/>
                <a:uFillTx/>
                <a:latin typeface="+mn-lt"/>
                <a:ea typeface="+mn-ea"/>
                <a:cs typeface="+mn-cs"/>
              </a:rPr>
            </a:br>
            <a:r>
              <a:rPr kumimoji="0" lang="en-GB" sz="1900" b="0" i="0" u="none" strike="noStrike" kern="1200" cap="none" spc="0" normalizeH="0" baseline="0" noProof="0">
                <a:ln>
                  <a:noFill/>
                </a:ln>
                <a:solidFill>
                  <a:schemeClr val="tx1"/>
                </a:solidFill>
                <a:effectLst/>
                <a:uLnTx/>
                <a:uFillTx/>
                <a:latin typeface="+mn-lt"/>
                <a:ea typeface="+mn-ea"/>
                <a:cs typeface="+mn-cs"/>
              </a:rPr>
              <a:t>first responder for sexual and gender-based violence with Equitable Health Access Initiative</a:t>
            </a:r>
            <a:endParaRPr lang="en-US" sz="1900" kern="1200">
              <a:solidFill>
                <a:schemeClr val="tx1"/>
              </a:solidFill>
              <a:latin typeface="+mn-lt"/>
              <a:ea typeface="+mj-ea"/>
              <a:cs typeface="+mj-cs"/>
            </a:endParaRPr>
          </a:p>
        </p:txBody>
      </p:sp>
      <p:pic>
        <p:nvPicPr>
          <p:cNvPr id="5" name="Picture 4" descr="A person smiling for the camera&#10;&#10;Description automatically generated with medium confidence">
            <a:extLst>
              <a:ext uri="{FF2B5EF4-FFF2-40B4-BE49-F238E27FC236}">
                <a16:creationId xmlns:a16="http://schemas.microsoft.com/office/drawing/2014/main" id="{A8F16ABD-3D54-8C04-AC00-ECCFB976CB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85" t="-1" r="8423" b="7202"/>
          <a:stretch/>
        </p:blipFill>
        <p:spPr>
          <a:xfrm>
            <a:off x="6588792" y="730855"/>
            <a:ext cx="2483768" cy="2966513"/>
          </a:xfrm>
          <a:prstGeom prst="rect">
            <a:avLst/>
          </a:prstGeom>
        </p:spPr>
      </p:pic>
      <p:sp>
        <p:nvSpPr>
          <p:cNvPr id="20" name="Content Placeholder 19">
            <a:extLst>
              <a:ext uri="{FF2B5EF4-FFF2-40B4-BE49-F238E27FC236}">
                <a16:creationId xmlns:a16="http://schemas.microsoft.com/office/drawing/2014/main" id="{C9FBBD65-BB29-50B9-945C-B0944F6ACC9A}"/>
              </a:ext>
            </a:extLst>
          </p:cNvPr>
          <p:cNvSpPr>
            <a:spLocks noGrp="1"/>
          </p:cNvSpPr>
          <p:nvPr>
            <p:ph idx="1"/>
          </p:nvPr>
        </p:nvSpPr>
        <p:spPr>
          <a:xfrm>
            <a:off x="297384" y="4096954"/>
            <a:ext cx="2814750" cy="1722691"/>
          </a:xfrm>
          <a:ln>
            <a:solidFill>
              <a:schemeClr val="tx1"/>
            </a:solidFill>
          </a:ln>
        </p:spPr>
        <p:txBody>
          <a:bodyPr anchor="ctr">
            <a:noAutofit/>
          </a:bodyPr>
          <a:lstStyle/>
          <a:p>
            <a:pPr marL="0" indent="0" algn="ctr">
              <a:buNone/>
            </a:pPr>
            <a:r>
              <a:rPr lang="en-GB" sz="1800" dirty="0">
                <a:effectLst/>
                <a:ea typeface="Calibri" panose="020F0502020204030204" pitchFamily="34" charset="0"/>
                <a:cs typeface="Arial" panose="020B0604020202020204" pitchFamily="34" charset="0"/>
              </a:rPr>
              <a:t>Gender Advocate </a:t>
            </a:r>
            <a:r>
              <a:rPr lang="en-GB" sz="1800" dirty="0">
                <a:ea typeface="Calibri" panose="020F0502020204030204" pitchFamily="34" charset="0"/>
                <a:cs typeface="Arial" panose="020B0604020202020204" pitchFamily="34" charset="0"/>
              </a:rPr>
              <a:t>Nigeria.</a:t>
            </a:r>
          </a:p>
          <a:p>
            <a:pPr marL="0" indent="0" algn="ctr">
              <a:buNone/>
            </a:pPr>
            <a:r>
              <a:rPr lang="en-GB" sz="1800">
                <a:effectLst/>
                <a:ea typeface="Calibri" panose="020F0502020204030204" pitchFamily="34" charset="0"/>
              </a:rPr>
              <a:t>A Legal officer in Lawyers Alert and a girls’ rights advocate</a:t>
            </a:r>
            <a:endParaRPr lang="en-US" sz="1900" dirty="0"/>
          </a:p>
        </p:txBody>
      </p:sp>
      <p:sp>
        <p:nvSpPr>
          <p:cNvPr id="9" name="TextBox 8">
            <a:extLst>
              <a:ext uri="{FF2B5EF4-FFF2-40B4-BE49-F238E27FC236}">
                <a16:creationId xmlns:a16="http://schemas.microsoft.com/office/drawing/2014/main" id="{FF4642E6-CE03-ED3C-B22B-A88491807E26}"/>
              </a:ext>
            </a:extLst>
          </p:cNvPr>
          <p:cNvSpPr txBox="1"/>
          <p:nvPr/>
        </p:nvSpPr>
        <p:spPr>
          <a:xfrm>
            <a:off x="3312281" y="4245283"/>
            <a:ext cx="2814751" cy="2585323"/>
          </a:xfrm>
          <a:prstGeom prst="rect">
            <a:avLst/>
          </a:prstGeom>
          <a:noFill/>
          <a:ln>
            <a:solidFill>
              <a:schemeClr val="tx1"/>
            </a:solidFill>
          </a:ln>
        </p:spPr>
        <p:txBody>
          <a:bodyPr wrap="square" rtlCol="0">
            <a:spAutoFit/>
          </a:bodyPr>
          <a:lstStyle/>
          <a:p>
            <a:pPr algn="ctr"/>
            <a:r>
              <a:rPr lang="en-GB" sz="1800">
                <a:effectLst/>
                <a:latin typeface="Adelle Rg" panose="02000503060000020004" pitchFamily="50" charset="0"/>
                <a:ea typeface="Calibri" panose="020F0502020204030204" pitchFamily="34" charset="0"/>
              </a:rPr>
              <a:t>Senior Officer for Partnership, Monitoring, Evaluation, and Learning with African Girls Empowerment Network, a young feminist organisation (member of the Coalition)</a:t>
            </a:r>
            <a:endParaRPr lang="en-GB" sz="1900">
              <a:effectLst/>
              <a:latin typeface="Adelle Rg" panose="02000503060000020004" pitchFamily="50" charset="0"/>
              <a:ea typeface="Calibri" panose="020F0502020204030204" pitchFamily="34" charset="0"/>
            </a:endParaRPr>
          </a:p>
        </p:txBody>
      </p:sp>
      <p:sp>
        <p:nvSpPr>
          <p:cNvPr id="3" name="Content Placeholder 19">
            <a:extLst>
              <a:ext uri="{FF2B5EF4-FFF2-40B4-BE49-F238E27FC236}">
                <a16:creationId xmlns:a16="http://schemas.microsoft.com/office/drawing/2014/main" id="{522E5AF7-1727-9FB8-DC13-033877D42B82}"/>
              </a:ext>
            </a:extLst>
          </p:cNvPr>
          <p:cNvSpPr txBox="1">
            <a:spLocks/>
          </p:cNvSpPr>
          <p:nvPr/>
        </p:nvSpPr>
        <p:spPr>
          <a:xfrm>
            <a:off x="297384" y="3784851"/>
            <a:ext cx="2814750" cy="297820"/>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900" b="1">
                <a:solidFill>
                  <a:schemeClr val="bg1"/>
                </a:solidFill>
                <a:ea typeface="Calibri" panose="020F0502020204030204" pitchFamily="34" charset="0"/>
                <a:cs typeface="Arial" panose="020B0604020202020204" pitchFamily="34" charset="0"/>
              </a:rPr>
              <a:t>Peace</a:t>
            </a:r>
            <a:r>
              <a:rPr lang="en-GB" sz="1900">
                <a:solidFill>
                  <a:schemeClr val="bg1"/>
                </a:solidFill>
                <a:ea typeface="Calibri" panose="020F0502020204030204" pitchFamily="34" charset="0"/>
                <a:cs typeface="Arial" panose="020B0604020202020204" pitchFamily="34" charset="0"/>
              </a:rPr>
              <a:t> </a:t>
            </a:r>
            <a:r>
              <a:rPr lang="en-GB" sz="1900" b="1" err="1">
                <a:solidFill>
                  <a:schemeClr val="bg1"/>
                </a:solidFill>
                <a:ea typeface="Calibri" panose="020F0502020204030204" pitchFamily="34" charset="0"/>
                <a:cs typeface="Arial" panose="020B0604020202020204" pitchFamily="34" charset="0"/>
              </a:rPr>
              <a:t>Okeshola</a:t>
            </a:r>
            <a:endParaRPr lang="en-US" sz="1900" b="1">
              <a:solidFill>
                <a:schemeClr val="bg1"/>
              </a:solidFill>
            </a:endParaRPr>
          </a:p>
        </p:txBody>
      </p:sp>
      <p:sp>
        <p:nvSpPr>
          <p:cNvPr id="6" name="Content Placeholder 19">
            <a:extLst>
              <a:ext uri="{FF2B5EF4-FFF2-40B4-BE49-F238E27FC236}">
                <a16:creationId xmlns:a16="http://schemas.microsoft.com/office/drawing/2014/main" id="{09CAD2AE-9D69-4280-4BF6-EC2E4395CFEE}"/>
              </a:ext>
            </a:extLst>
          </p:cNvPr>
          <p:cNvSpPr txBox="1">
            <a:spLocks/>
          </p:cNvSpPr>
          <p:nvPr/>
        </p:nvSpPr>
        <p:spPr>
          <a:xfrm>
            <a:off x="3312281" y="3875234"/>
            <a:ext cx="2814750" cy="355767"/>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900" b="1">
                <a:solidFill>
                  <a:schemeClr val="bg1"/>
                </a:solidFill>
                <a:cs typeface="Arial" panose="020B0604020202020204" pitchFamily="34" charset="0"/>
              </a:rPr>
              <a:t>Solomon Asuquo</a:t>
            </a:r>
            <a:endParaRPr lang="en-US" sz="1900">
              <a:solidFill>
                <a:schemeClr val="bg1"/>
              </a:solidFill>
            </a:endParaRPr>
          </a:p>
        </p:txBody>
      </p:sp>
      <p:sp>
        <p:nvSpPr>
          <p:cNvPr id="7" name="Content Placeholder 19">
            <a:extLst>
              <a:ext uri="{FF2B5EF4-FFF2-40B4-BE49-F238E27FC236}">
                <a16:creationId xmlns:a16="http://schemas.microsoft.com/office/drawing/2014/main" id="{43F2DEC0-C4AD-98DD-34F0-B9F992EBA2A7}"/>
              </a:ext>
            </a:extLst>
          </p:cNvPr>
          <p:cNvSpPr txBox="1">
            <a:spLocks/>
          </p:cNvSpPr>
          <p:nvPr/>
        </p:nvSpPr>
        <p:spPr>
          <a:xfrm>
            <a:off x="6403119" y="3803794"/>
            <a:ext cx="2692092" cy="355767"/>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900" b="1">
                <a:solidFill>
                  <a:schemeClr val="bg1"/>
                </a:solidFill>
                <a:ea typeface="Calibri" panose="020F0502020204030204" pitchFamily="34" charset="0"/>
                <a:cs typeface="Arial" panose="020B0604020202020204" pitchFamily="34" charset="0"/>
              </a:rPr>
              <a:t>Dorinda </a:t>
            </a:r>
            <a:r>
              <a:rPr lang="en-GB" sz="1900" b="1" err="1">
                <a:solidFill>
                  <a:schemeClr val="bg1"/>
                </a:solidFill>
                <a:ea typeface="Calibri" panose="020F0502020204030204" pitchFamily="34" charset="0"/>
                <a:cs typeface="Arial" panose="020B0604020202020204" pitchFamily="34" charset="0"/>
              </a:rPr>
              <a:t>Odonghanro</a:t>
            </a:r>
            <a:endParaRPr lang="en-US" sz="1900">
              <a:solidFill>
                <a:schemeClr val="bg1"/>
              </a:solidFill>
            </a:endParaRPr>
          </a:p>
        </p:txBody>
      </p:sp>
      <p:pic>
        <p:nvPicPr>
          <p:cNvPr id="11" name="Picture 10">
            <a:extLst>
              <a:ext uri="{FF2B5EF4-FFF2-40B4-BE49-F238E27FC236}">
                <a16:creationId xmlns:a16="http://schemas.microsoft.com/office/drawing/2014/main" id="{0CABA9C6-053F-328F-229B-94ABF150E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384" y="747230"/>
            <a:ext cx="2884048" cy="2723823"/>
          </a:xfrm>
          <a:prstGeom prst="rect">
            <a:avLst/>
          </a:prstGeom>
        </p:spPr>
      </p:pic>
      <p:pic>
        <p:nvPicPr>
          <p:cNvPr id="13" name="Picture 12">
            <a:extLst>
              <a:ext uri="{FF2B5EF4-FFF2-40B4-BE49-F238E27FC236}">
                <a16:creationId xmlns:a16="http://schemas.microsoft.com/office/drawing/2014/main" id="{496D8A81-AC7E-0D88-E4FD-6F2D3AC3EFB2}"/>
              </a:ext>
            </a:extLst>
          </p:cNvPr>
          <p:cNvPicPr>
            <a:picLocks noChangeAspect="1"/>
          </p:cNvPicPr>
          <p:nvPr/>
        </p:nvPicPr>
        <p:blipFill>
          <a:blip r:embed="rId5"/>
          <a:stretch>
            <a:fillRect/>
          </a:stretch>
        </p:blipFill>
        <p:spPr>
          <a:xfrm>
            <a:off x="3471808" y="735578"/>
            <a:ext cx="2570495" cy="3118614"/>
          </a:xfrm>
          <a:prstGeom prst="rect">
            <a:avLst/>
          </a:prstGeom>
          <a:ln>
            <a:solidFill>
              <a:srgbClr val="000000"/>
            </a:solidFill>
          </a:ln>
        </p:spPr>
      </p:pic>
    </p:spTree>
    <p:extLst>
      <p:ext uri="{BB962C8B-B14F-4D97-AF65-F5344CB8AC3E}">
        <p14:creationId xmlns:p14="http://schemas.microsoft.com/office/powerpoint/2010/main" val="1194616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Q &amp; A</a:t>
            </a:r>
          </a:p>
        </p:txBody>
      </p:sp>
    </p:spTree>
    <p:extLst>
      <p:ext uri="{BB962C8B-B14F-4D97-AF65-F5344CB8AC3E}">
        <p14:creationId xmlns:p14="http://schemas.microsoft.com/office/powerpoint/2010/main" val="1112405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A3B65F-D1E4-5B10-6705-429D25974318}"/>
              </a:ext>
            </a:extLst>
          </p:cNvPr>
          <p:cNvSpPr/>
          <p:nvPr/>
        </p:nvSpPr>
        <p:spPr>
          <a:xfrm>
            <a:off x="310785" y="1124744"/>
            <a:ext cx="848489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62670CBA-0804-9575-F8B5-73851A9DDCEF}"/>
              </a:ext>
            </a:extLst>
          </p:cNvPr>
          <p:cNvSpPr>
            <a:spLocks noGrp="1"/>
          </p:cNvSpPr>
          <p:nvPr>
            <p:ph type="title"/>
          </p:nvPr>
        </p:nvSpPr>
        <p:spPr>
          <a:xfrm>
            <a:off x="457200" y="178136"/>
            <a:ext cx="8229600" cy="971461"/>
          </a:xfrm>
        </p:spPr>
        <p:txBody>
          <a:bodyPr>
            <a:normAutofit/>
          </a:bodyPr>
          <a:lstStyle/>
          <a:p>
            <a:r>
              <a:rPr lang="en-GB" sz="4400">
                <a:latin typeface="+mj-lt"/>
              </a:rPr>
              <a:t>Links to key resources</a:t>
            </a:r>
            <a:endParaRPr lang="en-GB"/>
          </a:p>
        </p:txBody>
      </p:sp>
      <p:sp>
        <p:nvSpPr>
          <p:cNvPr id="8" name="Content Placeholder 7">
            <a:extLst>
              <a:ext uri="{FF2B5EF4-FFF2-40B4-BE49-F238E27FC236}">
                <a16:creationId xmlns:a16="http://schemas.microsoft.com/office/drawing/2014/main" id="{1A771A05-1CE0-DF0E-FCF5-6902CA69016C}"/>
              </a:ext>
            </a:extLst>
          </p:cNvPr>
          <p:cNvSpPr>
            <a:spLocks noGrp="1"/>
          </p:cNvSpPr>
          <p:nvPr>
            <p:ph idx="1"/>
          </p:nvPr>
        </p:nvSpPr>
        <p:spPr>
          <a:xfrm>
            <a:off x="304252" y="1189818"/>
            <a:ext cx="7031987" cy="293096"/>
          </a:xfrm>
        </p:spPr>
        <p:txBody>
          <a:bodyPr>
            <a:normAutofit fontScale="25000" lnSpcReduction="20000"/>
          </a:bodyPr>
          <a:lstStyle/>
          <a:p>
            <a:pPr marL="0" indent="0" algn="just">
              <a:lnSpc>
                <a:spcPct val="107000"/>
              </a:lnSpc>
              <a:spcAft>
                <a:spcPts val="800"/>
              </a:spcAft>
              <a:buNone/>
            </a:pPr>
            <a:r>
              <a:rPr lang="en-GB" sz="5600" b="1">
                <a:effectLst/>
                <a:latin typeface="Calibri" panose="020F0502020204030204" pitchFamily="34" charset="0"/>
                <a:ea typeface="Calibri" panose="020F0502020204030204" pitchFamily="34" charset="0"/>
                <a:cs typeface="Arial" panose="020B0604020202020204" pitchFamily="34" charset="0"/>
              </a:rPr>
              <a:t>Technical Note on Gender-Transformative Approaches (2020) </a:t>
            </a:r>
            <a:r>
              <a:rPr lang="en-GB" sz="5600">
                <a:effectLst/>
                <a:latin typeface="Calibri" panose="020F0502020204030204" pitchFamily="34" charset="0"/>
                <a:ea typeface="Calibri" panose="020F0502020204030204" pitchFamily="34" charset="0"/>
                <a:cs typeface="Arial" panose="020B0604020202020204" pitchFamily="34" charset="0"/>
              </a:rPr>
              <a:t>UNFPA/UNICEF and UN Women</a:t>
            </a:r>
          </a:p>
          <a:p>
            <a:pPr marL="0" indent="0">
              <a:lnSpc>
                <a:spcPct val="107000"/>
              </a:lnSpc>
              <a:spcAft>
                <a:spcPts val="800"/>
              </a:spcAft>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None/>
            </a:pPr>
            <a:endParaRPr lang="en-GB"/>
          </a:p>
        </p:txBody>
      </p:sp>
      <p:sp>
        <p:nvSpPr>
          <p:cNvPr id="2" name="TextBox 1">
            <a:extLst>
              <a:ext uri="{FF2B5EF4-FFF2-40B4-BE49-F238E27FC236}">
                <a16:creationId xmlns:a16="http://schemas.microsoft.com/office/drawing/2014/main" id="{EB7961E8-2A24-FD58-D975-5B142CB4BD04}"/>
              </a:ext>
            </a:extLst>
          </p:cNvPr>
          <p:cNvSpPr txBox="1"/>
          <p:nvPr/>
        </p:nvSpPr>
        <p:spPr>
          <a:xfrm>
            <a:off x="8093166" y="1189818"/>
            <a:ext cx="648072" cy="307777"/>
          </a:xfrm>
          <a:prstGeom prst="rect">
            <a:avLst/>
          </a:prstGeom>
          <a:solidFill>
            <a:schemeClr val="accent2"/>
          </a:solidFill>
        </p:spPr>
        <p:txBody>
          <a:bodyPr wrap="square" rtlCol="0">
            <a:spAutoFit/>
          </a:bodyPr>
          <a:lstStyle/>
          <a:p>
            <a:r>
              <a:rPr lang="en-US" sz="1400">
                <a:solidFill>
                  <a:srgbClr val="FFFFFF"/>
                </a:solidFill>
                <a:hlinkClick r:id="rId3">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5" name="Rectangle 4">
            <a:extLst>
              <a:ext uri="{FF2B5EF4-FFF2-40B4-BE49-F238E27FC236}">
                <a16:creationId xmlns:a16="http://schemas.microsoft.com/office/drawing/2014/main" id="{C6C582D4-9CBE-A1C9-E856-2999D26202E7}"/>
              </a:ext>
            </a:extLst>
          </p:cNvPr>
          <p:cNvSpPr/>
          <p:nvPr/>
        </p:nvSpPr>
        <p:spPr>
          <a:xfrm>
            <a:off x="308729" y="1663670"/>
            <a:ext cx="848489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7">
            <a:extLst>
              <a:ext uri="{FF2B5EF4-FFF2-40B4-BE49-F238E27FC236}">
                <a16:creationId xmlns:a16="http://schemas.microsoft.com/office/drawing/2014/main" id="{19DA8DCB-AED9-EB30-15E3-2E5D35BE519C}"/>
              </a:ext>
            </a:extLst>
          </p:cNvPr>
          <p:cNvSpPr txBox="1">
            <a:spLocks/>
          </p:cNvSpPr>
          <p:nvPr/>
        </p:nvSpPr>
        <p:spPr>
          <a:xfrm>
            <a:off x="312540" y="1735679"/>
            <a:ext cx="4839335" cy="28284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Gender-Transformative Accelerator (2021) </a:t>
            </a:r>
            <a:r>
              <a:rPr lang="en-GB" sz="6000">
                <a:effectLst/>
                <a:latin typeface="Calibri" panose="020F0502020204030204" pitchFamily="34" charset="0"/>
                <a:ea typeface="Calibri" panose="020F0502020204030204" pitchFamily="34" charset="0"/>
                <a:cs typeface="Arial" panose="020B0604020202020204" pitchFamily="34" charset="0"/>
              </a:rPr>
              <a:t>UNFPA/UNICEF</a:t>
            </a: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7" name="TextBox 6">
            <a:extLst>
              <a:ext uri="{FF2B5EF4-FFF2-40B4-BE49-F238E27FC236}">
                <a16:creationId xmlns:a16="http://schemas.microsoft.com/office/drawing/2014/main" id="{389C59CA-B5E3-A302-2892-527AA5A17FF1}"/>
              </a:ext>
            </a:extLst>
          </p:cNvPr>
          <p:cNvSpPr txBox="1"/>
          <p:nvPr/>
        </p:nvSpPr>
        <p:spPr>
          <a:xfrm>
            <a:off x="8093166" y="1730902"/>
            <a:ext cx="648072" cy="307777"/>
          </a:xfrm>
          <a:prstGeom prst="rect">
            <a:avLst/>
          </a:prstGeom>
          <a:solidFill>
            <a:schemeClr val="accent2"/>
          </a:solidFill>
        </p:spPr>
        <p:txBody>
          <a:bodyPr wrap="square" rtlCol="0">
            <a:spAutoFit/>
          </a:bodyPr>
          <a:lstStyle/>
          <a:p>
            <a:r>
              <a:rPr lang="en-US" sz="1400">
                <a:solidFill>
                  <a:srgbClr val="FFFFFF"/>
                </a:solidFill>
                <a:hlinkClick r:id="rId4">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9" name="Rectangle 8">
            <a:extLst>
              <a:ext uri="{FF2B5EF4-FFF2-40B4-BE49-F238E27FC236}">
                <a16:creationId xmlns:a16="http://schemas.microsoft.com/office/drawing/2014/main" id="{552C0415-E2B2-3E7E-66DE-7756E1905ACF}"/>
              </a:ext>
            </a:extLst>
          </p:cNvPr>
          <p:cNvSpPr/>
          <p:nvPr/>
        </p:nvSpPr>
        <p:spPr>
          <a:xfrm>
            <a:off x="308729" y="2195735"/>
            <a:ext cx="8484890" cy="62709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7">
            <a:extLst>
              <a:ext uri="{FF2B5EF4-FFF2-40B4-BE49-F238E27FC236}">
                <a16:creationId xmlns:a16="http://schemas.microsoft.com/office/drawing/2014/main" id="{EF085C05-8ACA-CFE7-B812-D2E7D7FC8AF2}"/>
              </a:ext>
            </a:extLst>
          </p:cNvPr>
          <p:cNvSpPr txBox="1">
            <a:spLocks/>
          </p:cNvSpPr>
          <p:nvPr/>
        </p:nvSpPr>
        <p:spPr>
          <a:xfrm>
            <a:off x="290034" y="2234811"/>
            <a:ext cx="7686412" cy="5285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1500" b="1">
                <a:effectLst/>
                <a:latin typeface="Calibri" panose="020F0502020204030204" pitchFamily="34" charset="0"/>
                <a:ea typeface="Calibri" panose="020F0502020204030204" pitchFamily="34" charset="0"/>
                <a:cs typeface="Arial" panose="020B0604020202020204" pitchFamily="34" charset="0"/>
              </a:rPr>
              <a:t>Gender-transformative education. Reimagining education for a more just and inclusive world (2021) </a:t>
            </a:r>
            <a:r>
              <a:rPr lang="en-GB" sz="1500">
                <a:latin typeface="Calibri" panose="020F0502020204030204" pitchFamily="34" charset="0"/>
                <a:ea typeface="Calibri" panose="020F0502020204030204" pitchFamily="34" charset="0"/>
                <a:cs typeface="Arial" panose="020B0604020202020204" pitchFamily="34" charset="0"/>
              </a:rPr>
              <a:t>Plan International</a:t>
            </a:r>
          </a:p>
          <a:p>
            <a:pPr marL="0" indent="0">
              <a:lnSpc>
                <a:spcPct val="107000"/>
              </a:lnSpc>
              <a:spcAft>
                <a:spcPts val="800"/>
              </a:spcAft>
              <a:buFont typeface="Arial" panose="020B0604020202020204" pitchFamily="34" charset="0"/>
              <a:buNone/>
            </a:pPr>
            <a:endParaRPr lang="en-GB" sz="13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sz="1300"/>
          </a:p>
        </p:txBody>
      </p:sp>
      <p:sp>
        <p:nvSpPr>
          <p:cNvPr id="11" name="TextBox 10">
            <a:extLst>
              <a:ext uri="{FF2B5EF4-FFF2-40B4-BE49-F238E27FC236}">
                <a16:creationId xmlns:a16="http://schemas.microsoft.com/office/drawing/2014/main" id="{844C77DA-04DE-1557-AFDE-E17758A23F63}"/>
              </a:ext>
            </a:extLst>
          </p:cNvPr>
          <p:cNvSpPr txBox="1"/>
          <p:nvPr/>
        </p:nvSpPr>
        <p:spPr>
          <a:xfrm>
            <a:off x="8093166" y="2366198"/>
            <a:ext cx="648072" cy="307777"/>
          </a:xfrm>
          <a:prstGeom prst="rect">
            <a:avLst/>
          </a:prstGeom>
          <a:solidFill>
            <a:schemeClr val="accent2"/>
          </a:solidFill>
        </p:spPr>
        <p:txBody>
          <a:bodyPr wrap="square" rtlCol="0">
            <a:spAutoFit/>
          </a:bodyPr>
          <a:lstStyle/>
          <a:p>
            <a:r>
              <a:rPr lang="en-US" sz="1400">
                <a:solidFill>
                  <a:srgbClr val="FFFFFF"/>
                </a:solidFill>
                <a:hlinkClick r:id="rId5">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12" name="Rectangle 11">
            <a:extLst>
              <a:ext uri="{FF2B5EF4-FFF2-40B4-BE49-F238E27FC236}">
                <a16:creationId xmlns:a16="http://schemas.microsoft.com/office/drawing/2014/main" id="{C72C6D51-9658-EC19-533D-25586FD403D2}"/>
              </a:ext>
            </a:extLst>
          </p:cNvPr>
          <p:cNvSpPr/>
          <p:nvPr/>
        </p:nvSpPr>
        <p:spPr>
          <a:xfrm>
            <a:off x="308729" y="2937130"/>
            <a:ext cx="8484890" cy="51155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7">
            <a:extLst>
              <a:ext uri="{FF2B5EF4-FFF2-40B4-BE49-F238E27FC236}">
                <a16:creationId xmlns:a16="http://schemas.microsoft.com/office/drawing/2014/main" id="{671A4592-BA69-75F5-8DAF-055DDA405A7F}"/>
              </a:ext>
            </a:extLst>
          </p:cNvPr>
          <p:cNvSpPr txBox="1">
            <a:spLocks/>
          </p:cNvSpPr>
          <p:nvPr/>
        </p:nvSpPr>
        <p:spPr>
          <a:xfrm>
            <a:off x="290034" y="3035135"/>
            <a:ext cx="7287608" cy="35272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Ending child, early and forced marriage is crucial to gender equality (2020) </a:t>
            </a:r>
            <a:r>
              <a:rPr lang="en-GB" sz="6000" i="1">
                <a:effectLst/>
                <a:latin typeface="Calibri" panose="020F0502020204030204" pitchFamily="34" charset="0"/>
                <a:ea typeface="Calibri" panose="020F0502020204030204" pitchFamily="34" charset="0"/>
                <a:cs typeface="Arial" panose="020B0604020202020204" pitchFamily="34" charset="0"/>
              </a:rPr>
              <a:t>Girls Not Brides</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14" name="TextBox 13">
            <a:extLst>
              <a:ext uri="{FF2B5EF4-FFF2-40B4-BE49-F238E27FC236}">
                <a16:creationId xmlns:a16="http://schemas.microsoft.com/office/drawing/2014/main" id="{B04B55A7-3D30-5C1F-9713-AD062D24A064}"/>
              </a:ext>
            </a:extLst>
          </p:cNvPr>
          <p:cNvSpPr txBox="1"/>
          <p:nvPr/>
        </p:nvSpPr>
        <p:spPr>
          <a:xfrm>
            <a:off x="8093166" y="3036806"/>
            <a:ext cx="648072" cy="307777"/>
          </a:xfrm>
          <a:prstGeom prst="rect">
            <a:avLst/>
          </a:prstGeom>
          <a:solidFill>
            <a:schemeClr val="accent2"/>
          </a:solidFill>
        </p:spPr>
        <p:txBody>
          <a:bodyPr wrap="square" rtlCol="0">
            <a:spAutoFit/>
          </a:bodyPr>
          <a:lstStyle/>
          <a:p>
            <a:r>
              <a:rPr lang="en-US" sz="1400">
                <a:solidFill>
                  <a:srgbClr val="FFFFFF"/>
                </a:solidFill>
                <a:hlinkClick r:id="rId6">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15" name="Rectangle 14">
            <a:extLst>
              <a:ext uri="{FF2B5EF4-FFF2-40B4-BE49-F238E27FC236}">
                <a16:creationId xmlns:a16="http://schemas.microsoft.com/office/drawing/2014/main" id="{A3204D94-5A2C-BF35-2AB7-715C9785DA86}"/>
              </a:ext>
            </a:extLst>
          </p:cNvPr>
          <p:cNvSpPr/>
          <p:nvPr/>
        </p:nvSpPr>
        <p:spPr>
          <a:xfrm>
            <a:off x="308725" y="3548733"/>
            <a:ext cx="8484889" cy="78464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7">
            <a:extLst>
              <a:ext uri="{FF2B5EF4-FFF2-40B4-BE49-F238E27FC236}">
                <a16:creationId xmlns:a16="http://schemas.microsoft.com/office/drawing/2014/main" id="{CAFA2040-575D-FE1F-24AB-03FAC6D22502}"/>
              </a:ext>
            </a:extLst>
          </p:cNvPr>
          <p:cNvSpPr txBox="1">
            <a:spLocks/>
          </p:cNvSpPr>
          <p:nvPr/>
        </p:nvSpPr>
        <p:spPr>
          <a:xfrm>
            <a:off x="290030" y="3629175"/>
            <a:ext cx="7614402" cy="704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Tackling the Taboo: sexuality and gender-transformative programmes to end child, early and forced marriage and unions</a:t>
            </a:r>
            <a:r>
              <a:rPr lang="en-GB" sz="6000">
                <a:effectLst/>
                <a:latin typeface="Calibri" panose="020F0502020204030204" pitchFamily="34" charset="0"/>
                <a:ea typeface="Calibri" panose="020F0502020204030204" pitchFamily="34" charset="0"/>
                <a:cs typeface="Arial" panose="020B0604020202020204" pitchFamily="34" charset="0"/>
              </a:rPr>
              <a:t>  (2019) The Child, Early &amp; Forced Marriage &amp; Unions and Sexuality Working Group</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17" name="TextBox 16">
            <a:extLst>
              <a:ext uri="{FF2B5EF4-FFF2-40B4-BE49-F238E27FC236}">
                <a16:creationId xmlns:a16="http://schemas.microsoft.com/office/drawing/2014/main" id="{DC8A1E6E-C90E-8819-7B07-740BE5541F32}"/>
              </a:ext>
            </a:extLst>
          </p:cNvPr>
          <p:cNvSpPr txBox="1"/>
          <p:nvPr/>
        </p:nvSpPr>
        <p:spPr>
          <a:xfrm>
            <a:off x="8093162" y="3786857"/>
            <a:ext cx="648072" cy="307777"/>
          </a:xfrm>
          <a:prstGeom prst="rect">
            <a:avLst/>
          </a:prstGeom>
          <a:solidFill>
            <a:schemeClr val="accent2"/>
          </a:solidFill>
        </p:spPr>
        <p:txBody>
          <a:bodyPr wrap="square" rtlCol="0">
            <a:spAutoFit/>
          </a:bodyPr>
          <a:lstStyle/>
          <a:p>
            <a:r>
              <a:rPr lang="en-US" sz="1400">
                <a:solidFill>
                  <a:srgbClr val="FFFFFF"/>
                </a:solidFill>
                <a:hlinkClick r:id="rId7">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18" name="Rectangle 17">
            <a:extLst>
              <a:ext uri="{FF2B5EF4-FFF2-40B4-BE49-F238E27FC236}">
                <a16:creationId xmlns:a16="http://schemas.microsoft.com/office/drawing/2014/main" id="{2C218F0E-4E9E-9E76-9BF2-7E660A25DCEB}"/>
              </a:ext>
            </a:extLst>
          </p:cNvPr>
          <p:cNvSpPr/>
          <p:nvPr/>
        </p:nvSpPr>
        <p:spPr>
          <a:xfrm>
            <a:off x="308726" y="4443183"/>
            <a:ext cx="8484888" cy="53553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7">
            <a:extLst>
              <a:ext uri="{FF2B5EF4-FFF2-40B4-BE49-F238E27FC236}">
                <a16:creationId xmlns:a16="http://schemas.microsoft.com/office/drawing/2014/main" id="{ED0D8A1A-26DB-0493-091D-0A2EE7934D82}"/>
              </a:ext>
            </a:extLst>
          </p:cNvPr>
          <p:cNvSpPr txBox="1">
            <a:spLocks/>
          </p:cNvSpPr>
          <p:nvPr/>
        </p:nvSpPr>
        <p:spPr>
          <a:xfrm>
            <a:off x="304251" y="4456176"/>
            <a:ext cx="7646814" cy="448549"/>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Transcending Norms: Gender-Transformative Approaches in Women and Girls’ Safe Spaces in Humanitarian Settings (2021)</a:t>
            </a:r>
            <a:r>
              <a:rPr lang="en-GB" sz="6000">
                <a:effectLst/>
                <a:latin typeface="Calibri" panose="020F0502020204030204" pitchFamily="34" charset="0"/>
                <a:ea typeface="Calibri" panose="020F0502020204030204" pitchFamily="34" charset="0"/>
                <a:cs typeface="Arial" panose="020B0604020202020204" pitchFamily="34" charset="0"/>
              </a:rPr>
              <a:t> UNFPA </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0" name="TextBox 19">
            <a:extLst>
              <a:ext uri="{FF2B5EF4-FFF2-40B4-BE49-F238E27FC236}">
                <a16:creationId xmlns:a16="http://schemas.microsoft.com/office/drawing/2014/main" id="{8317EC0A-B866-09D4-9070-7E06643627A7}"/>
              </a:ext>
            </a:extLst>
          </p:cNvPr>
          <p:cNvSpPr txBox="1"/>
          <p:nvPr/>
        </p:nvSpPr>
        <p:spPr>
          <a:xfrm>
            <a:off x="8093165" y="4534417"/>
            <a:ext cx="648072" cy="307777"/>
          </a:xfrm>
          <a:prstGeom prst="rect">
            <a:avLst/>
          </a:prstGeom>
          <a:solidFill>
            <a:schemeClr val="accent2"/>
          </a:solidFill>
        </p:spPr>
        <p:txBody>
          <a:bodyPr wrap="square" rtlCol="0">
            <a:spAutoFit/>
          </a:bodyPr>
          <a:lstStyle/>
          <a:p>
            <a:r>
              <a:rPr lang="en-US" sz="1400">
                <a:solidFill>
                  <a:srgbClr val="FFFFFF"/>
                </a:solidFill>
                <a:hlinkClick r:id="rId8">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21" name="Rectangle 20">
            <a:extLst>
              <a:ext uri="{FF2B5EF4-FFF2-40B4-BE49-F238E27FC236}">
                <a16:creationId xmlns:a16="http://schemas.microsoft.com/office/drawing/2014/main" id="{245EEB81-43BE-18EA-8B3A-843ABF0B7D66}"/>
              </a:ext>
            </a:extLst>
          </p:cNvPr>
          <p:cNvSpPr/>
          <p:nvPr/>
        </p:nvSpPr>
        <p:spPr>
          <a:xfrm>
            <a:off x="308727" y="5729089"/>
            <a:ext cx="8484887"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7">
            <a:extLst>
              <a:ext uri="{FF2B5EF4-FFF2-40B4-BE49-F238E27FC236}">
                <a16:creationId xmlns:a16="http://schemas.microsoft.com/office/drawing/2014/main" id="{F4260525-2904-9934-5032-7EB974A3484E}"/>
              </a:ext>
            </a:extLst>
          </p:cNvPr>
          <p:cNvSpPr txBox="1">
            <a:spLocks/>
          </p:cNvSpPr>
          <p:nvPr/>
        </p:nvSpPr>
        <p:spPr>
          <a:xfrm>
            <a:off x="380736" y="5801098"/>
            <a:ext cx="7614402" cy="307777"/>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Gender-Transformative Budgeting: A Guide for Pan-African Parliamentarians (2019) </a:t>
            </a:r>
            <a:r>
              <a:rPr lang="en-GB" sz="6000">
                <a:effectLst/>
                <a:latin typeface="Calibri" panose="020F0502020204030204" pitchFamily="34" charset="0"/>
                <a:ea typeface="Calibri" panose="020F0502020204030204" pitchFamily="34" charset="0"/>
                <a:cs typeface="Arial" panose="020B0604020202020204" pitchFamily="34" charset="0"/>
              </a:rPr>
              <a:t>FEMNET</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3" name="TextBox 22">
            <a:extLst>
              <a:ext uri="{FF2B5EF4-FFF2-40B4-BE49-F238E27FC236}">
                <a16:creationId xmlns:a16="http://schemas.microsoft.com/office/drawing/2014/main" id="{20C0D8C6-FECF-F469-7679-88E12A081EAF}"/>
              </a:ext>
            </a:extLst>
          </p:cNvPr>
          <p:cNvSpPr txBox="1"/>
          <p:nvPr/>
        </p:nvSpPr>
        <p:spPr>
          <a:xfrm>
            <a:off x="8082747" y="5791224"/>
            <a:ext cx="648072" cy="307777"/>
          </a:xfrm>
          <a:prstGeom prst="rect">
            <a:avLst/>
          </a:prstGeom>
          <a:solidFill>
            <a:schemeClr val="accent2"/>
          </a:solidFill>
        </p:spPr>
        <p:txBody>
          <a:bodyPr wrap="square" rtlCol="0">
            <a:spAutoFit/>
          </a:bodyPr>
          <a:lstStyle/>
          <a:p>
            <a:r>
              <a:rPr lang="en-US" sz="1400">
                <a:solidFill>
                  <a:srgbClr val="FFFFFF"/>
                </a:solidFill>
                <a:hlinkClick r:id="rId9">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24" name="Rectangle 23">
            <a:extLst>
              <a:ext uri="{FF2B5EF4-FFF2-40B4-BE49-F238E27FC236}">
                <a16:creationId xmlns:a16="http://schemas.microsoft.com/office/drawing/2014/main" id="{FEFE227F-C2D9-F3BE-8050-7EE18FEB0B17}"/>
              </a:ext>
            </a:extLst>
          </p:cNvPr>
          <p:cNvSpPr/>
          <p:nvPr/>
        </p:nvSpPr>
        <p:spPr>
          <a:xfrm>
            <a:off x="301138" y="5088522"/>
            <a:ext cx="8484887" cy="53553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7">
            <a:extLst>
              <a:ext uri="{FF2B5EF4-FFF2-40B4-BE49-F238E27FC236}">
                <a16:creationId xmlns:a16="http://schemas.microsoft.com/office/drawing/2014/main" id="{FEE78C47-2C63-4B72-0866-B63E301D98A8}"/>
              </a:ext>
            </a:extLst>
          </p:cNvPr>
          <p:cNvSpPr txBox="1">
            <a:spLocks/>
          </p:cNvSpPr>
          <p:nvPr/>
        </p:nvSpPr>
        <p:spPr>
          <a:xfrm>
            <a:off x="282441" y="5128761"/>
            <a:ext cx="7614401" cy="442325"/>
          </a:xfrm>
          <a:prstGeom prst="rect">
            <a:avLst/>
          </a:prstGeom>
          <a:ln w="19050">
            <a:no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Enhancing Social Norms Programs: An Invitation to Rethink “Scaling Up” From a Feminist Perspective (2021) </a:t>
            </a:r>
            <a:r>
              <a:rPr lang="en-GB" sz="6000">
                <a:effectLst/>
                <a:latin typeface="Calibri" panose="020F0502020204030204" pitchFamily="34" charset="0"/>
                <a:ea typeface="Calibri" panose="020F0502020204030204" pitchFamily="34" charset="0"/>
                <a:cs typeface="Arial" panose="020B0604020202020204" pitchFamily="34" charset="0"/>
              </a:rPr>
              <a:t>CUSP</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6" name="TextBox 25">
            <a:extLst>
              <a:ext uri="{FF2B5EF4-FFF2-40B4-BE49-F238E27FC236}">
                <a16:creationId xmlns:a16="http://schemas.microsoft.com/office/drawing/2014/main" id="{6BBC8066-C890-7833-95C7-C4C15A415B19}"/>
              </a:ext>
            </a:extLst>
          </p:cNvPr>
          <p:cNvSpPr txBox="1"/>
          <p:nvPr/>
        </p:nvSpPr>
        <p:spPr>
          <a:xfrm>
            <a:off x="8075159" y="5193557"/>
            <a:ext cx="648072" cy="307777"/>
          </a:xfrm>
          <a:prstGeom prst="rect">
            <a:avLst/>
          </a:prstGeom>
          <a:solidFill>
            <a:schemeClr val="accent2"/>
          </a:solidFill>
        </p:spPr>
        <p:txBody>
          <a:bodyPr wrap="square" rtlCol="0">
            <a:spAutoFit/>
          </a:bodyPr>
          <a:lstStyle/>
          <a:p>
            <a:r>
              <a:rPr lang="en-US" sz="1400">
                <a:solidFill>
                  <a:srgbClr val="FFFFFF"/>
                </a:solidFill>
                <a:hlinkClick r:id="rId10">
                  <a:extLst>
                    <a:ext uri="{A12FA001-AC4F-418D-AE19-62706E023703}">
                      <ahyp:hlinkClr xmlns:ahyp="http://schemas.microsoft.com/office/drawing/2018/hyperlinkcolor" val="tx"/>
                    </a:ext>
                  </a:extLst>
                </a:hlinkClick>
              </a:rPr>
              <a:t>Here</a:t>
            </a:r>
            <a:endParaRPr lang="en-GB" sz="1400">
              <a:solidFill>
                <a:srgbClr val="FFFFFF"/>
              </a:solidFill>
            </a:endParaRPr>
          </a:p>
        </p:txBody>
      </p:sp>
    </p:spTree>
    <p:extLst>
      <p:ext uri="{BB962C8B-B14F-4D97-AF65-F5344CB8AC3E}">
        <p14:creationId xmlns:p14="http://schemas.microsoft.com/office/powerpoint/2010/main" val="198635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44824"/>
            <a:ext cx="6501408" cy="2133599"/>
          </a:xfrm>
        </p:spPr>
        <p:txBody>
          <a:bodyPr/>
          <a:lstStyle/>
          <a:p>
            <a:r>
              <a:rPr lang="en-GB" sz="7000">
                <a:solidFill>
                  <a:srgbClr val="FAF9F5"/>
                </a:solidFill>
              </a:rPr>
              <a:t>THANK YOU!</a:t>
            </a:r>
          </a:p>
        </p:txBody>
      </p:sp>
      <p:sp>
        <p:nvSpPr>
          <p:cNvPr id="3" name="TextBox 2">
            <a:extLst>
              <a:ext uri="{FF2B5EF4-FFF2-40B4-BE49-F238E27FC236}">
                <a16:creationId xmlns:a16="http://schemas.microsoft.com/office/drawing/2014/main" id="{A6055D1A-3C7D-C018-B5AB-7F6CDE8115FE}"/>
              </a:ext>
            </a:extLst>
          </p:cNvPr>
          <p:cNvSpPr txBox="1"/>
          <p:nvPr/>
        </p:nvSpPr>
        <p:spPr>
          <a:xfrm>
            <a:off x="5220072" y="5805264"/>
            <a:ext cx="3168352" cy="648072"/>
          </a:xfrm>
          <a:prstGeom prst="rect">
            <a:avLst/>
          </a:prstGeom>
          <a:solidFill>
            <a:srgbClr val="FFFFFF"/>
          </a:solidFill>
        </p:spPr>
        <p:txBody>
          <a:bodyPr wrap="square" rtlCol="0">
            <a:spAutoFit/>
          </a:bodyPr>
          <a:lstStyle/>
          <a:p>
            <a:endParaRPr lang="en-GB"/>
          </a:p>
        </p:txBody>
      </p:sp>
    </p:spTree>
    <p:extLst>
      <p:ext uri="{BB962C8B-B14F-4D97-AF65-F5344CB8AC3E}">
        <p14:creationId xmlns:p14="http://schemas.microsoft.com/office/powerpoint/2010/main" val="294810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182E-8A5D-10AA-617B-AE1E922B0254}"/>
              </a:ext>
            </a:extLst>
          </p:cNvPr>
          <p:cNvSpPr>
            <a:spLocks noGrp="1"/>
          </p:cNvSpPr>
          <p:nvPr>
            <p:ph type="title"/>
          </p:nvPr>
        </p:nvSpPr>
        <p:spPr>
          <a:xfrm>
            <a:off x="457199" y="185110"/>
            <a:ext cx="8229600" cy="701915"/>
          </a:xfrm>
        </p:spPr>
        <p:txBody>
          <a:bodyPr>
            <a:noAutofit/>
          </a:bodyPr>
          <a:lstStyle/>
          <a:p>
            <a:r>
              <a:rPr lang="en-GB" sz="4200"/>
              <a:t>Interpretation</a:t>
            </a:r>
          </a:p>
        </p:txBody>
      </p:sp>
      <p:sp>
        <p:nvSpPr>
          <p:cNvPr id="4" name="TextBox 3">
            <a:extLst>
              <a:ext uri="{FF2B5EF4-FFF2-40B4-BE49-F238E27FC236}">
                <a16:creationId xmlns:a16="http://schemas.microsoft.com/office/drawing/2014/main" id="{9B031B42-D13E-B731-99B9-84D37723A01E}"/>
              </a:ext>
            </a:extLst>
          </p:cNvPr>
          <p:cNvSpPr txBox="1"/>
          <p:nvPr/>
        </p:nvSpPr>
        <p:spPr>
          <a:xfrm>
            <a:off x="258557" y="1031874"/>
            <a:ext cx="4313443" cy="2031325"/>
          </a:xfrm>
          <a:prstGeom prst="rect">
            <a:avLst/>
          </a:prstGeom>
          <a:ln>
            <a:solidFill>
              <a:srgbClr val="FAA81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n-GB" sz="1900" b="1" dirty="0">
                <a:solidFill>
                  <a:schemeClr val="accent2"/>
                </a:solidFill>
                <a:latin typeface="Calibri" panose="020F0502020204030204"/>
              </a:rPr>
              <a:t>ENGLISH</a:t>
            </a:r>
            <a:r>
              <a:rPr lang="en-GB" dirty="0">
                <a:solidFill>
                  <a:prstClr val="black"/>
                </a:solidFill>
                <a:latin typeface="Calibri" panose="020F0502020204030204"/>
              </a:rPr>
              <a:t> - This session will have presentations in </a:t>
            </a:r>
            <a:r>
              <a:rPr lang="en-GB" b="1" dirty="0">
                <a:solidFill>
                  <a:prstClr val="black"/>
                </a:solidFill>
                <a:latin typeface="Calibri" panose="020F0502020204030204"/>
              </a:rPr>
              <a:t>English and French</a:t>
            </a:r>
            <a:r>
              <a:rPr lang="en-GB" dirty="0">
                <a:solidFill>
                  <a:prstClr val="black"/>
                </a:solidFill>
                <a:latin typeface="Calibri" panose="020F0502020204030204"/>
              </a:rPr>
              <a:t>. To access simultaneous interpretation, please click on the globe icon at the bottom bar of your screen and </a:t>
            </a:r>
            <a:r>
              <a:rPr lang="en-GB" b="1" dirty="0">
                <a:solidFill>
                  <a:prstClr val="black"/>
                </a:solidFill>
                <a:latin typeface="Calibri" panose="020F0502020204030204"/>
              </a:rPr>
              <a:t>select your preferred language (English, French, or no interpretation).</a:t>
            </a:r>
          </a:p>
        </p:txBody>
      </p:sp>
      <p:sp>
        <p:nvSpPr>
          <p:cNvPr id="6" name="Content Placeholder 5">
            <a:extLst>
              <a:ext uri="{FF2B5EF4-FFF2-40B4-BE49-F238E27FC236}">
                <a16:creationId xmlns:a16="http://schemas.microsoft.com/office/drawing/2014/main" id="{653B75BB-8DE4-523D-09BA-F3051BF22491}"/>
              </a:ext>
            </a:extLst>
          </p:cNvPr>
          <p:cNvSpPr txBox="1">
            <a:spLocks noGrp="1"/>
          </p:cNvSpPr>
          <p:nvPr>
            <p:ph idx="1"/>
          </p:nvPr>
        </p:nvSpPr>
        <p:spPr>
          <a:xfrm>
            <a:off x="4713130" y="3305231"/>
            <a:ext cx="4313442" cy="2308324"/>
          </a:xfrm>
          <a:prstGeom prst="rect">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defTabSz="685800">
              <a:buNone/>
              <a:defRPr/>
            </a:pPr>
            <a:r>
              <a:rPr lang="fr-FR" sz="1800" b="1" cap="all">
                <a:solidFill>
                  <a:schemeClr val="accent5">
                    <a:lumMod val="75000"/>
                  </a:schemeClr>
                </a:solidFill>
                <a:latin typeface="Calibri" panose="020F0502020204030204"/>
              </a:rPr>
              <a:t>français</a:t>
            </a:r>
            <a:r>
              <a:rPr lang="fr-FR" sz="1800" b="1">
                <a:solidFill>
                  <a:prstClr val="black"/>
                </a:solidFill>
                <a:latin typeface="Calibri" panose="020F0502020204030204"/>
              </a:rPr>
              <a:t> - </a:t>
            </a:r>
            <a:r>
              <a:rPr lang="fr-FR" sz="1800">
                <a:solidFill>
                  <a:prstClr val="black"/>
                </a:solidFill>
                <a:latin typeface="Calibri" panose="020F0502020204030204"/>
              </a:rPr>
              <a:t>Cette session comprendra des présentations en </a:t>
            </a:r>
            <a:r>
              <a:rPr lang="fr-FR" sz="1800" b="1">
                <a:solidFill>
                  <a:prstClr val="black"/>
                </a:solidFill>
                <a:latin typeface="Calibri" panose="020F0502020204030204"/>
              </a:rPr>
              <a:t>anglais et en portugais</a:t>
            </a:r>
            <a:r>
              <a:rPr lang="fr-FR" sz="1800">
                <a:solidFill>
                  <a:prstClr val="black"/>
                </a:solidFill>
                <a:latin typeface="Calibri" panose="020F0502020204030204"/>
              </a:rPr>
              <a:t>. Pour accéder aux services d'interprétation simultanée, veuillez cliquer sur l'icône globe que vous trouverez dans la barre inférieure de votre écran, et </a:t>
            </a:r>
            <a:r>
              <a:rPr lang="fr-FR" sz="1800" b="1">
                <a:solidFill>
                  <a:prstClr val="black"/>
                </a:solidFill>
                <a:latin typeface="Calibri" panose="020F0502020204030204"/>
              </a:rPr>
              <a:t>sélectionnez la langue de préférence (anglais, espagnol, français, portugais ou version originale)</a:t>
            </a:r>
            <a:r>
              <a:rPr lang="fr-FR" sz="1800">
                <a:solidFill>
                  <a:prstClr val="black"/>
                </a:solidFill>
                <a:latin typeface="Calibri" panose="020F0502020204030204"/>
              </a:rPr>
              <a:t>.</a:t>
            </a:r>
            <a:endParaRPr lang="en-GB" sz="1800">
              <a:solidFill>
                <a:prstClr val="black"/>
              </a:solidFill>
              <a:latin typeface="Calibri" panose="020F0502020204030204"/>
            </a:endParaRPr>
          </a:p>
        </p:txBody>
      </p:sp>
      <p:pic>
        <p:nvPicPr>
          <p:cNvPr id="7" name="Picture 6">
            <a:extLst>
              <a:ext uri="{FF2B5EF4-FFF2-40B4-BE49-F238E27FC236}">
                <a16:creationId xmlns:a16="http://schemas.microsoft.com/office/drawing/2014/main" id="{ED2C8BE0-F97B-313B-8AB9-638BAE630D0A}"/>
              </a:ext>
            </a:extLst>
          </p:cNvPr>
          <p:cNvPicPr>
            <a:picLocks noChangeAspect="1"/>
          </p:cNvPicPr>
          <p:nvPr/>
        </p:nvPicPr>
        <p:blipFill rotWithShape="1">
          <a:blip r:embed="rId3">
            <a:extLst>
              <a:ext uri="{28A0092B-C50C-407E-A947-70E740481C1C}">
                <a14:useLocalDpi xmlns:a14="http://schemas.microsoft.com/office/drawing/2010/main" val="0"/>
              </a:ext>
            </a:extLst>
          </a:blip>
          <a:srcRect l="13406" t="17983" r="9134"/>
          <a:stretch/>
        </p:blipFill>
        <p:spPr>
          <a:xfrm>
            <a:off x="145887" y="5855587"/>
            <a:ext cx="8852224" cy="701916"/>
          </a:xfrm>
          <a:prstGeom prst="rect">
            <a:avLst/>
          </a:prstGeom>
        </p:spPr>
      </p:pic>
      <p:sp>
        <p:nvSpPr>
          <p:cNvPr id="8" name="Rectangle 7">
            <a:extLst>
              <a:ext uri="{FF2B5EF4-FFF2-40B4-BE49-F238E27FC236}">
                <a16:creationId xmlns:a16="http://schemas.microsoft.com/office/drawing/2014/main" id="{28A254BE-A636-DC24-6857-CCF23D17AB2B}"/>
              </a:ext>
            </a:extLst>
          </p:cNvPr>
          <p:cNvSpPr/>
          <p:nvPr/>
        </p:nvSpPr>
        <p:spPr>
          <a:xfrm>
            <a:off x="6869850" y="5762123"/>
            <a:ext cx="1086526" cy="88884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68580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288269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What does </a:t>
            </a:r>
            <a:br>
              <a:rPr lang="en-GB"/>
            </a:br>
            <a:r>
              <a:rPr lang="en-GB"/>
              <a:t>“gender-transformative collective action” mean? </a:t>
            </a:r>
            <a:br>
              <a:rPr lang="en-GB"/>
            </a:br>
            <a:r>
              <a:rPr lang="en-GB"/>
              <a:t>Why is it mission critical?</a:t>
            </a:r>
          </a:p>
        </p:txBody>
      </p:sp>
    </p:spTree>
    <p:extLst>
      <p:ext uri="{BB962C8B-B14F-4D97-AF65-F5344CB8AC3E}">
        <p14:creationId xmlns:p14="http://schemas.microsoft.com/office/powerpoint/2010/main" val="131006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1289-3BE4-9D7B-D6AD-4943C022FAFE}"/>
              </a:ext>
            </a:extLst>
          </p:cNvPr>
          <p:cNvSpPr>
            <a:spLocks noGrp="1"/>
          </p:cNvSpPr>
          <p:nvPr>
            <p:ph type="title"/>
          </p:nvPr>
        </p:nvSpPr>
        <p:spPr>
          <a:xfrm>
            <a:off x="457200" y="0"/>
            <a:ext cx="8229600" cy="1143000"/>
          </a:xfrm>
        </p:spPr>
        <p:txBody>
          <a:bodyPr>
            <a:normAutofit fontScale="90000"/>
          </a:bodyPr>
          <a:lstStyle/>
          <a:p>
            <a:r>
              <a:rPr lang="en-GB"/>
              <a:t>African women face the highest levels of discrimination in the world</a:t>
            </a:r>
          </a:p>
        </p:txBody>
      </p:sp>
      <p:sp>
        <p:nvSpPr>
          <p:cNvPr id="4" name="Content Placeholder 3">
            <a:extLst>
              <a:ext uri="{FF2B5EF4-FFF2-40B4-BE49-F238E27FC236}">
                <a16:creationId xmlns:a16="http://schemas.microsoft.com/office/drawing/2014/main" id="{A3145927-89EB-AA60-00B7-5CFED10CFF58}"/>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E824FE12-518F-D71D-8DA8-7AA4FF17FE38}"/>
              </a:ext>
            </a:extLst>
          </p:cNvPr>
          <p:cNvPicPr>
            <a:picLocks noChangeAspect="1"/>
          </p:cNvPicPr>
          <p:nvPr/>
        </p:nvPicPr>
        <p:blipFill>
          <a:blip r:embed="rId3"/>
          <a:stretch>
            <a:fillRect/>
          </a:stretch>
        </p:blipFill>
        <p:spPr>
          <a:xfrm>
            <a:off x="457200" y="1086856"/>
            <a:ext cx="8229600" cy="5791999"/>
          </a:xfrm>
          <a:prstGeom prst="rect">
            <a:avLst/>
          </a:prstGeom>
        </p:spPr>
      </p:pic>
    </p:spTree>
    <p:extLst>
      <p:ext uri="{BB962C8B-B14F-4D97-AF65-F5344CB8AC3E}">
        <p14:creationId xmlns:p14="http://schemas.microsoft.com/office/powerpoint/2010/main" val="426202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1289-3BE4-9D7B-D6AD-4943C022FAFE}"/>
              </a:ext>
            </a:extLst>
          </p:cNvPr>
          <p:cNvSpPr>
            <a:spLocks noGrp="1"/>
          </p:cNvSpPr>
          <p:nvPr>
            <p:ph type="title"/>
          </p:nvPr>
        </p:nvSpPr>
        <p:spPr>
          <a:xfrm>
            <a:off x="457200" y="0"/>
            <a:ext cx="8229600" cy="1143000"/>
          </a:xfrm>
        </p:spPr>
        <p:txBody>
          <a:bodyPr>
            <a:normAutofit/>
          </a:bodyPr>
          <a:lstStyle/>
          <a:p>
            <a:r>
              <a:rPr lang="en-GB"/>
              <a:t>Regional SIGI for Africa</a:t>
            </a:r>
          </a:p>
        </p:txBody>
      </p:sp>
      <p:pic>
        <p:nvPicPr>
          <p:cNvPr id="5" name="Content Placeholder 4">
            <a:extLst>
              <a:ext uri="{FF2B5EF4-FFF2-40B4-BE49-F238E27FC236}">
                <a16:creationId xmlns:a16="http://schemas.microsoft.com/office/drawing/2014/main" id="{B017ECC0-3B4C-3141-CCAD-8FED1E4C6EF3}"/>
              </a:ext>
            </a:extLst>
          </p:cNvPr>
          <p:cNvPicPr>
            <a:picLocks noGrp="1" noChangeAspect="1"/>
          </p:cNvPicPr>
          <p:nvPr>
            <p:ph idx="1"/>
          </p:nvPr>
        </p:nvPicPr>
        <p:blipFill>
          <a:blip r:embed="rId3"/>
          <a:stretch>
            <a:fillRect/>
          </a:stretch>
        </p:blipFill>
        <p:spPr>
          <a:xfrm>
            <a:off x="1636295" y="955779"/>
            <a:ext cx="6393280" cy="5970147"/>
          </a:xfrm>
        </p:spPr>
      </p:pic>
    </p:spTree>
    <p:extLst>
      <p:ext uri="{BB962C8B-B14F-4D97-AF65-F5344CB8AC3E}">
        <p14:creationId xmlns:p14="http://schemas.microsoft.com/office/powerpoint/2010/main" val="180247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B4D443E-116C-344C-2273-3A1AD59F6162}"/>
              </a:ext>
            </a:extLst>
          </p:cNvPr>
          <p:cNvSpPr>
            <a:spLocks noGrp="1"/>
          </p:cNvSpPr>
          <p:nvPr>
            <p:ph type="title"/>
          </p:nvPr>
        </p:nvSpPr>
        <p:spPr>
          <a:xfrm>
            <a:off x="457200" y="274638"/>
            <a:ext cx="8229600" cy="1143000"/>
          </a:xfrm>
        </p:spPr>
        <p:txBody>
          <a:bodyPr>
            <a:normAutofit/>
          </a:bodyPr>
          <a:lstStyle/>
          <a:p>
            <a:r>
              <a:rPr lang="en-GB"/>
              <a:t>To end child marriage by 2030 Africa needs to accelerate efforts</a:t>
            </a:r>
            <a:endParaRPr lang="en-US"/>
          </a:p>
        </p:txBody>
      </p:sp>
      <p:pic>
        <p:nvPicPr>
          <p:cNvPr id="6" name="Content Placeholder 5" descr="Chart, line chart&#10;&#10;Description automatically generated">
            <a:extLst>
              <a:ext uri="{FF2B5EF4-FFF2-40B4-BE49-F238E27FC236}">
                <a16:creationId xmlns:a16="http://schemas.microsoft.com/office/drawing/2014/main" id="{63386076-0B8B-C148-3BB9-E3DB1395C8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220" y="1553017"/>
            <a:ext cx="8229600" cy="4238244"/>
          </a:xfrm>
          <a:noFill/>
        </p:spPr>
      </p:pic>
      <p:sp>
        <p:nvSpPr>
          <p:cNvPr id="2" name="TextBox 1">
            <a:extLst>
              <a:ext uri="{FF2B5EF4-FFF2-40B4-BE49-F238E27FC236}">
                <a16:creationId xmlns:a16="http://schemas.microsoft.com/office/drawing/2014/main" id="{55E754DF-C9ED-6319-6034-583D006787F2}"/>
              </a:ext>
            </a:extLst>
          </p:cNvPr>
          <p:cNvSpPr txBox="1"/>
          <p:nvPr/>
        </p:nvSpPr>
        <p:spPr>
          <a:xfrm>
            <a:off x="106420" y="1875169"/>
            <a:ext cx="523220" cy="3593939"/>
          </a:xfrm>
          <a:prstGeom prst="rect">
            <a:avLst/>
          </a:prstGeom>
          <a:noFill/>
        </p:spPr>
        <p:txBody>
          <a:bodyPr vert="vert270" wrap="square" rtlCol="0">
            <a:spAutoFit/>
          </a:bodyPr>
          <a:lstStyle/>
          <a:p>
            <a:pPr algn="ctr"/>
            <a:r>
              <a:rPr lang="en-GB" sz="2200"/>
              <a:t>Child marriage prevalence</a:t>
            </a:r>
          </a:p>
        </p:txBody>
      </p:sp>
      <p:sp>
        <p:nvSpPr>
          <p:cNvPr id="3" name="Rectangle 2">
            <a:extLst>
              <a:ext uri="{FF2B5EF4-FFF2-40B4-BE49-F238E27FC236}">
                <a16:creationId xmlns:a16="http://schemas.microsoft.com/office/drawing/2014/main" id="{EF0A6D18-A0A6-51E1-EF72-C94412677E39}"/>
              </a:ext>
            </a:extLst>
          </p:cNvPr>
          <p:cNvSpPr/>
          <p:nvPr/>
        </p:nvSpPr>
        <p:spPr>
          <a:xfrm>
            <a:off x="3734129" y="5791261"/>
            <a:ext cx="765644" cy="393540"/>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a:t>SDG 5.3</a:t>
            </a:r>
            <a:endParaRPr lang="en-GB" sz="1200"/>
          </a:p>
        </p:txBody>
      </p:sp>
      <p:sp>
        <p:nvSpPr>
          <p:cNvPr id="4" name="Rectangle 3">
            <a:extLst>
              <a:ext uri="{FF2B5EF4-FFF2-40B4-BE49-F238E27FC236}">
                <a16:creationId xmlns:a16="http://schemas.microsoft.com/office/drawing/2014/main" id="{EBBE9F7C-3285-D07D-B7C5-6B1454525DC2}"/>
              </a:ext>
            </a:extLst>
          </p:cNvPr>
          <p:cNvSpPr/>
          <p:nvPr/>
        </p:nvSpPr>
        <p:spPr>
          <a:xfrm>
            <a:off x="7306208" y="5791261"/>
            <a:ext cx="1233550" cy="513747"/>
          </a:xfrm>
          <a:prstGeom prst="rect">
            <a:avLst/>
          </a:prstGeom>
          <a:ln w="19050">
            <a:solidFill>
              <a:srgbClr val="A0CE8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a:t>Africa Union Agenda 2063</a:t>
            </a:r>
            <a:endParaRPr lang="en-GB" sz="1200"/>
          </a:p>
        </p:txBody>
      </p:sp>
      <p:cxnSp>
        <p:nvCxnSpPr>
          <p:cNvPr id="7" name="Straight Arrow Connector 6">
            <a:extLst>
              <a:ext uri="{FF2B5EF4-FFF2-40B4-BE49-F238E27FC236}">
                <a16:creationId xmlns:a16="http://schemas.microsoft.com/office/drawing/2014/main" id="{67E476E4-CDDD-4C9D-7AC0-6223639DD88E}"/>
              </a:ext>
            </a:extLst>
          </p:cNvPr>
          <p:cNvCxnSpPr/>
          <p:nvPr/>
        </p:nvCxnSpPr>
        <p:spPr>
          <a:xfrm flipV="1">
            <a:off x="7934558" y="5108525"/>
            <a:ext cx="0" cy="684000"/>
          </a:xfrm>
          <a:prstGeom prst="straightConnector1">
            <a:avLst/>
          </a:prstGeom>
          <a:ln w="19050">
            <a:solidFill>
              <a:srgbClr val="A0CE8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19DA63-DBFD-ADF4-A0AE-084111487B8C}"/>
              </a:ext>
            </a:extLst>
          </p:cNvPr>
          <p:cNvCxnSpPr/>
          <p:nvPr/>
        </p:nvCxnSpPr>
        <p:spPr>
          <a:xfrm flipV="1">
            <a:off x="4116951" y="5504525"/>
            <a:ext cx="0" cy="288000"/>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53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CDCC-F20D-AEAC-3621-13036D49786A}"/>
              </a:ext>
            </a:extLst>
          </p:cNvPr>
          <p:cNvSpPr>
            <a:spLocks noGrp="1"/>
          </p:cNvSpPr>
          <p:nvPr>
            <p:ph type="title"/>
          </p:nvPr>
        </p:nvSpPr>
        <p:spPr/>
        <p:txBody>
          <a:bodyPr>
            <a:normAutofit/>
          </a:bodyPr>
          <a:lstStyle/>
          <a:p>
            <a:r>
              <a:rPr lang="en-GB" sz="3600"/>
              <a:t>What is a gender-transformative approach?</a:t>
            </a:r>
          </a:p>
        </p:txBody>
      </p:sp>
      <p:graphicFrame>
        <p:nvGraphicFramePr>
          <p:cNvPr id="4" name="Content Placeholder 3">
            <a:extLst>
              <a:ext uri="{FF2B5EF4-FFF2-40B4-BE49-F238E27FC236}">
                <a16:creationId xmlns:a16="http://schemas.microsoft.com/office/drawing/2014/main" id="{EF89939C-4763-1F9A-9AF3-9EB66485050B}"/>
              </a:ext>
            </a:extLst>
          </p:cNvPr>
          <p:cNvGraphicFramePr>
            <a:graphicFrameLocks noGrp="1"/>
          </p:cNvGraphicFramePr>
          <p:nvPr>
            <p:ph idx="1"/>
            <p:extLst>
              <p:ext uri="{D42A27DB-BD31-4B8C-83A1-F6EECF244321}">
                <p14:modId xmlns:p14="http://schemas.microsoft.com/office/powerpoint/2010/main" val="1261169749"/>
              </p:ext>
            </p:extLst>
          </p:nvPr>
        </p:nvGraphicFramePr>
        <p:xfrm>
          <a:off x="457200" y="1417638"/>
          <a:ext cx="8229600" cy="3538599"/>
        </p:xfrm>
        <a:graphic>
          <a:graphicData uri="http://schemas.openxmlformats.org/drawingml/2006/table">
            <a:tbl>
              <a:tblPr firstRow="1" firstCol="1" bandRow="1">
                <a:tableStyleId>{5C22544A-7EE6-4342-B048-85BDC9FD1C3A}</a:tableStyleId>
              </a:tblPr>
              <a:tblGrid>
                <a:gridCol w="2149813">
                  <a:extLst>
                    <a:ext uri="{9D8B030D-6E8A-4147-A177-3AD203B41FA5}">
                      <a16:colId xmlns:a16="http://schemas.microsoft.com/office/drawing/2014/main" val="690087217"/>
                    </a:ext>
                  </a:extLst>
                </a:gridCol>
                <a:gridCol w="6079787">
                  <a:extLst>
                    <a:ext uri="{9D8B030D-6E8A-4147-A177-3AD203B41FA5}">
                      <a16:colId xmlns:a16="http://schemas.microsoft.com/office/drawing/2014/main" val="1325782926"/>
                    </a:ext>
                  </a:extLst>
                </a:gridCol>
              </a:tblGrid>
              <a:tr h="816600">
                <a:tc rowSpan="4">
                  <a:txBody>
                    <a:bodyPr/>
                    <a:lstStyle/>
                    <a:p>
                      <a:pPr>
                        <a:lnSpc>
                          <a:spcPct val="107000"/>
                        </a:lnSpc>
                        <a:spcAft>
                          <a:spcPts val="800"/>
                        </a:spcAft>
                      </a:pPr>
                      <a:r>
                        <a:rPr lang="en-GB" sz="1700" b="0">
                          <a:solidFill>
                            <a:schemeClr val="tx1"/>
                          </a:solidFill>
                          <a:effectLst/>
                        </a:rPr>
                        <a:t>A transformative approach promotes gender equality by</a:t>
                      </a:r>
                      <a:endParaRPr lang="en-GB"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solidFill>
                      <a:schemeClr val="accent2">
                        <a:lumMod val="60000"/>
                        <a:lumOff val="40000"/>
                      </a:schemeClr>
                    </a:solidFill>
                  </a:tcPr>
                </a:tc>
                <a:tc>
                  <a:txBody>
                    <a:bodyPr/>
                    <a:lstStyle/>
                    <a:p>
                      <a:pPr marL="342900" lvl="0" indent="-342900">
                        <a:lnSpc>
                          <a:spcPct val="107000"/>
                        </a:lnSpc>
                        <a:spcAft>
                          <a:spcPts val="800"/>
                        </a:spcAft>
                        <a:buFont typeface="Symbol" panose="05050102010706020507" pitchFamily="18" charset="2"/>
                        <a:buChar char=""/>
                      </a:pPr>
                      <a:r>
                        <a:rPr lang="en-GB" sz="1700" b="0">
                          <a:solidFill>
                            <a:schemeClr val="tx1"/>
                          </a:solidFill>
                          <a:effectLst/>
                        </a:rPr>
                        <a:t>Fostering critical examination of inequalities and gender roles, norms and dynamics</a:t>
                      </a:r>
                      <a:endParaRPr lang="en-GB"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solidFill>
                      <a:schemeClr val="accent1">
                        <a:lumMod val="20000"/>
                        <a:lumOff val="80000"/>
                      </a:schemeClr>
                    </a:solidFill>
                  </a:tcPr>
                </a:tc>
                <a:extLst>
                  <a:ext uri="{0D108BD9-81ED-4DB2-BD59-A6C34878D82A}">
                    <a16:rowId xmlns:a16="http://schemas.microsoft.com/office/drawing/2014/main" val="2110772539"/>
                  </a:ext>
                </a:extLst>
              </a:tr>
              <a:tr h="816600">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en-GB" sz="1700">
                          <a:effectLst/>
                        </a:rPr>
                        <a:t>Recognising and strengthening positive norms that support equality and an enabling environment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4047575273"/>
                  </a:ext>
                </a:extLst>
              </a:tr>
              <a:tr h="816600">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en-GB" sz="1700">
                          <a:effectLst/>
                        </a:rPr>
                        <a:t>Promoting the relative position of women, girls and marginalised groups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178333735"/>
                  </a:ext>
                </a:extLst>
              </a:tr>
              <a:tr h="1088799">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en-GB" sz="1700">
                          <a:effectLst/>
                        </a:rPr>
                        <a:t>Transforming the underlying social structures, policies and broadly held social norms that perpetuate and legitimise gender inequalities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3850354057"/>
                  </a:ext>
                </a:extLst>
              </a:tr>
            </a:tbl>
          </a:graphicData>
        </a:graphic>
      </p:graphicFrame>
      <p:sp>
        <p:nvSpPr>
          <p:cNvPr id="6" name="TextBox 5">
            <a:extLst>
              <a:ext uri="{FF2B5EF4-FFF2-40B4-BE49-F238E27FC236}">
                <a16:creationId xmlns:a16="http://schemas.microsoft.com/office/drawing/2014/main" id="{AA95F06C-796A-B736-22E8-18B0F0B95195}"/>
              </a:ext>
            </a:extLst>
          </p:cNvPr>
          <p:cNvSpPr txBox="1"/>
          <p:nvPr/>
        </p:nvSpPr>
        <p:spPr>
          <a:xfrm>
            <a:off x="1776714" y="4981659"/>
            <a:ext cx="4931923" cy="1959511"/>
          </a:xfrm>
          <a:prstGeom prst="rect">
            <a:avLst/>
          </a:prstGeom>
          <a:noFill/>
        </p:spPr>
        <p:txBody>
          <a:bodyPr wrap="square">
            <a:spAutoFit/>
          </a:bodyPr>
          <a:lstStyle/>
          <a:p>
            <a:pPr marL="0" indent="0">
              <a:spcAft>
                <a:spcPts val="800"/>
              </a:spcAft>
              <a:buNone/>
            </a:pPr>
            <a:r>
              <a:rPr lang="en-GB" sz="1800">
                <a:effectLst/>
                <a:latin typeface="Calibri" panose="020F0502020204030204" pitchFamily="34" charset="0"/>
                <a:ea typeface="Calibri" panose="020F0502020204030204" pitchFamily="34" charset="0"/>
                <a:cs typeface="Arial" panose="020B0604020202020204" pitchFamily="34" charset="0"/>
              </a:rPr>
              <a:t>One African member’s definition of a gender- transformative approach:</a:t>
            </a:r>
          </a:p>
          <a:p>
            <a:pPr marL="0" indent="0" algn="just">
              <a:spcAft>
                <a:spcPts val="800"/>
              </a:spcAft>
              <a:buNone/>
            </a:pPr>
            <a:r>
              <a:rPr lang="en-GB" sz="1800" b="1" i="1">
                <a:effectLst/>
                <a:latin typeface="Calibri" panose="020F0502020204030204" pitchFamily="34" charset="0"/>
                <a:ea typeface="Calibri" panose="020F0502020204030204" pitchFamily="34" charset="0"/>
                <a:cs typeface="Arial" panose="020B0604020202020204" pitchFamily="34" charset="0"/>
              </a:rPr>
              <a:t>When you cut a tree from the roots then it will not grow again. When you cut a branch, it will continue.</a:t>
            </a:r>
          </a:p>
          <a:p>
            <a:pPr marL="0" indent="0">
              <a:spcAft>
                <a:spcPts val="800"/>
              </a:spcAft>
              <a:buNone/>
            </a:pPr>
            <a:endParaRPr lang="en-GB" sz="1800" b="1" i="1">
              <a:solidFill>
                <a:srgbClr val="66CBE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Content Placeholder 6" descr="Speech outline">
            <a:extLst>
              <a:ext uri="{FF2B5EF4-FFF2-40B4-BE49-F238E27FC236}">
                <a16:creationId xmlns:a16="http://schemas.microsoft.com/office/drawing/2014/main" id="{6E917E57-C71C-C735-C710-D3B865E2B1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793" y="5115388"/>
            <a:ext cx="1498922" cy="1498922"/>
          </a:xfrm>
          <a:prstGeom prst="rect">
            <a:avLst/>
          </a:prstGeom>
        </p:spPr>
      </p:pic>
    </p:spTree>
    <p:extLst>
      <p:ext uri="{BB962C8B-B14F-4D97-AF65-F5344CB8AC3E}">
        <p14:creationId xmlns:p14="http://schemas.microsoft.com/office/powerpoint/2010/main" val="271656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B772A-BA00-58E1-7807-F345533A2B54}"/>
              </a:ext>
            </a:extLst>
          </p:cNvPr>
          <p:cNvSpPr/>
          <p:nvPr/>
        </p:nvSpPr>
        <p:spPr>
          <a:xfrm>
            <a:off x="395536" y="812902"/>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85C8F0-E8F1-F82C-2340-3BB10716CCB2}"/>
              </a:ext>
            </a:extLst>
          </p:cNvPr>
          <p:cNvSpPr>
            <a:spLocks noGrp="1"/>
          </p:cNvSpPr>
          <p:nvPr>
            <p:ph type="title"/>
          </p:nvPr>
        </p:nvSpPr>
        <p:spPr>
          <a:xfrm>
            <a:off x="282352" y="119995"/>
            <a:ext cx="8579296" cy="583034"/>
          </a:xfrm>
        </p:spPr>
        <p:txBody>
          <a:bodyPr/>
          <a:lstStyle/>
          <a:p>
            <a:r>
              <a:rPr kumimoji="0" lang="en-GB" sz="3200" b="0" i="0" u="none" strike="noStrike" kern="1200" cap="none" spc="0" normalizeH="0" baseline="0" noProof="0">
                <a:ln>
                  <a:noFill/>
                </a:ln>
                <a:solidFill>
                  <a:srgbClr val="66CBE1"/>
                </a:solidFill>
                <a:effectLst/>
                <a:uLnTx/>
                <a:uFillTx/>
                <a:latin typeface="Platz"/>
                <a:ea typeface="+mj-ea"/>
                <a:cs typeface="+mj-cs"/>
              </a:rPr>
              <a:t>Core elements of a gender-transformative approach </a:t>
            </a:r>
            <a:endParaRPr lang="en-GB"/>
          </a:p>
        </p:txBody>
      </p:sp>
      <p:pic>
        <p:nvPicPr>
          <p:cNvPr id="5" name="Content Placeholder 4" descr="A picture containing person&#10;&#10;Description automatically generated">
            <a:extLst>
              <a:ext uri="{FF2B5EF4-FFF2-40B4-BE49-F238E27FC236}">
                <a16:creationId xmlns:a16="http://schemas.microsoft.com/office/drawing/2014/main" id="{FBE742F2-ACE5-66D8-5C7B-5444433505C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7927" y="982452"/>
            <a:ext cx="1948700" cy="1764000"/>
          </a:xfrm>
        </p:spPr>
      </p:pic>
      <p:pic>
        <p:nvPicPr>
          <p:cNvPr id="7" name="Picture 6" descr="A group of people sitting in chairs&#10;&#10;Description automatically generated with medium confidence">
            <a:extLst>
              <a:ext uri="{FF2B5EF4-FFF2-40B4-BE49-F238E27FC236}">
                <a16:creationId xmlns:a16="http://schemas.microsoft.com/office/drawing/2014/main" id="{A357143D-3ECA-94A0-42A9-931A979E5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754" y="972221"/>
            <a:ext cx="2484000" cy="1656000"/>
          </a:xfrm>
          <a:prstGeom prst="rect">
            <a:avLst/>
          </a:prstGeom>
        </p:spPr>
      </p:pic>
      <p:pic>
        <p:nvPicPr>
          <p:cNvPr id="9" name="Picture 8" descr="A group of children raising their hands&#10;&#10;Description automatically generated with medium confidence">
            <a:extLst>
              <a:ext uri="{FF2B5EF4-FFF2-40B4-BE49-F238E27FC236}">
                <a16:creationId xmlns:a16="http://schemas.microsoft.com/office/drawing/2014/main" id="{2006C420-63CF-83A7-25B6-0F76DE2CF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765" y="960730"/>
            <a:ext cx="2245742" cy="1692000"/>
          </a:xfrm>
          <a:prstGeom prst="rect">
            <a:avLst/>
          </a:prstGeom>
        </p:spPr>
      </p:pic>
      <p:pic>
        <p:nvPicPr>
          <p:cNvPr id="11" name="Picture 10" descr="A picture containing person&#10;&#10;Description automatically generated">
            <a:extLst>
              <a:ext uri="{FF2B5EF4-FFF2-40B4-BE49-F238E27FC236}">
                <a16:creationId xmlns:a16="http://schemas.microsoft.com/office/drawing/2014/main" id="{AF445D35-D8D7-3B47-446A-AAE14E6E34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886" y="3827107"/>
            <a:ext cx="1938828" cy="1749511"/>
          </a:xfrm>
          <a:prstGeom prst="rect">
            <a:avLst/>
          </a:prstGeom>
        </p:spPr>
      </p:pic>
      <p:pic>
        <p:nvPicPr>
          <p:cNvPr id="13" name="Picture 12" descr="Text&#10;&#10;Description automatically generated">
            <a:extLst>
              <a:ext uri="{FF2B5EF4-FFF2-40B4-BE49-F238E27FC236}">
                <a16:creationId xmlns:a16="http://schemas.microsoft.com/office/drawing/2014/main" id="{0E690962-0BBA-B041-906D-C03E481CF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7202" y="3876450"/>
            <a:ext cx="2024867" cy="1656493"/>
          </a:xfrm>
          <a:prstGeom prst="rect">
            <a:avLst/>
          </a:prstGeom>
        </p:spPr>
      </p:pic>
      <p:pic>
        <p:nvPicPr>
          <p:cNvPr id="15" name="Picture 14" descr="A group of people wearing face paint&#10;&#10;Description automatically generated with low confidence">
            <a:extLst>
              <a:ext uri="{FF2B5EF4-FFF2-40B4-BE49-F238E27FC236}">
                <a16:creationId xmlns:a16="http://schemas.microsoft.com/office/drawing/2014/main" id="{1D8B9111-81AF-6BD8-3E94-BBD60572B7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7418" y="3736334"/>
            <a:ext cx="2594669" cy="1661459"/>
          </a:xfrm>
          <a:prstGeom prst="rect">
            <a:avLst/>
          </a:prstGeom>
        </p:spPr>
      </p:pic>
      <p:sp>
        <p:nvSpPr>
          <p:cNvPr id="3" name="TextBox 2">
            <a:extLst>
              <a:ext uri="{FF2B5EF4-FFF2-40B4-BE49-F238E27FC236}">
                <a16:creationId xmlns:a16="http://schemas.microsoft.com/office/drawing/2014/main" id="{B1C2AF45-1DCB-913C-5A74-D6B494BB1620}"/>
              </a:ext>
            </a:extLst>
          </p:cNvPr>
          <p:cNvSpPr txBox="1"/>
          <p:nvPr/>
        </p:nvSpPr>
        <p:spPr>
          <a:xfrm>
            <a:off x="535205" y="2898473"/>
            <a:ext cx="2234318" cy="461665"/>
          </a:xfrm>
          <a:prstGeom prst="rect">
            <a:avLst/>
          </a:prstGeom>
          <a:solidFill>
            <a:schemeClr val="accent2"/>
          </a:solidFill>
          <a:ln>
            <a:noFill/>
          </a:ln>
        </p:spPr>
        <p:txBody>
          <a:bodyPr wrap="square" rtlCol="0">
            <a:spAutoFit/>
          </a:bodyPr>
          <a:lstStyle/>
          <a:p>
            <a:pPr algn="ctr"/>
            <a:r>
              <a:rPr lang="en-GB" sz="1200">
                <a:solidFill>
                  <a:srgbClr val="FFFFFF"/>
                </a:solidFill>
              </a:rPr>
              <a:t>1. Adolescent girls’ skills, agency, and leadership</a:t>
            </a:r>
          </a:p>
        </p:txBody>
      </p:sp>
      <p:sp>
        <p:nvSpPr>
          <p:cNvPr id="6" name="TextBox 5">
            <a:extLst>
              <a:ext uri="{FF2B5EF4-FFF2-40B4-BE49-F238E27FC236}">
                <a16:creationId xmlns:a16="http://schemas.microsoft.com/office/drawing/2014/main" id="{E3CA1913-5937-F7F8-8F2D-DB45DF81C330}"/>
              </a:ext>
            </a:extLst>
          </p:cNvPr>
          <p:cNvSpPr txBox="1"/>
          <p:nvPr/>
        </p:nvSpPr>
        <p:spPr>
          <a:xfrm>
            <a:off x="3315447" y="2762419"/>
            <a:ext cx="2266102" cy="646331"/>
          </a:xfrm>
          <a:prstGeom prst="rect">
            <a:avLst/>
          </a:prstGeom>
          <a:solidFill>
            <a:schemeClr val="accent2"/>
          </a:solidFill>
          <a:ln>
            <a:noFill/>
          </a:ln>
        </p:spPr>
        <p:txBody>
          <a:bodyPr wrap="square" rtlCol="0">
            <a:spAutoFit/>
          </a:bodyPr>
          <a:lstStyle/>
          <a:p>
            <a:pPr algn="ctr"/>
            <a:r>
              <a:rPr lang="en-GB" sz="1200">
                <a:solidFill>
                  <a:srgbClr val="FFFFFF"/>
                </a:solidFill>
              </a:rPr>
              <a:t>2. Enabling environment, family and community mobilization</a:t>
            </a:r>
          </a:p>
        </p:txBody>
      </p:sp>
      <p:sp>
        <p:nvSpPr>
          <p:cNvPr id="8" name="TextBox 7">
            <a:extLst>
              <a:ext uri="{FF2B5EF4-FFF2-40B4-BE49-F238E27FC236}">
                <a16:creationId xmlns:a16="http://schemas.microsoft.com/office/drawing/2014/main" id="{14D57B24-E71D-5B47-1B90-516FCEC76403}"/>
              </a:ext>
            </a:extLst>
          </p:cNvPr>
          <p:cNvSpPr txBox="1"/>
          <p:nvPr/>
        </p:nvSpPr>
        <p:spPr>
          <a:xfrm>
            <a:off x="6112754" y="2831020"/>
            <a:ext cx="2484000" cy="461665"/>
          </a:xfrm>
          <a:prstGeom prst="rect">
            <a:avLst/>
          </a:prstGeom>
          <a:solidFill>
            <a:schemeClr val="accent2"/>
          </a:solidFill>
          <a:ln>
            <a:noFill/>
          </a:ln>
        </p:spPr>
        <p:txBody>
          <a:bodyPr wrap="square" rtlCol="0">
            <a:spAutoFit/>
          </a:bodyPr>
          <a:lstStyle/>
          <a:p>
            <a:pPr algn="ctr"/>
            <a:r>
              <a:rPr lang="en-GB" sz="1200">
                <a:solidFill>
                  <a:srgbClr val="FFFFFF"/>
                </a:solidFill>
              </a:rPr>
              <a:t>3. Addressing masculinities and engaging men and boys</a:t>
            </a:r>
          </a:p>
        </p:txBody>
      </p:sp>
      <p:sp>
        <p:nvSpPr>
          <p:cNvPr id="10" name="TextBox 9">
            <a:extLst>
              <a:ext uri="{FF2B5EF4-FFF2-40B4-BE49-F238E27FC236}">
                <a16:creationId xmlns:a16="http://schemas.microsoft.com/office/drawing/2014/main" id="{982EDD51-E088-636B-E7D9-16CE66A96FC4}"/>
              </a:ext>
            </a:extLst>
          </p:cNvPr>
          <p:cNvSpPr txBox="1"/>
          <p:nvPr/>
        </p:nvSpPr>
        <p:spPr>
          <a:xfrm>
            <a:off x="647799" y="5759915"/>
            <a:ext cx="1938828" cy="461665"/>
          </a:xfrm>
          <a:prstGeom prst="rect">
            <a:avLst/>
          </a:prstGeom>
          <a:solidFill>
            <a:schemeClr val="accent2"/>
          </a:solidFill>
          <a:ln>
            <a:noFill/>
          </a:ln>
        </p:spPr>
        <p:txBody>
          <a:bodyPr wrap="square" rtlCol="0">
            <a:spAutoFit/>
          </a:bodyPr>
          <a:lstStyle/>
          <a:p>
            <a:pPr algn="ctr"/>
            <a:r>
              <a:rPr lang="en-GB" sz="1200">
                <a:solidFill>
                  <a:srgbClr val="FFFFFF"/>
                </a:solidFill>
              </a:rPr>
              <a:t>4. Services and multi-sectoral collaboration</a:t>
            </a:r>
          </a:p>
        </p:txBody>
      </p:sp>
      <p:sp>
        <p:nvSpPr>
          <p:cNvPr id="12" name="TextBox 11">
            <a:extLst>
              <a:ext uri="{FF2B5EF4-FFF2-40B4-BE49-F238E27FC236}">
                <a16:creationId xmlns:a16="http://schemas.microsoft.com/office/drawing/2014/main" id="{C00F30BC-893F-9754-1190-3D379A246171}"/>
              </a:ext>
            </a:extLst>
          </p:cNvPr>
          <p:cNvSpPr txBox="1"/>
          <p:nvPr/>
        </p:nvSpPr>
        <p:spPr>
          <a:xfrm>
            <a:off x="3270292" y="5606485"/>
            <a:ext cx="2356409" cy="646331"/>
          </a:xfrm>
          <a:prstGeom prst="rect">
            <a:avLst/>
          </a:prstGeom>
          <a:solidFill>
            <a:schemeClr val="accent2"/>
          </a:solidFill>
          <a:ln>
            <a:noFill/>
          </a:ln>
        </p:spPr>
        <p:txBody>
          <a:bodyPr wrap="square" rtlCol="0">
            <a:spAutoFit/>
          </a:bodyPr>
          <a:lstStyle/>
          <a:p>
            <a:pPr algn="ctr"/>
            <a:r>
              <a:rPr lang="en-GB" sz="1200">
                <a:solidFill>
                  <a:srgbClr val="FFFFFF"/>
                </a:solidFill>
              </a:rPr>
              <a:t>5. Policy &amp; structural change, and institutional partnerships (incl. laws &amp; policies)</a:t>
            </a:r>
          </a:p>
        </p:txBody>
      </p:sp>
      <p:sp>
        <p:nvSpPr>
          <p:cNvPr id="14" name="TextBox 13">
            <a:extLst>
              <a:ext uri="{FF2B5EF4-FFF2-40B4-BE49-F238E27FC236}">
                <a16:creationId xmlns:a16="http://schemas.microsoft.com/office/drawing/2014/main" id="{275BD24B-0DB2-3380-ABA0-4C2997D29072}"/>
              </a:ext>
            </a:extLst>
          </p:cNvPr>
          <p:cNvSpPr txBox="1"/>
          <p:nvPr/>
        </p:nvSpPr>
        <p:spPr>
          <a:xfrm>
            <a:off x="6057419" y="5442630"/>
            <a:ext cx="2594669" cy="830997"/>
          </a:xfrm>
          <a:prstGeom prst="rect">
            <a:avLst/>
          </a:prstGeom>
          <a:solidFill>
            <a:schemeClr val="accent2"/>
          </a:solidFill>
          <a:ln>
            <a:noFill/>
          </a:ln>
        </p:spPr>
        <p:txBody>
          <a:bodyPr wrap="square" rtlCol="0">
            <a:spAutoFit/>
          </a:bodyPr>
          <a:lstStyle/>
          <a:p>
            <a:pPr algn="ctr"/>
            <a:r>
              <a:rPr lang="en-GB" sz="1200">
                <a:solidFill>
                  <a:srgbClr val="FFFFFF"/>
                </a:solidFill>
              </a:rPr>
              <a:t>6. It’s cross-cutting and needs to be integrated across all gender-transformative work - gender norms and inequalities</a:t>
            </a:r>
          </a:p>
        </p:txBody>
      </p:sp>
      <p:sp>
        <p:nvSpPr>
          <p:cNvPr id="19" name="Rectangle 18">
            <a:extLst>
              <a:ext uri="{FF2B5EF4-FFF2-40B4-BE49-F238E27FC236}">
                <a16:creationId xmlns:a16="http://schemas.microsoft.com/office/drawing/2014/main" id="{10FBA5E3-95B4-B54F-65B6-B7897C8A5AD0}"/>
              </a:ext>
            </a:extLst>
          </p:cNvPr>
          <p:cNvSpPr/>
          <p:nvPr/>
        </p:nvSpPr>
        <p:spPr>
          <a:xfrm>
            <a:off x="3191670" y="812901"/>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5F31CA6-DD6F-27CC-392F-57D7694A6BE3}"/>
              </a:ext>
            </a:extLst>
          </p:cNvPr>
          <p:cNvSpPr/>
          <p:nvPr/>
        </p:nvSpPr>
        <p:spPr>
          <a:xfrm>
            <a:off x="5952986" y="812901"/>
            <a:ext cx="2786577"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80F6430-5FED-D817-11AD-38F68A6AA440}"/>
              </a:ext>
            </a:extLst>
          </p:cNvPr>
          <p:cNvSpPr/>
          <p:nvPr/>
        </p:nvSpPr>
        <p:spPr>
          <a:xfrm>
            <a:off x="395536" y="3674862"/>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A194270-7FEA-57E2-CB00-7C0DD01396BC}"/>
              </a:ext>
            </a:extLst>
          </p:cNvPr>
          <p:cNvSpPr/>
          <p:nvPr/>
        </p:nvSpPr>
        <p:spPr>
          <a:xfrm>
            <a:off x="3182808" y="3674861"/>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8E2B14F-525C-9204-34CE-18327DE5885B}"/>
              </a:ext>
            </a:extLst>
          </p:cNvPr>
          <p:cNvSpPr/>
          <p:nvPr/>
        </p:nvSpPr>
        <p:spPr>
          <a:xfrm>
            <a:off x="5966267" y="3682886"/>
            <a:ext cx="2786577"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59BDC4E-31A3-F485-2F3D-B93A5652C2F1}"/>
              </a:ext>
            </a:extLst>
          </p:cNvPr>
          <p:cNvSpPr txBox="1"/>
          <p:nvPr/>
        </p:nvSpPr>
        <p:spPr>
          <a:xfrm>
            <a:off x="620904" y="6508087"/>
            <a:ext cx="8092414" cy="276999"/>
          </a:xfrm>
          <a:prstGeom prst="rect">
            <a:avLst/>
          </a:prstGeom>
          <a:noFill/>
        </p:spPr>
        <p:txBody>
          <a:bodyPr wrap="square" rtlCol="0">
            <a:spAutoFit/>
          </a:bodyPr>
          <a:lstStyle/>
          <a:p>
            <a:r>
              <a:rPr lang="en-GB" sz="1200">
                <a:effectLst/>
                <a:ea typeface="Calibri" panose="020F0502020204030204" pitchFamily="34" charset="0"/>
                <a:cs typeface="Times New Roman" panose="02020603050405020304" pitchFamily="18" charset="0"/>
              </a:rPr>
              <a:t>Source: </a:t>
            </a:r>
            <a:r>
              <a:rPr lang="en-GB" sz="1200" i="1">
                <a:effectLst/>
                <a:ea typeface="Calibri" panose="020F0502020204030204" pitchFamily="34" charset="0"/>
                <a:cs typeface="Times New Roman" panose="02020603050405020304" pitchFamily="18" charset="0"/>
              </a:rPr>
              <a:t>Technical Note on GTA in the Global Programme to End Child Marriage, UNFPA, UNICEF and UN Women</a:t>
            </a:r>
            <a:endParaRPr lang="en-GB" sz="1200"/>
          </a:p>
        </p:txBody>
      </p:sp>
    </p:spTree>
    <p:extLst>
      <p:ext uri="{BB962C8B-B14F-4D97-AF65-F5344CB8AC3E}">
        <p14:creationId xmlns:p14="http://schemas.microsoft.com/office/powerpoint/2010/main" val="3542857251"/>
      </p:ext>
    </p:extLst>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S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Girls Not Brides palette">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and presentation for GNB team" id="{C11A141A-31B0-48BE-A313-7529B7D66402}" vid="{6919C0F2-CCDA-4A65-A863-FCE900BA5FF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7" ma:contentTypeDescription="Create a new document." ma:contentTypeScope="" ma:versionID="8385da5c039aa5cb581c6b48a956774e">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e0f0042c10f867d66c9765bd21bf56ea"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9A1DA7-B093-4204-BDC6-23CF5D3FA0D3}">
  <ds:schemaRefs>
    <ds:schemaRef ds:uri="http://schemas.openxmlformats.org/package/2006/metadata/core-properties"/>
    <ds:schemaRef ds:uri="http://www.w3.org/XML/1998/namespace"/>
    <ds:schemaRef ds:uri="http://purl.org/dc/elements/1.1/"/>
    <ds:schemaRef ds:uri="375af5b2-8cea-45d5-b184-d6c522a311ad"/>
    <ds:schemaRef ds:uri="http://schemas.microsoft.com/office/2006/documentManagement/types"/>
    <ds:schemaRef ds:uri="http://purl.org/dc/terms/"/>
    <ds:schemaRef ds:uri="deb8fe03-0a70-457d-be20-bb98c727e22e"/>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4D3544A-5734-4480-BCAE-23E9D9DDA52A}">
  <ds:schemaRefs>
    <ds:schemaRef ds:uri="http://schemas.microsoft.com/sharepoint/v3/contenttype/forms"/>
  </ds:schemaRefs>
</ds:datastoreItem>
</file>

<file path=customXml/itemProps3.xml><?xml version="1.0" encoding="utf-8"?>
<ds:datastoreItem xmlns:ds="http://schemas.openxmlformats.org/officeDocument/2006/customXml" ds:itemID="{A4A031AA-56A9-4BA5-BD8A-EE84DA2E3CFC}">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245</TotalTime>
  <Words>5466</Words>
  <Application>Microsoft Office PowerPoint</Application>
  <PresentationFormat>On-screen Show (4:3)</PresentationFormat>
  <Paragraphs>378</Paragraphs>
  <Slides>27</Slides>
  <Notes>26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27</vt:i4>
      </vt:variant>
    </vt:vector>
  </HeadingPairs>
  <TitlesOfParts>
    <vt:vector size="42" baseType="lpstr">
      <vt:lpstr>Adelle Rg</vt:lpstr>
      <vt:lpstr>Adelle SB</vt:lpstr>
      <vt:lpstr>Arial</vt:lpstr>
      <vt:lpstr>Calibri</vt:lpstr>
      <vt:lpstr>FontAwesome</vt:lpstr>
      <vt:lpstr>Platz</vt:lpstr>
      <vt:lpstr>Roboto</vt:lpstr>
      <vt:lpstr>Symbol</vt:lpstr>
      <vt:lpstr>Times New Roman</vt:lpstr>
      <vt:lpstr>Univers 47 CondensedLight</vt:lpstr>
      <vt:lpstr>Univers 57 Condensed</vt:lpstr>
      <vt:lpstr>Office Theme</vt:lpstr>
      <vt:lpstr>4_Office Theme</vt:lpstr>
      <vt:lpstr>3_Office Theme</vt:lpstr>
      <vt:lpstr>2_Office Theme</vt:lpstr>
      <vt:lpstr>PowerPoint Presentation</vt:lpstr>
      <vt:lpstr>PowerPoint Presentation</vt:lpstr>
      <vt:lpstr>Interpretation</vt:lpstr>
      <vt:lpstr>What does  “gender-transformative collective action” mean?  Why is it mission critical?</vt:lpstr>
      <vt:lpstr>African women face the highest levels of discrimination in the world</vt:lpstr>
      <vt:lpstr>Regional SIGI for Africa</vt:lpstr>
      <vt:lpstr>To end child marriage by 2030 Africa needs to accelerate efforts</vt:lpstr>
      <vt:lpstr>What is a gender-transformative approach?</vt:lpstr>
      <vt:lpstr>Core elements of a gender-transformative approach </vt:lpstr>
      <vt:lpstr>The consequence of not taking a gender-transformative approach</vt:lpstr>
      <vt:lpstr>Child marriage in West Africa/Nigeria: the scale and the Call to Action</vt:lpstr>
      <vt:lpstr>CM prevalence: West Africa</vt:lpstr>
      <vt:lpstr>How child Marriage is changing in Africa cf West Africa</vt:lpstr>
      <vt:lpstr>How child Marriage is changing in Africa cf West Africa</vt:lpstr>
      <vt:lpstr>What is needed to accelerate progress</vt:lpstr>
      <vt:lpstr>Accelerated progress through gender-transformative practice in Uganda</vt:lpstr>
      <vt:lpstr>Taking a gender-transformative journey  Strengthening gender-transformative skills, knowledge and leadership</vt:lpstr>
      <vt:lpstr>PowerPoint Presentation</vt:lpstr>
      <vt:lpstr>Moving across the Gender Integration Continuum to accelerate progress to end child marriage </vt:lpstr>
      <vt:lpstr>Summary Scores of the Girls Not Brides Self Assessment Scorecard</vt:lpstr>
      <vt:lpstr>Gender Transformative Elements of the Self Assessment Scorecard.</vt:lpstr>
      <vt:lpstr>Key Takeaways</vt:lpstr>
      <vt:lpstr>GNB members on today’s panel</vt:lpstr>
      <vt:lpstr>Gender Advocate Nigeria and  first responder for sexual and gender-based violence with Equitable Health Access Initiative</vt:lpstr>
      <vt:lpstr>Q &amp; A</vt:lpstr>
      <vt:lpstr>Links to key resources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Ettie Bailey-King</dc:creator>
  <cp:lastModifiedBy>Jacky Repila</cp:lastModifiedBy>
  <cp:revision>2</cp:revision>
  <cp:lastPrinted>2022-11-24T09:51:54Z</cp:lastPrinted>
  <dcterms:created xsi:type="dcterms:W3CDTF">2018-02-07T12:32:16Z</dcterms:created>
  <dcterms:modified xsi:type="dcterms:W3CDTF">2023-02-21T09:52:48Z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15500</vt:r8>
  </property>
  <property fmtid="{D5CDD505-2E9C-101B-9397-08002B2CF9AE}" pid="4" name="MediaServiceImageTags">
    <vt:lpwstr/>
  </property>
</Properties>
</file>