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33" r:id="rId5"/>
    <p:sldMasterId id="2147483751" r:id="rId6"/>
    <p:sldMasterId id="2147483753" r:id="rId7"/>
  </p:sldMasterIdLst>
  <p:notesMasterIdLst>
    <p:notesMasterId r:id="rId40"/>
  </p:notesMasterIdLst>
  <p:sldIdLst>
    <p:sldId id="500" r:id="rId8"/>
    <p:sldId id="686" r:id="rId9"/>
    <p:sldId id="687" r:id="rId10"/>
    <p:sldId id="688" r:id="rId11"/>
    <p:sldId id="701" r:id="rId12"/>
    <p:sldId id="700" r:id="rId13"/>
    <p:sldId id="699" r:id="rId14"/>
    <p:sldId id="698" r:id="rId15"/>
    <p:sldId id="697" r:id="rId16"/>
    <p:sldId id="696" r:id="rId17"/>
    <p:sldId id="695" r:id="rId18"/>
    <p:sldId id="694" r:id="rId19"/>
    <p:sldId id="693" r:id="rId20"/>
    <p:sldId id="692" r:id="rId21"/>
    <p:sldId id="691" r:id="rId22"/>
    <p:sldId id="690" r:id="rId23"/>
    <p:sldId id="689" r:id="rId24"/>
    <p:sldId id="256" r:id="rId25"/>
    <p:sldId id="272" r:id="rId26"/>
    <p:sldId id="273" r:id="rId27"/>
    <p:sldId id="278" r:id="rId28"/>
    <p:sldId id="275" r:id="rId29"/>
    <p:sldId id="279" r:id="rId30"/>
    <p:sldId id="280" r:id="rId31"/>
    <p:sldId id="281" r:id="rId32"/>
    <p:sldId id="284" r:id="rId33"/>
    <p:sldId id="285" r:id="rId34"/>
    <p:sldId id="714" r:id="rId35"/>
    <p:sldId id="323" r:id="rId36"/>
    <p:sldId id="685" r:id="rId37"/>
    <p:sldId id="713" r:id="rId38"/>
    <p:sldId id="270"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ECCF49-9AA7-8AC8-204D-1989C4FE12FE}" v="66" dt="2023-08-22T16:16:07.635"/>
    <p1510:client id="{35C53D7C-22D1-4271-AD9E-A6773BAE5543}" v="9" dt="2023-08-23T06:57:18.805"/>
    <p1510:client id="{51CC0E95-393C-40A3-A42E-F1A381614750}" v="2" dt="2023-08-22T15:34:27.020"/>
    <p1510:client id="{A4556877-4AB1-4F20-ACCD-984752E2B782}" v="55" dt="2023-08-23T09:25:37.5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ia Surralles Solsona" userId="5b079a50-c30e-426c-81c1-9a1baf43d982" providerId="ADAL" clId="{A4556877-4AB1-4F20-ACCD-984752E2B782}"/>
    <pc:docChg chg="undo custSel addSld delSld modSld delMainMaster">
      <pc:chgData name="Laia Surralles Solsona" userId="5b079a50-c30e-426c-81c1-9a1baf43d982" providerId="ADAL" clId="{A4556877-4AB1-4F20-ACCD-984752E2B782}" dt="2023-08-23T09:25:37.534" v="52" actId="1076"/>
      <pc:docMkLst>
        <pc:docMk/>
      </pc:docMkLst>
      <pc:sldChg chg="add">
        <pc:chgData name="Laia Surralles Solsona" userId="5b079a50-c30e-426c-81c1-9a1baf43d982" providerId="ADAL" clId="{A4556877-4AB1-4F20-ACCD-984752E2B782}" dt="2023-08-23T09:21:17.900" v="7"/>
        <pc:sldMkLst>
          <pc:docMk/>
          <pc:sldMk cId="903657813" sldId="256"/>
        </pc:sldMkLst>
      </pc:sldChg>
      <pc:sldChg chg="modSp add mod">
        <pc:chgData name="Laia Surralles Solsona" userId="5b079a50-c30e-426c-81c1-9a1baf43d982" providerId="ADAL" clId="{A4556877-4AB1-4F20-ACCD-984752E2B782}" dt="2023-08-23T09:21:56.601" v="19" actId="255"/>
        <pc:sldMkLst>
          <pc:docMk/>
          <pc:sldMk cId="963417977" sldId="272"/>
        </pc:sldMkLst>
        <pc:spChg chg="mod">
          <ac:chgData name="Laia Surralles Solsona" userId="5b079a50-c30e-426c-81c1-9a1baf43d982" providerId="ADAL" clId="{A4556877-4AB1-4F20-ACCD-984752E2B782}" dt="2023-08-23T09:21:30.247" v="8" actId="1076"/>
          <ac:spMkLst>
            <pc:docMk/>
            <pc:sldMk cId="963417977" sldId="272"/>
            <ac:spMk id="4" creationId="{00000000-0000-0000-0000-000000000000}"/>
          </ac:spMkLst>
        </pc:spChg>
        <pc:spChg chg="mod">
          <ac:chgData name="Laia Surralles Solsona" userId="5b079a50-c30e-426c-81c1-9a1baf43d982" providerId="ADAL" clId="{A4556877-4AB1-4F20-ACCD-984752E2B782}" dt="2023-08-23T09:21:44.785" v="17" actId="255"/>
          <ac:spMkLst>
            <pc:docMk/>
            <pc:sldMk cId="963417977" sldId="272"/>
            <ac:spMk id="8" creationId="{FBE049A7-2998-96F9-FF74-82AC3E2FD892}"/>
          </ac:spMkLst>
        </pc:spChg>
        <pc:spChg chg="mod">
          <ac:chgData name="Laia Surralles Solsona" userId="5b079a50-c30e-426c-81c1-9a1baf43d982" providerId="ADAL" clId="{A4556877-4AB1-4F20-ACCD-984752E2B782}" dt="2023-08-23T09:21:56.601" v="19" actId="255"/>
          <ac:spMkLst>
            <pc:docMk/>
            <pc:sldMk cId="963417977" sldId="272"/>
            <ac:spMk id="12" creationId="{75D9F67A-B066-5CC8-35FF-4BCDB9981258}"/>
          </ac:spMkLst>
        </pc:spChg>
      </pc:sldChg>
      <pc:sldChg chg="add">
        <pc:chgData name="Laia Surralles Solsona" userId="5b079a50-c30e-426c-81c1-9a1baf43d982" providerId="ADAL" clId="{A4556877-4AB1-4F20-ACCD-984752E2B782}" dt="2023-08-23T09:21:17.900" v="7"/>
        <pc:sldMkLst>
          <pc:docMk/>
          <pc:sldMk cId="4230672587" sldId="273"/>
        </pc:sldMkLst>
      </pc:sldChg>
      <pc:sldChg chg="modSp add mod">
        <pc:chgData name="Laia Surralles Solsona" userId="5b079a50-c30e-426c-81c1-9a1baf43d982" providerId="ADAL" clId="{A4556877-4AB1-4F20-ACCD-984752E2B782}" dt="2023-08-23T09:23:06.392" v="28" actId="1076"/>
        <pc:sldMkLst>
          <pc:docMk/>
          <pc:sldMk cId="3687506858" sldId="275"/>
        </pc:sldMkLst>
        <pc:spChg chg="mod">
          <ac:chgData name="Laia Surralles Solsona" userId="5b079a50-c30e-426c-81c1-9a1baf43d982" providerId="ADAL" clId="{A4556877-4AB1-4F20-ACCD-984752E2B782}" dt="2023-08-23T09:23:06.392" v="28" actId="1076"/>
          <ac:spMkLst>
            <pc:docMk/>
            <pc:sldMk cId="3687506858" sldId="275"/>
            <ac:spMk id="2" creationId="{647C85E9-DA71-E454-23F7-E596A4947DA9}"/>
          </ac:spMkLst>
        </pc:spChg>
        <pc:spChg chg="mod">
          <ac:chgData name="Laia Surralles Solsona" userId="5b079a50-c30e-426c-81c1-9a1baf43d982" providerId="ADAL" clId="{A4556877-4AB1-4F20-ACCD-984752E2B782}" dt="2023-08-23T09:22:58.658" v="27" actId="14100"/>
          <ac:spMkLst>
            <pc:docMk/>
            <pc:sldMk cId="3687506858" sldId="275"/>
            <ac:spMk id="8" creationId="{9A37E59E-E242-7FE2-D0D1-E1B3BABAD71C}"/>
          </ac:spMkLst>
        </pc:spChg>
        <pc:spChg chg="mod">
          <ac:chgData name="Laia Surralles Solsona" userId="5b079a50-c30e-426c-81c1-9a1baf43d982" providerId="ADAL" clId="{A4556877-4AB1-4F20-ACCD-984752E2B782}" dt="2023-08-23T09:21:30.297" v="9" actId="27636"/>
          <ac:spMkLst>
            <pc:docMk/>
            <pc:sldMk cId="3687506858" sldId="275"/>
            <ac:spMk id="11" creationId="{20AA9C75-A134-99DD-5EE4-E044E2CE7DEB}"/>
          </ac:spMkLst>
        </pc:spChg>
      </pc:sldChg>
      <pc:sldChg chg="add">
        <pc:chgData name="Laia Surralles Solsona" userId="5b079a50-c30e-426c-81c1-9a1baf43d982" providerId="ADAL" clId="{A4556877-4AB1-4F20-ACCD-984752E2B782}" dt="2023-08-23T09:21:17.900" v="7"/>
        <pc:sldMkLst>
          <pc:docMk/>
          <pc:sldMk cId="3030368823" sldId="278"/>
        </pc:sldMkLst>
      </pc:sldChg>
      <pc:sldChg chg="modSp add mod">
        <pc:chgData name="Laia Surralles Solsona" userId="5b079a50-c30e-426c-81c1-9a1baf43d982" providerId="ADAL" clId="{A4556877-4AB1-4F20-ACCD-984752E2B782}" dt="2023-08-23T09:23:34.780" v="35" actId="20577"/>
        <pc:sldMkLst>
          <pc:docMk/>
          <pc:sldMk cId="1992858236" sldId="279"/>
        </pc:sldMkLst>
        <pc:spChg chg="mod">
          <ac:chgData name="Laia Surralles Solsona" userId="5b079a50-c30e-426c-81c1-9a1baf43d982" providerId="ADAL" clId="{A4556877-4AB1-4F20-ACCD-984752E2B782}" dt="2023-08-23T09:23:34.780" v="35" actId="20577"/>
          <ac:spMkLst>
            <pc:docMk/>
            <pc:sldMk cId="1992858236" sldId="279"/>
            <ac:spMk id="4" creationId="{D957D536-1DA0-0243-6190-6E90C5DD827B}"/>
          </ac:spMkLst>
        </pc:spChg>
      </pc:sldChg>
      <pc:sldChg chg="modSp add mod">
        <pc:chgData name="Laia Surralles Solsona" userId="5b079a50-c30e-426c-81c1-9a1baf43d982" providerId="ADAL" clId="{A4556877-4AB1-4F20-ACCD-984752E2B782}" dt="2023-08-23T09:23:53.567" v="38" actId="255"/>
        <pc:sldMkLst>
          <pc:docMk/>
          <pc:sldMk cId="1494960302" sldId="280"/>
        </pc:sldMkLst>
        <pc:spChg chg="mod">
          <ac:chgData name="Laia Surralles Solsona" userId="5b079a50-c30e-426c-81c1-9a1baf43d982" providerId="ADAL" clId="{A4556877-4AB1-4F20-ACCD-984752E2B782}" dt="2023-08-23T09:23:53.567" v="38" actId="255"/>
          <ac:spMkLst>
            <pc:docMk/>
            <pc:sldMk cId="1494960302" sldId="280"/>
            <ac:spMk id="4" creationId="{585F04D7-D894-3DC9-C3A9-A4EC4E946C10}"/>
          </ac:spMkLst>
        </pc:spChg>
      </pc:sldChg>
      <pc:sldChg chg="modSp add mod">
        <pc:chgData name="Laia Surralles Solsona" userId="5b079a50-c30e-426c-81c1-9a1baf43d982" providerId="ADAL" clId="{A4556877-4AB1-4F20-ACCD-984752E2B782}" dt="2023-08-23T09:21:30.361" v="11" actId="27636"/>
        <pc:sldMkLst>
          <pc:docMk/>
          <pc:sldMk cId="4293167725" sldId="281"/>
        </pc:sldMkLst>
        <pc:spChg chg="mod">
          <ac:chgData name="Laia Surralles Solsona" userId="5b079a50-c30e-426c-81c1-9a1baf43d982" providerId="ADAL" clId="{A4556877-4AB1-4F20-ACCD-984752E2B782}" dt="2023-08-23T09:21:30.361" v="11" actId="27636"/>
          <ac:spMkLst>
            <pc:docMk/>
            <pc:sldMk cId="4293167725" sldId="281"/>
            <ac:spMk id="4" creationId="{D5B69381-9493-C352-AC83-2BA65E37D710}"/>
          </ac:spMkLst>
        </pc:spChg>
      </pc:sldChg>
      <pc:sldChg chg="modSp add mod">
        <pc:chgData name="Laia Surralles Solsona" userId="5b079a50-c30e-426c-81c1-9a1baf43d982" providerId="ADAL" clId="{A4556877-4AB1-4F20-ACCD-984752E2B782}" dt="2023-08-23T09:25:28.808" v="51" actId="14100"/>
        <pc:sldMkLst>
          <pc:docMk/>
          <pc:sldMk cId="1148748321" sldId="284"/>
        </pc:sldMkLst>
        <pc:spChg chg="mod">
          <ac:chgData name="Laia Surralles Solsona" userId="5b079a50-c30e-426c-81c1-9a1baf43d982" providerId="ADAL" clId="{A4556877-4AB1-4F20-ACCD-984752E2B782}" dt="2023-08-23T09:24:15.017" v="40" actId="14100"/>
          <ac:spMkLst>
            <pc:docMk/>
            <pc:sldMk cId="1148748321" sldId="284"/>
            <ac:spMk id="2" creationId="{9E380D4C-8E0B-AB66-A1AF-422701F532A8}"/>
          </ac:spMkLst>
        </pc:spChg>
        <pc:graphicFrameChg chg="mod">
          <ac:chgData name="Laia Surralles Solsona" userId="5b079a50-c30e-426c-81c1-9a1baf43d982" providerId="ADAL" clId="{A4556877-4AB1-4F20-ACCD-984752E2B782}" dt="2023-08-23T09:25:28.808" v="51" actId="14100"/>
          <ac:graphicFrameMkLst>
            <pc:docMk/>
            <pc:sldMk cId="1148748321" sldId="284"/>
            <ac:graphicFrameMk id="10" creationId="{CA65FC72-5FBE-7022-6444-329C4AC376C4}"/>
          </ac:graphicFrameMkLst>
        </pc:graphicFrameChg>
      </pc:sldChg>
      <pc:sldChg chg="modSp add mod">
        <pc:chgData name="Laia Surralles Solsona" userId="5b079a50-c30e-426c-81c1-9a1baf43d982" providerId="ADAL" clId="{A4556877-4AB1-4F20-ACCD-984752E2B782}" dt="2023-08-23T09:21:30.434" v="15" actId="27636"/>
        <pc:sldMkLst>
          <pc:docMk/>
          <pc:sldMk cId="3996881681" sldId="285"/>
        </pc:sldMkLst>
        <pc:spChg chg="mod">
          <ac:chgData name="Laia Surralles Solsona" userId="5b079a50-c30e-426c-81c1-9a1baf43d982" providerId="ADAL" clId="{A4556877-4AB1-4F20-ACCD-984752E2B782}" dt="2023-08-23T09:21:30.434" v="15" actId="27636"/>
          <ac:spMkLst>
            <pc:docMk/>
            <pc:sldMk cId="3996881681" sldId="285"/>
            <ac:spMk id="3" creationId="{1F331FDE-BD47-63CE-95DB-CD5EC72A37A1}"/>
          </ac:spMkLst>
        </pc:spChg>
        <pc:spChg chg="mod">
          <ac:chgData name="Laia Surralles Solsona" userId="5b079a50-c30e-426c-81c1-9a1baf43d982" providerId="ADAL" clId="{A4556877-4AB1-4F20-ACCD-984752E2B782}" dt="2023-08-23T09:21:30.427" v="12" actId="27636"/>
          <ac:spMkLst>
            <pc:docMk/>
            <pc:sldMk cId="3996881681" sldId="285"/>
            <ac:spMk id="4" creationId="{DA23EEAA-5046-BC45-4396-41156BA20DD0}"/>
          </ac:spMkLst>
        </pc:spChg>
        <pc:spChg chg="mod">
          <ac:chgData name="Laia Surralles Solsona" userId="5b079a50-c30e-426c-81c1-9a1baf43d982" providerId="ADAL" clId="{A4556877-4AB1-4F20-ACCD-984752E2B782}" dt="2023-08-23T09:21:30.434" v="14" actId="27636"/>
          <ac:spMkLst>
            <pc:docMk/>
            <pc:sldMk cId="3996881681" sldId="285"/>
            <ac:spMk id="5" creationId="{79E46542-1222-495B-5940-08E9D09A4CEF}"/>
          </ac:spMkLst>
        </pc:spChg>
        <pc:spChg chg="mod">
          <ac:chgData name="Laia Surralles Solsona" userId="5b079a50-c30e-426c-81c1-9a1baf43d982" providerId="ADAL" clId="{A4556877-4AB1-4F20-ACCD-984752E2B782}" dt="2023-08-23T09:21:30.427" v="13" actId="27636"/>
          <ac:spMkLst>
            <pc:docMk/>
            <pc:sldMk cId="3996881681" sldId="285"/>
            <ac:spMk id="6" creationId="{A836EA6E-FD70-92AD-A148-A60E8170F45E}"/>
          </ac:spMkLst>
        </pc:spChg>
      </pc:sldChg>
      <pc:sldChg chg="modSp mod">
        <pc:chgData name="Laia Surralles Solsona" userId="5b079a50-c30e-426c-81c1-9a1baf43d982" providerId="ADAL" clId="{A4556877-4AB1-4F20-ACCD-984752E2B782}" dt="2023-08-23T06:57:07.969" v="1" actId="20577"/>
        <pc:sldMkLst>
          <pc:docMk/>
          <pc:sldMk cId="3203093905" sldId="686"/>
        </pc:sldMkLst>
        <pc:spChg chg="mod">
          <ac:chgData name="Laia Surralles Solsona" userId="5b079a50-c30e-426c-81c1-9a1baf43d982" providerId="ADAL" clId="{A4556877-4AB1-4F20-ACCD-984752E2B782}" dt="2023-08-23T06:57:07.969" v="1" actId="20577"/>
          <ac:spMkLst>
            <pc:docMk/>
            <pc:sldMk cId="3203093905" sldId="686"/>
            <ac:spMk id="5" creationId="{F826850E-D912-6694-93AA-CC33795D94FF}"/>
          </ac:spMkLst>
        </pc:spChg>
      </pc:sldChg>
      <pc:sldChg chg="modSp mod">
        <pc:chgData name="Laia Surralles Solsona" userId="5b079a50-c30e-426c-81c1-9a1baf43d982" providerId="ADAL" clId="{A4556877-4AB1-4F20-ACCD-984752E2B782}" dt="2023-08-23T06:57:34.403" v="5" actId="113"/>
        <pc:sldMkLst>
          <pc:docMk/>
          <pc:sldMk cId="3489324572" sldId="687"/>
        </pc:sldMkLst>
        <pc:spChg chg="mod">
          <ac:chgData name="Laia Surralles Solsona" userId="5b079a50-c30e-426c-81c1-9a1baf43d982" providerId="ADAL" clId="{A4556877-4AB1-4F20-ACCD-984752E2B782}" dt="2023-08-23T06:57:34.403" v="5" actId="113"/>
          <ac:spMkLst>
            <pc:docMk/>
            <pc:sldMk cId="3489324572" sldId="687"/>
            <ac:spMk id="3" creationId="{BF2120EE-8C5C-6C30-E902-A56EBD3E0A6B}"/>
          </ac:spMkLst>
        </pc:spChg>
      </pc:sldChg>
      <pc:sldChg chg="del">
        <pc:chgData name="Laia Surralles Solsona" userId="5b079a50-c30e-426c-81c1-9a1baf43d982" providerId="ADAL" clId="{A4556877-4AB1-4F20-ACCD-984752E2B782}" dt="2023-08-23T09:21:00.302" v="6" actId="47"/>
        <pc:sldMkLst>
          <pc:docMk/>
          <pc:sldMk cId="839121789" sldId="702"/>
        </pc:sldMkLst>
      </pc:sldChg>
      <pc:sldChg chg="del">
        <pc:chgData name="Laia Surralles Solsona" userId="5b079a50-c30e-426c-81c1-9a1baf43d982" providerId="ADAL" clId="{A4556877-4AB1-4F20-ACCD-984752E2B782}" dt="2023-08-23T09:21:00.302" v="6" actId="47"/>
        <pc:sldMkLst>
          <pc:docMk/>
          <pc:sldMk cId="2448788329" sldId="703"/>
        </pc:sldMkLst>
      </pc:sldChg>
      <pc:sldChg chg="del">
        <pc:chgData name="Laia Surralles Solsona" userId="5b079a50-c30e-426c-81c1-9a1baf43d982" providerId="ADAL" clId="{A4556877-4AB1-4F20-ACCD-984752E2B782}" dt="2023-08-23T09:21:00.302" v="6" actId="47"/>
        <pc:sldMkLst>
          <pc:docMk/>
          <pc:sldMk cId="3258335550" sldId="704"/>
        </pc:sldMkLst>
      </pc:sldChg>
      <pc:sldChg chg="del">
        <pc:chgData name="Laia Surralles Solsona" userId="5b079a50-c30e-426c-81c1-9a1baf43d982" providerId="ADAL" clId="{A4556877-4AB1-4F20-ACCD-984752E2B782}" dt="2023-08-23T09:21:00.302" v="6" actId="47"/>
        <pc:sldMkLst>
          <pc:docMk/>
          <pc:sldMk cId="2314860771" sldId="705"/>
        </pc:sldMkLst>
      </pc:sldChg>
      <pc:sldChg chg="del">
        <pc:chgData name="Laia Surralles Solsona" userId="5b079a50-c30e-426c-81c1-9a1baf43d982" providerId="ADAL" clId="{A4556877-4AB1-4F20-ACCD-984752E2B782}" dt="2023-08-23T09:21:00.302" v="6" actId="47"/>
        <pc:sldMkLst>
          <pc:docMk/>
          <pc:sldMk cId="3616713262" sldId="706"/>
        </pc:sldMkLst>
      </pc:sldChg>
      <pc:sldChg chg="del">
        <pc:chgData name="Laia Surralles Solsona" userId="5b079a50-c30e-426c-81c1-9a1baf43d982" providerId="ADAL" clId="{A4556877-4AB1-4F20-ACCD-984752E2B782}" dt="2023-08-23T09:21:00.302" v="6" actId="47"/>
        <pc:sldMkLst>
          <pc:docMk/>
          <pc:sldMk cId="3021270402" sldId="707"/>
        </pc:sldMkLst>
      </pc:sldChg>
      <pc:sldChg chg="del">
        <pc:chgData name="Laia Surralles Solsona" userId="5b079a50-c30e-426c-81c1-9a1baf43d982" providerId="ADAL" clId="{A4556877-4AB1-4F20-ACCD-984752E2B782}" dt="2023-08-23T09:21:00.302" v="6" actId="47"/>
        <pc:sldMkLst>
          <pc:docMk/>
          <pc:sldMk cId="3844004538" sldId="708"/>
        </pc:sldMkLst>
      </pc:sldChg>
      <pc:sldChg chg="del">
        <pc:chgData name="Laia Surralles Solsona" userId="5b079a50-c30e-426c-81c1-9a1baf43d982" providerId="ADAL" clId="{A4556877-4AB1-4F20-ACCD-984752E2B782}" dt="2023-08-23T09:21:00.302" v="6" actId="47"/>
        <pc:sldMkLst>
          <pc:docMk/>
          <pc:sldMk cId="2434707453" sldId="709"/>
        </pc:sldMkLst>
      </pc:sldChg>
      <pc:sldChg chg="del">
        <pc:chgData name="Laia Surralles Solsona" userId="5b079a50-c30e-426c-81c1-9a1baf43d982" providerId="ADAL" clId="{A4556877-4AB1-4F20-ACCD-984752E2B782}" dt="2023-08-23T09:21:00.302" v="6" actId="47"/>
        <pc:sldMkLst>
          <pc:docMk/>
          <pc:sldMk cId="1994613393" sldId="710"/>
        </pc:sldMkLst>
      </pc:sldChg>
      <pc:sldChg chg="del">
        <pc:chgData name="Laia Surralles Solsona" userId="5b079a50-c30e-426c-81c1-9a1baf43d982" providerId="ADAL" clId="{A4556877-4AB1-4F20-ACCD-984752E2B782}" dt="2023-08-23T09:21:00.302" v="6" actId="47"/>
        <pc:sldMkLst>
          <pc:docMk/>
          <pc:sldMk cId="4231131146" sldId="711"/>
        </pc:sldMkLst>
      </pc:sldChg>
      <pc:sldChg chg="del">
        <pc:chgData name="Laia Surralles Solsona" userId="5b079a50-c30e-426c-81c1-9a1baf43d982" providerId="ADAL" clId="{A4556877-4AB1-4F20-ACCD-984752E2B782}" dt="2023-08-23T09:21:00.302" v="6" actId="47"/>
        <pc:sldMkLst>
          <pc:docMk/>
          <pc:sldMk cId="754701662" sldId="712"/>
        </pc:sldMkLst>
      </pc:sldChg>
      <pc:sldChg chg="modSp add mod">
        <pc:chgData name="Laia Surralles Solsona" userId="5b079a50-c30e-426c-81c1-9a1baf43d982" providerId="ADAL" clId="{A4556877-4AB1-4F20-ACCD-984752E2B782}" dt="2023-08-23T09:25:37.534" v="52" actId="1076"/>
        <pc:sldMkLst>
          <pc:docMk/>
          <pc:sldMk cId="3150848842" sldId="714"/>
        </pc:sldMkLst>
        <pc:spChg chg="mod">
          <ac:chgData name="Laia Surralles Solsona" userId="5b079a50-c30e-426c-81c1-9a1baf43d982" providerId="ADAL" clId="{A4556877-4AB1-4F20-ACCD-984752E2B782}" dt="2023-08-23T09:25:37.534" v="52" actId="1076"/>
          <ac:spMkLst>
            <pc:docMk/>
            <pc:sldMk cId="3150848842" sldId="714"/>
            <ac:spMk id="2" creationId="{00000000-0000-0000-0000-000000000000}"/>
          </ac:spMkLst>
        </pc:spChg>
      </pc:sldChg>
      <pc:sldMasterChg chg="del delSldLayout">
        <pc:chgData name="Laia Surralles Solsona" userId="5b079a50-c30e-426c-81c1-9a1baf43d982" providerId="ADAL" clId="{A4556877-4AB1-4F20-ACCD-984752E2B782}" dt="2023-08-23T09:21:00.302" v="6" actId="47"/>
        <pc:sldMasterMkLst>
          <pc:docMk/>
          <pc:sldMasterMk cId="1904013030" sldId="2147483742"/>
        </pc:sldMasterMkLst>
        <pc:sldLayoutChg chg="del">
          <pc:chgData name="Laia Surralles Solsona" userId="5b079a50-c30e-426c-81c1-9a1baf43d982" providerId="ADAL" clId="{A4556877-4AB1-4F20-ACCD-984752E2B782}" dt="2023-08-23T09:21:00.302" v="6" actId="47"/>
          <pc:sldLayoutMkLst>
            <pc:docMk/>
            <pc:sldMasterMk cId="1904013030" sldId="2147483742"/>
            <pc:sldLayoutMk cId="2502156924" sldId="2147483660"/>
          </pc:sldLayoutMkLst>
        </pc:sldLayoutChg>
        <pc:sldLayoutChg chg="del">
          <pc:chgData name="Laia Surralles Solsona" userId="5b079a50-c30e-426c-81c1-9a1baf43d982" providerId="ADAL" clId="{A4556877-4AB1-4F20-ACCD-984752E2B782}" dt="2023-08-23T09:21:00.302" v="6" actId="47"/>
          <pc:sldLayoutMkLst>
            <pc:docMk/>
            <pc:sldMasterMk cId="1904013030" sldId="2147483742"/>
            <pc:sldLayoutMk cId="2528425156" sldId="2147483661"/>
          </pc:sldLayoutMkLst>
        </pc:sldLayoutChg>
        <pc:sldLayoutChg chg="del">
          <pc:chgData name="Laia Surralles Solsona" userId="5b079a50-c30e-426c-81c1-9a1baf43d982" providerId="ADAL" clId="{A4556877-4AB1-4F20-ACCD-984752E2B782}" dt="2023-08-23T09:21:00.302" v="6" actId="47"/>
          <pc:sldLayoutMkLst>
            <pc:docMk/>
            <pc:sldMasterMk cId="1904013030" sldId="2147483742"/>
            <pc:sldLayoutMk cId="2523893063" sldId="2147483743"/>
          </pc:sldLayoutMkLst>
        </pc:sldLayoutChg>
        <pc:sldLayoutChg chg="del">
          <pc:chgData name="Laia Surralles Solsona" userId="5b079a50-c30e-426c-81c1-9a1baf43d982" providerId="ADAL" clId="{A4556877-4AB1-4F20-ACCD-984752E2B782}" dt="2023-08-23T09:21:00.302" v="6" actId="47"/>
          <pc:sldLayoutMkLst>
            <pc:docMk/>
            <pc:sldMasterMk cId="1904013030" sldId="2147483742"/>
            <pc:sldLayoutMk cId="2794083627" sldId="2147483744"/>
          </pc:sldLayoutMkLst>
        </pc:sldLayoutChg>
        <pc:sldLayoutChg chg="del">
          <pc:chgData name="Laia Surralles Solsona" userId="5b079a50-c30e-426c-81c1-9a1baf43d982" providerId="ADAL" clId="{A4556877-4AB1-4F20-ACCD-984752E2B782}" dt="2023-08-23T09:21:00.302" v="6" actId="47"/>
          <pc:sldLayoutMkLst>
            <pc:docMk/>
            <pc:sldMasterMk cId="1904013030" sldId="2147483742"/>
            <pc:sldLayoutMk cId="2835783127" sldId="2147483745"/>
          </pc:sldLayoutMkLst>
        </pc:sldLayoutChg>
        <pc:sldLayoutChg chg="del">
          <pc:chgData name="Laia Surralles Solsona" userId="5b079a50-c30e-426c-81c1-9a1baf43d982" providerId="ADAL" clId="{A4556877-4AB1-4F20-ACCD-984752E2B782}" dt="2023-08-23T09:21:00.302" v="6" actId="47"/>
          <pc:sldLayoutMkLst>
            <pc:docMk/>
            <pc:sldMasterMk cId="1904013030" sldId="2147483742"/>
            <pc:sldLayoutMk cId="3217672494" sldId="2147483746"/>
          </pc:sldLayoutMkLst>
        </pc:sldLayoutChg>
        <pc:sldLayoutChg chg="del">
          <pc:chgData name="Laia Surralles Solsona" userId="5b079a50-c30e-426c-81c1-9a1baf43d982" providerId="ADAL" clId="{A4556877-4AB1-4F20-ACCD-984752E2B782}" dt="2023-08-23T09:21:00.302" v="6" actId="47"/>
          <pc:sldLayoutMkLst>
            <pc:docMk/>
            <pc:sldMasterMk cId="1904013030" sldId="2147483742"/>
            <pc:sldLayoutMk cId="2793353619" sldId="2147483747"/>
          </pc:sldLayoutMkLst>
        </pc:sldLayoutChg>
        <pc:sldLayoutChg chg="del">
          <pc:chgData name="Laia Surralles Solsona" userId="5b079a50-c30e-426c-81c1-9a1baf43d982" providerId="ADAL" clId="{A4556877-4AB1-4F20-ACCD-984752E2B782}" dt="2023-08-23T09:21:00.302" v="6" actId="47"/>
          <pc:sldLayoutMkLst>
            <pc:docMk/>
            <pc:sldMasterMk cId="1904013030" sldId="2147483742"/>
            <pc:sldLayoutMk cId="2259367859" sldId="2147483748"/>
          </pc:sldLayoutMkLst>
        </pc:sldLayoutChg>
        <pc:sldLayoutChg chg="del">
          <pc:chgData name="Laia Surralles Solsona" userId="5b079a50-c30e-426c-81c1-9a1baf43d982" providerId="ADAL" clId="{A4556877-4AB1-4F20-ACCD-984752E2B782}" dt="2023-08-23T09:21:00.302" v="6" actId="47"/>
          <pc:sldLayoutMkLst>
            <pc:docMk/>
            <pc:sldMasterMk cId="1904013030" sldId="2147483742"/>
            <pc:sldLayoutMk cId="1181562938" sldId="2147483749"/>
          </pc:sldLayoutMkLst>
        </pc:sldLayoutChg>
        <pc:sldLayoutChg chg="del">
          <pc:chgData name="Laia Surralles Solsona" userId="5b079a50-c30e-426c-81c1-9a1baf43d982" providerId="ADAL" clId="{A4556877-4AB1-4F20-ACCD-984752E2B782}" dt="2023-08-23T09:21:00.302" v="6" actId="47"/>
          <pc:sldLayoutMkLst>
            <pc:docMk/>
            <pc:sldMasterMk cId="1904013030" sldId="2147483742"/>
            <pc:sldLayoutMk cId="2366958268" sldId="2147483750"/>
          </pc:sldLayoutMkLst>
        </pc:sldLayoutChg>
        <pc:sldLayoutChg chg="del">
          <pc:chgData name="Laia Surralles Solsona" userId="5b079a50-c30e-426c-81c1-9a1baf43d982" providerId="ADAL" clId="{A4556877-4AB1-4F20-ACCD-984752E2B782}" dt="2023-08-23T09:21:00.302" v="6" actId="47"/>
          <pc:sldLayoutMkLst>
            <pc:docMk/>
            <pc:sldMasterMk cId="1904013030" sldId="2147483742"/>
            <pc:sldLayoutMk cId="2480158170" sldId="2147483753"/>
          </pc:sldLayoutMkLst>
        </pc:sldLayoutChg>
        <pc:sldLayoutChg chg="del">
          <pc:chgData name="Laia Surralles Solsona" userId="5b079a50-c30e-426c-81c1-9a1baf43d982" providerId="ADAL" clId="{A4556877-4AB1-4F20-ACCD-984752E2B782}" dt="2023-08-23T09:21:00.302" v="6" actId="47"/>
          <pc:sldLayoutMkLst>
            <pc:docMk/>
            <pc:sldMasterMk cId="1904013030" sldId="2147483742"/>
            <pc:sldLayoutMk cId="1357904915" sldId="2147483754"/>
          </pc:sldLayoutMkLst>
        </pc:sldLayoutChg>
        <pc:sldLayoutChg chg="del">
          <pc:chgData name="Laia Surralles Solsona" userId="5b079a50-c30e-426c-81c1-9a1baf43d982" providerId="ADAL" clId="{A4556877-4AB1-4F20-ACCD-984752E2B782}" dt="2023-08-23T09:21:00.302" v="6" actId="47"/>
          <pc:sldLayoutMkLst>
            <pc:docMk/>
            <pc:sldMasterMk cId="1904013030" sldId="2147483742"/>
            <pc:sldLayoutMk cId="913240296" sldId="2147483755"/>
          </pc:sldLayoutMkLst>
        </pc:sldLayoutChg>
        <pc:sldLayoutChg chg="del">
          <pc:chgData name="Laia Surralles Solsona" userId="5b079a50-c30e-426c-81c1-9a1baf43d982" providerId="ADAL" clId="{A4556877-4AB1-4F20-ACCD-984752E2B782}" dt="2023-08-23T09:21:00.302" v="6" actId="47"/>
          <pc:sldLayoutMkLst>
            <pc:docMk/>
            <pc:sldMasterMk cId="1904013030" sldId="2147483742"/>
            <pc:sldLayoutMk cId="2768353109" sldId="2147483756"/>
          </pc:sldLayoutMkLst>
        </pc:sldLayoutChg>
      </pc:sldMasterChg>
    </pc:docChg>
  </pc:docChgLst>
  <pc:docChgLst>
    <pc:chgData name="Fatou Gueye Ndir" userId="7c22d7d7-1cdb-4f4e-8bbd-2e24464693dc" providerId="ADAL" clId="{51CC0E95-393C-40A3-A42E-F1A381614750}"/>
    <pc:docChg chg="custSel addSld delSld modSld">
      <pc:chgData name="Fatou Gueye Ndir" userId="7c22d7d7-1cdb-4f4e-8bbd-2e24464693dc" providerId="ADAL" clId="{51CC0E95-393C-40A3-A42E-F1A381614750}" dt="2023-08-22T15:34:27.020" v="167"/>
      <pc:docMkLst>
        <pc:docMk/>
      </pc:docMkLst>
      <pc:sldChg chg="del">
        <pc:chgData name="Fatou Gueye Ndir" userId="7c22d7d7-1cdb-4f4e-8bbd-2e24464693dc" providerId="ADAL" clId="{51CC0E95-393C-40A3-A42E-F1A381614750}" dt="2023-08-22T13:20:55.440" v="6" actId="47"/>
        <pc:sldMkLst>
          <pc:docMk/>
          <pc:sldMk cId="1669087638" sldId="257"/>
        </pc:sldMkLst>
      </pc:sldChg>
      <pc:sldChg chg="del">
        <pc:chgData name="Fatou Gueye Ndir" userId="7c22d7d7-1cdb-4f4e-8bbd-2e24464693dc" providerId="ADAL" clId="{51CC0E95-393C-40A3-A42E-F1A381614750}" dt="2023-08-22T13:20:57.760" v="13" actId="47"/>
        <pc:sldMkLst>
          <pc:docMk/>
          <pc:sldMk cId="3940881184" sldId="259"/>
        </pc:sldMkLst>
      </pc:sldChg>
      <pc:sldChg chg="del">
        <pc:chgData name="Fatou Gueye Ndir" userId="7c22d7d7-1cdb-4f4e-8bbd-2e24464693dc" providerId="ADAL" clId="{51CC0E95-393C-40A3-A42E-F1A381614750}" dt="2023-08-22T13:20:59.993" v="19" actId="47"/>
        <pc:sldMkLst>
          <pc:docMk/>
          <pc:sldMk cId="1642083259" sldId="263"/>
        </pc:sldMkLst>
      </pc:sldChg>
      <pc:sldChg chg="del">
        <pc:chgData name="Fatou Gueye Ndir" userId="7c22d7d7-1cdb-4f4e-8bbd-2e24464693dc" providerId="ADAL" clId="{51CC0E95-393C-40A3-A42E-F1A381614750}" dt="2023-08-22T13:20:56.369" v="9" actId="47"/>
        <pc:sldMkLst>
          <pc:docMk/>
          <pc:sldMk cId="3843897179" sldId="330"/>
        </pc:sldMkLst>
      </pc:sldChg>
      <pc:sldChg chg="del">
        <pc:chgData name="Fatou Gueye Ndir" userId="7c22d7d7-1cdb-4f4e-8bbd-2e24464693dc" providerId="ADAL" clId="{51CC0E95-393C-40A3-A42E-F1A381614750}" dt="2023-08-22T13:20:56.085" v="8" actId="47"/>
        <pc:sldMkLst>
          <pc:docMk/>
          <pc:sldMk cId="3413698272" sldId="347"/>
        </pc:sldMkLst>
      </pc:sldChg>
      <pc:sldChg chg="del">
        <pc:chgData name="Fatou Gueye Ndir" userId="7c22d7d7-1cdb-4f4e-8bbd-2e24464693dc" providerId="ADAL" clId="{51CC0E95-393C-40A3-A42E-F1A381614750}" dt="2023-08-22T13:21:09.568" v="29" actId="47"/>
        <pc:sldMkLst>
          <pc:docMk/>
          <pc:sldMk cId="1038583107" sldId="479"/>
        </pc:sldMkLst>
      </pc:sldChg>
      <pc:sldChg chg="del">
        <pc:chgData name="Fatou Gueye Ndir" userId="7c22d7d7-1cdb-4f4e-8bbd-2e24464693dc" providerId="ADAL" clId="{51CC0E95-393C-40A3-A42E-F1A381614750}" dt="2023-08-22T13:21:02.131" v="23" actId="47"/>
        <pc:sldMkLst>
          <pc:docMk/>
          <pc:sldMk cId="1824722282" sldId="482"/>
        </pc:sldMkLst>
      </pc:sldChg>
      <pc:sldChg chg="del">
        <pc:chgData name="Fatou Gueye Ndir" userId="7c22d7d7-1cdb-4f4e-8bbd-2e24464693dc" providerId="ADAL" clId="{51CC0E95-393C-40A3-A42E-F1A381614750}" dt="2023-08-22T13:20:56.762" v="11" actId="47"/>
        <pc:sldMkLst>
          <pc:docMk/>
          <pc:sldMk cId="1836613733" sldId="484"/>
        </pc:sldMkLst>
      </pc:sldChg>
      <pc:sldChg chg="del">
        <pc:chgData name="Fatou Gueye Ndir" userId="7c22d7d7-1cdb-4f4e-8bbd-2e24464693dc" providerId="ADAL" clId="{51CC0E95-393C-40A3-A42E-F1A381614750}" dt="2023-08-22T13:20:56.999" v="12" actId="47"/>
        <pc:sldMkLst>
          <pc:docMk/>
          <pc:sldMk cId="1884288941" sldId="485"/>
        </pc:sldMkLst>
      </pc:sldChg>
      <pc:sldChg chg="del">
        <pc:chgData name="Fatou Gueye Ndir" userId="7c22d7d7-1cdb-4f4e-8bbd-2e24464693dc" providerId="ADAL" clId="{51CC0E95-393C-40A3-A42E-F1A381614750}" dt="2023-08-22T13:20:58.119" v="14" actId="47"/>
        <pc:sldMkLst>
          <pc:docMk/>
          <pc:sldMk cId="2037298733" sldId="486"/>
        </pc:sldMkLst>
      </pc:sldChg>
      <pc:sldChg chg="del">
        <pc:chgData name="Fatou Gueye Ndir" userId="7c22d7d7-1cdb-4f4e-8bbd-2e24464693dc" providerId="ADAL" clId="{51CC0E95-393C-40A3-A42E-F1A381614750}" dt="2023-08-22T13:20:58.498" v="15" actId="47"/>
        <pc:sldMkLst>
          <pc:docMk/>
          <pc:sldMk cId="3018578901" sldId="487"/>
        </pc:sldMkLst>
      </pc:sldChg>
      <pc:sldChg chg="del">
        <pc:chgData name="Fatou Gueye Ndir" userId="7c22d7d7-1cdb-4f4e-8bbd-2e24464693dc" providerId="ADAL" clId="{51CC0E95-393C-40A3-A42E-F1A381614750}" dt="2023-08-22T13:20:58.828" v="16" actId="47"/>
        <pc:sldMkLst>
          <pc:docMk/>
          <pc:sldMk cId="3321323304" sldId="488"/>
        </pc:sldMkLst>
      </pc:sldChg>
      <pc:sldChg chg="del">
        <pc:chgData name="Fatou Gueye Ndir" userId="7c22d7d7-1cdb-4f4e-8bbd-2e24464693dc" providerId="ADAL" clId="{51CC0E95-393C-40A3-A42E-F1A381614750}" dt="2023-08-22T13:20:59.410" v="17" actId="47"/>
        <pc:sldMkLst>
          <pc:docMk/>
          <pc:sldMk cId="3740549805" sldId="489"/>
        </pc:sldMkLst>
      </pc:sldChg>
      <pc:sldChg chg="del">
        <pc:chgData name="Fatou Gueye Ndir" userId="7c22d7d7-1cdb-4f4e-8bbd-2e24464693dc" providerId="ADAL" clId="{51CC0E95-393C-40A3-A42E-F1A381614750}" dt="2023-08-22T13:20:59.632" v="18" actId="47"/>
        <pc:sldMkLst>
          <pc:docMk/>
          <pc:sldMk cId="2006260201" sldId="490"/>
        </pc:sldMkLst>
      </pc:sldChg>
      <pc:sldChg chg="del">
        <pc:chgData name="Fatou Gueye Ndir" userId="7c22d7d7-1cdb-4f4e-8bbd-2e24464693dc" providerId="ADAL" clId="{51CC0E95-393C-40A3-A42E-F1A381614750}" dt="2023-08-22T13:21:00.230" v="20" actId="47"/>
        <pc:sldMkLst>
          <pc:docMk/>
          <pc:sldMk cId="3510680066" sldId="491"/>
        </pc:sldMkLst>
      </pc:sldChg>
      <pc:sldChg chg="del">
        <pc:chgData name="Fatou Gueye Ndir" userId="7c22d7d7-1cdb-4f4e-8bbd-2e24464693dc" providerId="ADAL" clId="{51CC0E95-393C-40A3-A42E-F1A381614750}" dt="2023-08-22T13:21:00.485" v="21" actId="47"/>
        <pc:sldMkLst>
          <pc:docMk/>
          <pc:sldMk cId="402102897" sldId="492"/>
        </pc:sldMkLst>
      </pc:sldChg>
      <pc:sldChg chg="del">
        <pc:chgData name="Fatou Gueye Ndir" userId="7c22d7d7-1cdb-4f4e-8bbd-2e24464693dc" providerId="ADAL" clId="{51CC0E95-393C-40A3-A42E-F1A381614750}" dt="2023-08-22T13:21:01.347" v="22" actId="47"/>
        <pc:sldMkLst>
          <pc:docMk/>
          <pc:sldMk cId="2780470172" sldId="493"/>
        </pc:sldMkLst>
      </pc:sldChg>
      <pc:sldChg chg="del">
        <pc:chgData name="Fatou Gueye Ndir" userId="7c22d7d7-1cdb-4f4e-8bbd-2e24464693dc" providerId="ADAL" clId="{51CC0E95-393C-40A3-A42E-F1A381614750}" dt="2023-08-22T13:21:02.950" v="24" actId="47"/>
        <pc:sldMkLst>
          <pc:docMk/>
          <pc:sldMk cId="1153404269" sldId="495"/>
        </pc:sldMkLst>
      </pc:sldChg>
      <pc:sldChg chg="del">
        <pc:chgData name="Fatou Gueye Ndir" userId="7c22d7d7-1cdb-4f4e-8bbd-2e24464693dc" providerId="ADAL" clId="{51CC0E95-393C-40A3-A42E-F1A381614750}" dt="2023-08-22T13:21:03.375" v="25" actId="47"/>
        <pc:sldMkLst>
          <pc:docMk/>
          <pc:sldMk cId="2239833722" sldId="496"/>
        </pc:sldMkLst>
      </pc:sldChg>
      <pc:sldChg chg="del">
        <pc:chgData name="Fatou Gueye Ndir" userId="7c22d7d7-1cdb-4f4e-8bbd-2e24464693dc" providerId="ADAL" clId="{51CC0E95-393C-40A3-A42E-F1A381614750}" dt="2023-08-22T13:21:03.785" v="26" actId="47"/>
        <pc:sldMkLst>
          <pc:docMk/>
          <pc:sldMk cId="3410059147" sldId="497"/>
        </pc:sldMkLst>
      </pc:sldChg>
      <pc:sldChg chg="del">
        <pc:chgData name="Fatou Gueye Ndir" userId="7c22d7d7-1cdb-4f4e-8bbd-2e24464693dc" providerId="ADAL" clId="{51CC0E95-393C-40A3-A42E-F1A381614750}" dt="2023-08-22T13:21:04.605" v="27" actId="47"/>
        <pc:sldMkLst>
          <pc:docMk/>
          <pc:sldMk cId="3092868452" sldId="498"/>
        </pc:sldMkLst>
      </pc:sldChg>
      <pc:sldChg chg="del">
        <pc:chgData name="Fatou Gueye Ndir" userId="7c22d7d7-1cdb-4f4e-8bbd-2e24464693dc" providerId="ADAL" clId="{51CC0E95-393C-40A3-A42E-F1A381614750}" dt="2023-08-22T13:21:06.128" v="28" actId="47"/>
        <pc:sldMkLst>
          <pc:docMk/>
          <pc:sldMk cId="2915551891" sldId="499"/>
        </pc:sldMkLst>
      </pc:sldChg>
      <pc:sldChg chg="modSp mod">
        <pc:chgData name="Fatou Gueye Ndir" userId="7c22d7d7-1cdb-4f4e-8bbd-2e24464693dc" providerId="ADAL" clId="{51CC0E95-393C-40A3-A42E-F1A381614750}" dt="2023-08-22T13:25:07.356" v="70" actId="1076"/>
        <pc:sldMkLst>
          <pc:docMk/>
          <pc:sldMk cId="3058722854" sldId="500"/>
        </pc:sldMkLst>
        <pc:spChg chg="mod">
          <ac:chgData name="Fatou Gueye Ndir" userId="7c22d7d7-1cdb-4f4e-8bbd-2e24464693dc" providerId="ADAL" clId="{51CC0E95-393C-40A3-A42E-F1A381614750}" dt="2023-08-22T13:25:07.356" v="70" actId="1076"/>
          <ac:spMkLst>
            <pc:docMk/>
            <pc:sldMk cId="3058722854" sldId="500"/>
            <ac:spMk id="2" creationId="{00000000-0000-0000-0000-000000000000}"/>
          </ac:spMkLst>
        </pc:spChg>
        <pc:spChg chg="mod">
          <ac:chgData name="Fatou Gueye Ndir" userId="7c22d7d7-1cdb-4f4e-8bbd-2e24464693dc" providerId="ADAL" clId="{51CC0E95-393C-40A3-A42E-F1A381614750}" dt="2023-08-22T13:20:39.933" v="5" actId="20577"/>
          <ac:spMkLst>
            <pc:docMk/>
            <pc:sldMk cId="3058722854" sldId="500"/>
            <ac:spMk id="3" creationId="{00000000-0000-0000-0000-000000000000}"/>
          </ac:spMkLst>
        </pc:spChg>
      </pc:sldChg>
      <pc:sldChg chg="del">
        <pc:chgData name="Fatou Gueye Ndir" userId="7c22d7d7-1cdb-4f4e-8bbd-2e24464693dc" providerId="ADAL" clId="{51CC0E95-393C-40A3-A42E-F1A381614750}" dt="2023-08-22T13:28:54.453" v="138" actId="47"/>
        <pc:sldMkLst>
          <pc:docMk/>
          <pc:sldMk cId="361680335" sldId="501"/>
        </pc:sldMkLst>
      </pc:sldChg>
      <pc:sldChg chg="del">
        <pc:chgData name="Fatou Gueye Ndir" userId="7c22d7d7-1cdb-4f4e-8bbd-2e24464693dc" providerId="ADAL" clId="{51CC0E95-393C-40A3-A42E-F1A381614750}" dt="2023-08-22T13:20:56.574" v="10" actId="47"/>
        <pc:sldMkLst>
          <pc:docMk/>
          <pc:sldMk cId="2578424801" sldId="536"/>
        </pc:sldMkLst>
      </pc:sldChg>
      <pc:sldChg chg="add del">
        <pc:chgData name="Fatou Gueye Ndir" userId="7c22d7d7-1cdb-4f4e-8bbd-2e24464693dc" providerId="ADAL" clId="{51CC0E95-393C-40A3-A42E-F1A381614750}" dt="2023-08-22T15:34:27.020" v="167"/>
        <pc:sldMkLst>
          <pc:docMk/>
          <pc:sldMk cId="3616801866" sldId="680"/>
        </pc:sldMkLst>
      </pc:sldChg>
      <pc:sldChg chg="del">
        <pc:chgData name="Fatou Gueye Ndir" userId="7c22d7d7-1cdb-4f4e-8bbd-2e24464693dc" providerId="ADAL" clId="{51CC0E95-393C-40A3-A42E-F1A381614750}" dt="2023-08-22T13:21:16.742" v="30" actId="47"/>
        <pc:sldMkLst>
          <pc:docMk/>
          <pc:sldMk cId="2455355713" sldId="681"/>
        </pc:sldMkLst>
      </pc:sldChg>
      <pc:sldChg chg="del">
        <pc:chgData name="Fatou Gueye Ndir" userId="7c22d7d7-1cdb-4f4e-8bbd-2e24464693dc" providerId="ADAL" clId="{51CC0E95-393C-40A3-A42E-F1A381614750}" dt="2023-08-22T13:20:55.786" v="7" actId="47"/>
        <pc:sldMkLst>
          <pc:docMk/>
          <pc:sldMk cId="122500191" sldId="684"/>
        </pc:sldMkLst>
      </pc:sldChg>
      <pc:sldChg chg="modSp mod">
        <pc:chgData name="Fatou Gueye Ndir" userId="7c22d7d7-1cdb-4f4e-8bbd-2e24464693dc" providerId="ADAL" clId="{51CC0E95-393C-40A3-A42E-F1A381614750}" dt="2023-08-22T13:30:15.027" v="156" actId="5793"/>
        <pc:sldMkLst>
          <pc:docMk/>
          <pc:sldMk cId="457145510" sldId="685"/>
        </pc:sldMkLst>
        <pc:spChg chg="mod">
          <ac:chgData name="Fatou Gueye Ndir" userId="7c22d7d7-1cdb-4f4e-8bbd-2e24464693dc" providerId="ADAL" clId="{51CC0E95-393C-40A3-A42E-F1A381614750}" dt="2023-08-22T13:30:15.027" v="156" actId="5793"/>
          <ac:spMkLst>
            <pc:docMk/>
            <pc:sldMk cId="457145510" sldId="685"/>
            <ac:spMk id="3" creationId="{E214C4DA-05E9-BB65-4235-77B8E89CC725}"/>
          </ac:spMkLst>
        </pc:spChg>
      </pc:sldChg>
      <pc:sldChg chg="modSp new mod">
        <pc:chgData name="Fatou Gueye Ndir" userId="7c22d7d7-1cdb-4f4e-8bbd-2e24464693dc" providerId="ADAL" clId="{51CC0E95-393C-40A3-A42E-F1A381614750}" dt="2023-08-22T15:29:59.355" v="164" actId="20577"/>
        <pc:sldMkLst>
          <pc:docMk/>
          <pc:sldMk cId="3489324572" sldId="687"/>
        </pc:sldMkLst>
        <pc:spChg chg="mod">
          <ac:chgData name="Fatou Gueye Ndir" userId="7c22d7d7-1cdb-4f4e-8bbd-2e24464693dc" providerId="ADAL" clId="{51CC0E95-393C-40A3-A42E-F1A381614750}" dt="2023-08-22T13:23:54.367" v="52" actId="5793"/>
          <ac:spMkLst>
            <pc:docMk/>
            <pc:sldMk cId="3489324572" sldId="687"/>
            <ac:spMk id="2" creationId="{C008108B-3FF3-F78E-4B68-026EE942BF07}"/>
          </ac:spMkLst>
        </pc:spChg>
        <pc:spChg chg="mod">
          <ac:chgData name="Fatou Gueye Ndir" userId="7c22d7d7-1cdb-4f4e-8bbd-2e24464693dc" providerId="ADAL" clId="{51CC0E95-393C-40A3-A42E-F1A381614750}" dt="2023-08-22T15:29:59.355" v="164" actId="20577"/>
          <ac:spMkLst>
            <pc:docMk/>
            <pc:sldMk cId="3489324572" sldId="687"/>
            <ac:spMk id="3" creationId="{BF2120EE-8C5C-6C30-E902-A56EBD3E0A6B}"/>
          </ac:spMkLst>
        </pc:spChg>
      </pc:sldChg>
      <pc:sldChg chg="new">
        <pc:chgData name="Fatou Gueye Ndir" userId="7c22d7d7-1cdb-4f4e-8bbd-2e24464693dc" providerId="ADAL" clId="{51CC0E95-393C-40A3-A42E-F1A381614750}" dt="2023-08-22T15:34:09.305" v="165" actId="680"/>
        <pc:sldMkLst>
          <pc:docMk/>
          <pc:sldMk cId="3015980550" sldId="688"/>
        </pc:sldMkLst>
      </pc:sldChg>
    </pc:docChg>
  </pc:docChgLst>
  <pc:docChgLst>
    <pc:chgData name="Jean Casey" userId="S::jean.casey@girlsnotbrides.org::ca3e6f81-b95c-489e-8428-96e80cada072" providerId="AD" clId="Web-{11ECCF49-9AA7-8AC8-204D-1989C4FE12FE}"/>
    <pc:docChg chg="addSld modSld addMainMaster modMainMaster">
      <pc:chgData name="Jean Casey" userId="S::jean.casey@girlsnotbrides.org::ca3e6f81-b95c-489e-8428-96e80cada072" providerId="AD" clId="Web-{11ECCF49-9AA7-8AC8-204D-1989C4FE12FE}" dt="2023-08-22T16:16:07.635" v="73" actId="20577"/>
      <pc:docMkLst>
        <pc:docMk/>
      </pc:docMkLst>
      <pc:sldChg chg="modSp">
        <pc:chgData name="Jean Casey" userId="S::jean.casey@girlsnotbrides.org::ca3e6f81-b95c-489e-8428-96e80cada072" providerId="AD" clId="Web-{11ECCF49-9AA7-8AC8-204D-1989C4FE12FE}" dt="2023-08-22T16:16:07.635" v="73" actId="20577"/>
        <pc:sldMkLst>
          <pc:docMk/>
          <pc:sldMk cId="457145510" sldId="685"/>
        </pc:sldMkLst>
        <pc:spChg chg="mod">
          <ac:chgData name="Jean Casey" userId="S::jean.casey@girlsnotbrides.org::ca3e6f81-b95c-489e-8428-96e80cada072" providerId="AD" clId="Web-{11ECCF49-9AA7-8AC8-204D-1989C4FE12FE}" dt="2023-08-22T16:16:07.635" v="73" actId="20577"/>
          <ac:spMkLst>
            <pc:docMk/>
            <pc:sldMk cId="457145510" sldId="685"/>
            <ac:spMk id="3" creationId="{E214C4DA-05E9-BB65-4235-77B8E89CC725}"/>
          </ac:spMkLst>
        </pc:spChg>
      </pc:sldChg>
      <pc:sldChg chg="add">
        <pc:chgData name="Jean Casey" userId="S::jean.casey@girlsnotbrides.org::ca3e6f81-b95c-489e-8428-96e80cada072" providerId="AD" clId="Web-{11ECCF49-9AA7-8AC8-204D-1989C4FE12FE}" dt="2023-08-22T15:43:01.967" v="0"/>
        <pc:sldMkLst>
          <pc:docMk/>
          <pc:sldMk cId="1788277541" sldId="689"/>
        </pc:sldMkLst>
      </pc:sldChg>
      <pc:sldChg chg="add">
        <pc:chgData name="Jean Casey" userId="S::jean.casey@girlsnotbrides.org::ca3e6f81-b95c-489e-8428-96e80cada072" providerId="AD" clId="Web-{11ECCF49-9AA7-8AC8-204D-1989C4FE12FE}" dt="2023-08-22T15:43:02.061" v="1"/>
        <pc:sldMkLst>
          <pc:docMk/>
          <pc:sldMk cId="1501733964" sldId="690"/>
        </pc:sldMkLst>
      </pc:sldChg>
      <pc:sldChg chg="add">
        <pc:chgData name="Jean Casey" userId="S::jean.casey@girlsnotbrides.org::ca3e6f81-b95c-489e-8428-96e80cada072" providerId="AD" clId="Web-{11ECCF49-9AA7-8AC8-204D-1989C4FE12FE}" dt="2023-08-22T15:43:02.139" v="2"/>
        <pc:sldMkLst>
          <pc:docMk/>
          <pc:sldMk cId="2631638943" sldId="691"/>
        </pc:sldMkLst>
      </pc:sldChg>
      <pc:sldChg chg="add">
        <pc:chgData name="Jean Casey" userId="S::jean.casey@girlsnotbrides.org::ca3e6f81-b95c-489e-8428-96e80cada072" providerId="AD" clId="Web-{11ECCF49-9AA7-8AC8-204D-1989C4FE12FE}" dt="2023-08-22T15:43:02.233" v="3"/>
        <pc:sldMkLst>
          <pc:docMk/>
          <pc:sldMk cId="1301951218" sldId="692"/>
        </pc:sldMkLst>
      </pc:sldChg>
      <pc:sldChg chg="add">
        <pc:chgData name="Jean Casey" userId="S::jean.casey@girlsnotbrides.org::ca3e6f81-b95c-489e-8428-96e80cada072" providerId="AD" clId="Web-{11ECCF49-9AA7-8AC8-204D-1989C4FE12FE}" dt="2023-08-22T15:43:02.311" v="4"/>
        <pc:sldMkLst>
          <pc:docMk/>
          <pc:sldMk cId="922147962" sldId="693"/>
        </pc:sldMkLst>
      </pc:sldChg>
      <pc:sldChg chg="add">
        <pc:chgData name="Jean Casey" userId="S::jean.casey@girlsnotbrides.org::ca3e6f81-b95c-489e-8428-96e80cada072" providerId="AD" clId="Web-{11ECCF49-9AA7-8AC8-204D-1989C4FE12FE}" dt="2023-08-22T15:43:02.389" v="5"/>
        <pc:sldMkLst>
          <pc:docMk/>
          <pc:sldMk cId="1761519128" sldId="694"/>
        </pc:sldMkLst>
      </pc:sldChg>
      <pc:sldChg chg="add">
        <pc:chgData name="Jean Casey" userId="S::jean.casey@girlsnotbrides.org::ca3e6f81-b95c-489e-8428-96e80cada072" providerId="AD" clId="Web-{11ECCF49-9AA7-8AC8-204D-1989C4FE12FE}" dt="2023-08-22T15:43:02.530" v="6"/>
        <pc:sldMkLst>
          <pc:docMk/>
          <pc:sldMk cId="362429541" sldId="695"/>
        </pc:sldMkLst>
      </pc:sldChg>
      <pc:sldChg chg="add">
        <pc:chgData name="Jean Casey" userId="S::jean.casey@girlsnotbrides.org::ca3e6f81-b95c-489e-8428-96e80cada072" providerId="AD" clId="Web-{11ECCF49-9AA7-8AC8-204D-1989C4FE12FE}" dt="2023-08-22T15:43:02.623" v="7"/>
        <pc:sldMkLst>
          <pc:docMk/>
          <pc:sldMk cId="3753828887" sldId="696"/>
        </pc:sldMkLst>
      </pc:sldChg>
      <pc:sldChg chg="add">
        <pc:chgData name="Jean Casey" userId="S::jean.casey@girlsnotbrides.org::ca3e6f81-b95c-489e-8428-96e80cada072" providerId="AD" clId="Web-{11ECCF49-9AA7-8AC8-204D-1989C4FE12FE}" dt="2023-08-22T15:43:02.748" v="8"/>
        <pc:sldMkLst>
          <pc:docMk/>
          <pc:sldMk cId="4189287733" sldId="697"/>
        </pc:sldMkLst>
      </pc:sldChg>
      <pc:sldChg chg="add">
        <pc:chgData name="Jean Casey" userId="S::jean.casey@girlsnotbrides.org::ca3e6f81-b95c-489e-8428-96e80cada072" providerId="AD" clId="Web-{11ECCF49-9AA7-8AC8-204D-1989C4FE12FE}" dt="2023-08-22T15:43:02.827" v="9"/>
        <pc:sldMkLst>
          <pc:docMk/>
          <pc:sldMk cId="2875539119" sldId="698"/>
        </pc:sldMkLst>
      </pc:sldChg>
      <pc:sldChg chg="add">
        <pc:chgData name="Jean Casey" userId="S::jean.casey@girlsnotbrides.org::ca3e6f81-b95c-489e-8428-96e80cada072" providerId="AD" clId="Web-{11ECCF49-9AA7-8AC8-204D-1989C4FE12FE}" dt="2023-08-22T15:43:02.889" v="10"/>
        <pc:sldMkLst>
          <pc:docMk/>
          <pc:sldMk cId="468564129" sldId="699"/>
        </pc:sldMkLst>
      </pc:sldChg>
      <pc:sldChg chg="add">
        <pc:chgData name="Jean Casey" userId="S::jean.casey@girlsnotbrides.org::ca3e6f81-b95c-489e-8428-96e80cada072" providerId="AD" clId="Web-{11ECCF49-9AA7-8AC8-204D-1989C4FE12FE}" dt="2023-08-22T15:43:02.983" v="11"/>
        <pc:sldMkLst>
          <pc:docMk/>
          <pc:sldMk cId="1938708330" sldId="700"/>
        </pc:sldMkLst>
      </pc:sldChg>
      <pc:sldChg chg="add">
        <pc:chgData name="Jean Casey" userId="S::jean.casey@girlsnotbrides.org::ca3e6f81-b95c-489e-8428-96e80cada072" providerId="AD" clId="Web-{11ECCF49-9AA7-8AC8-204D-1989C4FE12FE}" dt="2023-08-22T15:43:03.092" v="12"/>
        <pc:sldMkLst>
          <pc:docMk/>
          <pc:sldMk cId="1020439058" sldId="701"/>
        </pc:sldMkLst>
      </pc:sldChg>
      <pc:sldChg chg="add">
        <pc:chgData name="Jean Casey" userId="S::jean.casey@girlsnotbrides.org::ca3e6f81-b95c-489e-8428-96e80cada072" providerId="AD" clId="Web-{11ECCF49-9AA7-8AC8-204D-1989C4FE12FE}" dt="2023-08-22T15:44:47.408" v="13"/>
        <pc:sldMkLst>
          <pc:docMk/>
          <pc:sldMk cId="839121789" sldId="702"/>
        </pc:sldMkLst>
      </pc:sldChg>
      <pc:sldChg chg="add">
        <pc:chgData name="Jean Casey" userId="S::jean.casey@girlsnotbrides.org::ca3e6f81-b95c-489e-8428-96e80cada072" providerId="AD" clId="Web-{11ECCF49-9AA7-8AC8-204D-1989C4FE12FE}" dt="2023-08-22T15:44:47.502" v="14"/>
        <pc:sldMkLst>
          <pc:docMk/>
          <pc:sldMk cId="2448788329" sldId="703"/>
        </pc:sldMkLst>
      </pc:sldChg>
      <pc:sldChg chg="add">
        <pc:chgData name="Jean Casey" userId="S::jean.casey@girlsnotbrides.org::ca3e6f81-b95c-489e-8428-96e80cada072" providerId="AD" clId="Web-{11ECCF49-9AA7-8AC8-204D-1989C4FE12FE}" dt="2023-08-22T15:44:47.799" v="15"/>
        <pc:sldMkLst>
          <pc:docMk/>
          <pc:sldMk cId="3258335550" sldId="704"/>
        </pc:sldMkLst>
      </pc:sldChg>
      <pc:sldChg chg="add">
        <pc:chgData name="Jean Casey" userId="S::jean.casey@girlsnotbrides.org::ca3e6f81-b95c-489e-8428-96e80cada072" providerId="AD" clId="Web-{11ECCF49-9AA7-8AC8-204D-1989C4FE12FE}" dt="2023-08-22T15:44:47.924" v="16"/>
        <pc:sldMkLst>
          <pc:docMk/>
          <pc:sldMk cId="2314860771" sldId="705"/>
        </pc:sldMkLst>
      </pc:sldChg>
      <pc:sldChg chg="add">
        <pc:chgData name="Jean Casey" userId="S::jean.casey@girlsnotbrides.org::ca3e6f81-b95c-489e-8428-96e80cada072" providerId="AD" clId="Web-{11ECCF49-9AA7-8AC8-204D-1989C4FE12FE}" dt="2023-08-22T15:44:48.065" v="17"/>
        <pc:sldMkLst>
          <pc:docMk/>
          <pc:sldMk cId="3616713262" sldId="706"/>
        </pc:sldMkLst>
      </pc:sldChg>
      <pc:sldChg chg="add">
        <pc:chgData name="Jean Casey" userId="S::jean.casey@girlsnotbrides.org::ca3e6f81-b95c-489e-8428-96e80cada072" providerId="AD" clId="Web-{11ECCF49-9AA7-8AC8-204D-1989C4FE12FE}" dt="2023-08-22T15:44:48.252" v="18"/>
        <pc:sldMkLst>
          <pc:docMk/>
          <pc:sldMk cId="3021270402" sldId="707"/>
        </pc:sldMkLst>
      </pc:sldChg>
      <pc:sldChg chg="add">
        <pc:chgData name="Jean Casey" userId="S::jean.casey@girlsnotbrides.org::ca3e6f81-b95c-489e-8428-96e80cada072" providerId="AD" clId="Web-{11ECCF49-9AA7-8AC8-204D-1989C4FE12FE}" dt="2023-08-22T15:44:48.393" v="19"/>
        <pc:sldMkLst>
          <pc:docMk/>
          <pc:sldMk cId="3844004538" sldId="708"/>
        </pc:sldMkLst>
      </pc:sldChg>
      <pc:sldChg chg="add">
        <pc:chgData name="Jean Casey" userId="S::jean.casey@girlsnotbrides.org::ca3e6f81-b95c-489e-8428-96e80cada072" providerId="AD" clId="Web-{11ECCF49-9AA7-8AC8-204D-1989C4FE12FE}" dt="2023-08-22T15:44:48.580" v="20"/>
        <pc:sldMkLst>
          <pc:docMk/>
          <pc:sldMk cId="2434707453" sldId="709"/>
        </pc:sldMkLst>
      </pc:sldChg>
      <pc:sldChg chg="add">
        <pc:chgData name="Jean Casey" userId="S::jean.casey@girlsnotbrides.org::ca3e6f81-b95c-489e-8428-96e80cada072" providerId="AD" clId="Web-{11ECCF49-9AA7-8AC8-204D-1989C4FE12FE}" dt="2023-08-22T15:44:48.830" v="21"/>
        <pc:sldMkLst>
          <pc:docMk/>
          <pc:sldMk cId="1994613393" sldId="710"/>
        </pc:sldMkLst>
      </pc:sldChg>
      <pc:sldChg chg="add">
        <pc:chgData name="Jean Casey" userId="S::jean.casey@girlsnotbrides.org::ca3e6f81-b95c-489e-8428-96e80cada072" providerId="AD" clId="Web-{11ECCF49-9AA7-8AC8-204D-1989C4FE12FE}" dt="2023-08-22T15:44:48.971" v="22"/>
        <pc:sldMkLst>
          <pc:docMk/>
          <pc:sldMk cId="4231131146" sldId="711"/>
        </pc:sldMkLst>
      </pc:sldChg>
      <pc:sldChg chg="add">
        <pc:chgData name="Jean Casey" userId="S::jean.casey@girlsnotbrides.org::ca3e6f81-b95c-489e-8428-96e80cada072" providerId="AD" clId="Web-{11ECCF49-9AA7-8AC8-204D-1989C4FE12FE}" dt="2023-08-22T15:44:49.205" v="23"/>
        <pc:sldMkLst>
          <pc:docMk/>
          <pc:sldMk cId="754701662" sldId="712"/>
        </pc:sldMkLst>
      </pc:sldChg>
      <pc:sldMasterChg chg="modSldLayout">
        <pc:chgData name="Jean Casey" userId="S::jean.casey@girlsnotbrides.org::ca3e6f81-b95c-489e-8428-96e80cada072" providerId="AD" clId="Web-{11ECCF49-9AA7-8AC8-204D-1989C4FE12FE}" dt="2023-08-22T15:43:03.092" v="12"/>
        <pc:sldMasterMkLst>
          <pc:docMk/>
          <pc:sldMasterMk cId="1904013030" sldId="2147483648"/>
        </pc:sldMasterMkLst>
        <pc:sldLayoutChg chg="replId">
          <pc:chgData name="Jean Casey" userId="S::jean.casey@girlsnotbrides.org::ca3e6f81-b95c-489e-8428-96e80cada072" providerId="AD" clId="Web-{11ECCF49-9AA7-8AC8-204D-1989C4FE12FE}" dt="2023-08-22T15:43:03.092" v="12"/>
          <pc:sldLayoutMkLst>
            <pc:docMk/>
            <pc:sldMasterMk cId="1904013030" sldId="2147483648"/>
            <pc:sldLayoutMk cId="2502156924" sldId="2147483740"/>
          </pc:sldLayoutMkLst>
        </pc:sldLayoutChg>
        <pc:sldLayoutChg chg="replId">
          <pc:chgData name="Jean Casey" userId="S::jean.casey@girlsnotbrides.org::ca3e6f81-b95c-489e-8428-96e80cada072" providerId="AD" clId="Web-{11ECCF49-9AA7-8AC8-204D-1989C4FE12FE}" dt="2023-08-22T15:43:03.092" v="12"/>
          <pc:sldLayoutMkLst>
            <pc:docMk/>
            <pc:sldMasterMk cId="1904013030" sldId="2147483648"/>
            <pc:sldLayoutMk cId="2528425156" sldId="2147483741"/>
          </pc:sldLayoutMkLst>
        </pc:sldLayoutChg>
      </pc:sldMasterChg>
      <pc:sldMasterChg chg="add addSldLayout">
        <pc:chgData name="Jean Casey" userId="S::jean.casey@girlsnotbrides.org::ca3e6f81-b95c-489e-8428-96e80cada072" providerId="AD" clId="Web-{11ECCF49-9AA7-8AC8-204D-1989C4FE12FE}" dt="2023-08-22T15:43:01.967" v="0"/>
        <pc:sldMasterMkLst>
          <pc:docMk/>
          <pc:sldMasterMk cId="1079098471" sldId="2147483733"/>
        </pc:sldMasterMkLst>
        <pc:sldLayoutChg chg="add">
          <pc:chgData name="Jean Casey" userId="S::jean.casey@girlsnotbrides.org::ca3e6f81-b95c-489e-8428-96e80cada072" providerId="AD" clId="Web-{11ECCF49-9AA7-8AC8-204D-1989C4FE12FE}" dt="2023-08-22T15:43:01.967" v="0"/>
          <pc:sldLayoutMkLst>
            <pc:docMk/>
            <pc:sldMasterMk cId="1079098471" sldId="2147483733"/>
            <pc:sldLayoutMk cId="4078951496" sldId="2147483734"/>
          </pc:sldLayoutMkLst>
        </pc:sldLayoutChg>
        <pc:sldLayoutChg chg="add">
          <pc:chgData name="Jean Casey" userId="S::jean.casey@girlsnotbrides.org::ca3e6f81-b95c-489e-8428-96e80cada072" providerId="AD" clId="Web-{11ECCF49-9AA7-8AC8-204D-1989C4FE12FE}" dt="2023-08-22T15:43:01.967" v="0"/>
          <pc:sldLayoutMkLst>
            <pc:docMk/>
            <pc:sldMasterMk cId="1079098471" sldId="2147483733"/>
            <pc:sldLayoutMk cId="1428298133" sldId="2147483735"/>
          </pc:sldLayoutMkLst>
        </pc:sldLayoutChg>
        <pc:sldLayoutChg chg="add">
          <pc:chgData name="Jean Casey" userId="S::jean.casey@girlsnotbrides.org::ca3e6f81-b95c-489e-8428-96e80cada072" providerId="AD" clId="Web-{11ECCF49-9AA7-8AC8-204D-1989C4FE12FE}" dt="2023-08-22T15:43:01.967" v="0"/>
          <pc:sldLayoutMkLst>
            <pc:docMk/>
            <pc:sldMasterMk cId="1079098471" sldId="2147483733"/>
            <pc:sldLayoutMk cId="1557923177" sldId="2147483736"/>
          </pc:sldLayoutMkLst>
        </pc:sldLayoutChg>
        <pc:sldLayoutChg chg="add">
          <pc:chgData name="Jean Casey" userId="S::jean.casey@girlsnotbrides.org::ca3e6f81-b95c-489e-8428-96e80cada072" providerId="AD" clId="Web-{11ECCF49-9AA7-8AC8-204D-1989C4FE12FE}" dt="2023-08-22T15:43:01.967" v="0"/>
          <pc:sldLayoutMkLst>
            <pc:docMk/>
            <pc:sldMasterMk cId="1079098471" sldId="2147483733"/>
            <pc:sldLayoutMk cId="3482906513" sldId="2147483737"/>
          </pc:sldLayoutMkLst>
        </pc:sldLayoutChg>
        <pc:sldLayoutChg chg="add">
          <pc:chgData name="Jean Casey" userId="S::jean.casey@girlsnotbrides.org::ca3e6f81-b95c-489e-8428-96e80cada072" providerId="AD" clId="Web-{11ECCF49-9AA7-8AC8-204D-1989C4FE12FE}" dt="2023-08-22T15:43:01.967" v="0"/>
          <pc:sldLayoutMkLst>
            <pc:docMk/>
            <pc:sldMasterMk cId="1079098471" sldId="2147483733"/>
            <pc:sldLayoutMk cId="2776037800" sldId="2147483738"/>
          </pc:sldLayoutMkLst>
        </pc:sldLayoutChg>
        <pc:sldLayoutChg chg="add">
          <pc:chgData name="Jean Casey" userId="S::jean.casey@girlsnotbrides.org::ca3e6f81-b95c-489e-8428-96e80cada072" providerId="AD" clId="Web-{11ECCF49-9AA7-8AC8-204D-1989C4FE12FE}" dt="2023-08-22T15:43:01.967" v="0"/>
          <pc:sldLayoutMkLst>
            <pc:docMk/>
            <pc:sldMasterMk cId="1079098471" sldId="2147483733"/>
            <pc:sldLayoutMk cId="2140472809" sldId="2147483739"/>
          </pc:sldLayoutMkLst>
        </pc:sldLayoutChg>
      </pc:sldMasterChg>
      <pc:sldMasterChg chg="add addSldLayout">
        <pc:chgData name="Jean Casey" userId="S::jean.casey@girlsnotbrides.org::ca3e6f81-b95c-489e-8428-96e80cada072" providerId="AD" clId="Web-{11ECCF49-9AA7-8AC8-204D-1989C4FE12FE}" dt="2023-08-22T15:44:47.408" v="13"/>
        <pc:sldMasterMkLst>
          <pc:docMk/>
          <pc:sldMasterMk cId="1904013030" sldId="2147483742"/>
        </pc:sldMasterMkLst>
        <pc:sldLayoutChg chg="add">
          <pc:chgData name="Jean Casey" userId="S::jean.casey@girlsnotbrides.org::ca3e6f81-b95c-489e-8428-96e80cada072" providerId="AD" clId="Web-{11ECCF49-9AA7-8AC8-204D-1989C4FE12FE}" dt="2023-08-22T15:44:47.408" v="13"/>
          <pc:sldLayoutMkLst>
            <pc:docMk/>
            <pc:sldMasterMk cId="1904013030" sldId="2147483742"/>
            <pc:sldLayoutMk cId="2502156924" sldId="2147483660"/>
          </pc:sldLayoutMkLst>
        </pc:sldLayoutChg>
        <pc:sldLayoutChg chg="add">
          <pc:chgData name="Jean Casey" userId="S::jean.casey@girlsnotbrides.org::ca3e6f81-b95c-489e-8428-96e80cada072" providerId="AD" clId="Web-{11ECCF49-9AA7-8AC8-204D-1989C4FE12FE}" dt="2023-08-22T15:44:47.408" v="13"/>
          <pc:sldLayoutMkLst>
            <pc:docMk/>
            <pc:sldMasterMk cId="1904013030" sldId="2147483742"/>
            <pc:sldLayoutMk cId="2528425156" sldId="2147483661"/>
          </pc:sldLayoutMkLst>
        </pc:sldLayoutChg>
        <pc:sldLayoutChg chg="add">
          <pc:chgData name="Jean Casey" userId="S::jean.casey@girlsnotbrides.org::ca3e6f81-b95c-489e-8428-96e80cada072" providerId="AD" clId="Web-{11ECCF49-9AA7-8AC8-204D-1989C4FE12FE}" dt="2023-08-22T15:44:47.408" v="13"/>
          <pc:sldLayoutMkLst>
            <pc:docMk/>
            <pc:sldMasterMk cId="1904013030" sldId="2147483742"/>
            <pc:sldLayoutMk cId="2523893063" sldId="2147483743"/>
          </pc:sldLayoutMkLst>
        </pc:sldLayoutChg>
        <pc:sldLayoutChg chg="add">
          <pc:chgData name="Jean Casey" userId="S::jean.casey@girlsnotbrides.org::ca3e6f81-b95c-489e-8428-96e80cada072" providerId="AD" clId="Web-{11ECCF49-9AA7-8AC8-204D-1989C4FE12FE}" dt="2023-08-22T15:44:47.408" v="13"/>
          <pc:sldLayoutMkLst>
            <pc:docMk/>
            <pc:sldMasterMk cId="1904013030" sldId="2147483742"/>
            <pc:sldLayoutMk cId="2794083627" sldId="2147483744"/>
          </pc:sldLayoutMkLst>
        </pc:sldLayoutChg>
        <pc:sldLayoutChg chg="add">
          <pc:chgData name="Jean Casey" userId="S::jean.casey@girlsnotbrides.org::ca3e6f81-b95c-489e-8428-96e80cada072" providerId="AD" clId="Web-{11ECCF49-9AA7-8AC8-204D-1989C4FE12FE}" dt="2023-08-22T15:44:47.408" v="13"/>
          <pc:sldLayoutMkLst>
            <pc:docMk/>
            <pc:sldMasterMk cId="1904013030" sldId="2147483742"/>
            <pc:sldLayoutMk cId="2835783127" sldId="2147483745"/>
          </pc:sldLayoutMkLst>
        </pc:sldLayoutChg>
        <pc:sldLayoutChg chg="add">
          <pc:chgData name="Jean Casey" userId="S::jean.casey@girlsnotbrides.org::ca3e6f81-b95c-489e-8428-96e80cada072" providerId="AD" clId="Web-{11ECCF49-9AA7-8AC8-204D-1989C4FE12FE}" dt="2023-08-22T15:44:47.408" v="13"/>
          <pc:sldLayoutMkLst>
            <pc:docMk/>
            <pc:sldMasterMk cId="1904013030" sldId="2147483742"/>
            <pc:sldLayoutMk cId="3217672494" sldId="2147483746"/>
          </pc:sldLayoutMkLst>
        </pc:sldLayoutChg>
        <pc:sldLayoutChg chg="add">
          <pc:chgData name="Jean Casey" userId="S::jean.casey@girlsnotbrides.org::ca3e6f81-b95c-489e-8428-96e80cada072" providerId="AD" clId="Web-{11ECCF49-9AA7-8AC8-204D-1989C4FE12FE}" dt="2023-08-22T15:44:47.408" v="13"/>
          <pc:sldLayoutMkLst>
            <pc:docMk/>
            <pc:sldMasterMk cId="1904013030" sldId="2147483742"/>
            <pc:sldLayoutMk cId="2793353619" sldId="2147483747"/>
          </pc:sldLayoutMkLst>
        </pc:sldLayoutChg>
        <pc:sldLayoutChg chg="add">
          <pc:chgData name="Jean Casey" userId="S::jean.casey@girlsnotbrides.org::ca3e6f81-b95c-489e-8428-96e80cada072" providerId="AD" clId="Web-{11ECCF49-9AA7-8AC8-204D-1989C4FE12FE}" dt="2023-08-22T15:44:47.408" v="13"/>
          <pc:sldLayoutMkLst>
            <pc:docMk/>
            <pc:sldMasterMk cId="1904013030" sldId="2147483742"/>
            <pc:sldLayoutMk cId="2259367859" sldId="2147483748"/>
          </pc:sldLayoutMkLst>
        </pc:sldLayoutChg>
        <pc:sldLayoutChg chg="add">
          <pc:chgData name="Jean Casey" userId="S::jean.casey@girlsnotbrides.org::ca3e6f81-b95c-489e-8428-96e80cada072" providerId="AD" clId="Web-{11ECCF49-9AA7-8AC8-204D-1989C4FE12FE}" dt="2023-08-22T15:44:47.408" v="13"/>
          <pc:sldLayoutMkLst>
            <pc:docMk/>
            <pc:sldMasterMk cId="1904013030" sldId="2147483742"/>
            <pc:sldLayoutMk cId="1181562938" sldId="2147483749"/>
          </pc:sldLayoutMkLst>
        </pc:sldLayoutChg>
        <pc:sldLayoutChg chg="add">
          <pc:chgData name="Jean Casey" userId="S::jean.casey@girlsnotbrides.org::ca3e6f81-b95c-489e-8428-96e80cada072" providerId="AD" clId="Web-{11ECCF49-9AA7-8AC8-204D-1989C4FE12FE}" dt="2023-08-22T15:44:47.408" v="13"/>
          <pc:sldLayoutMkLst>
            <pc:docMk/>
            <pc:sldMasterMk cId="1904013030" sldId="2147483742"/>
            <pc:sldLayoutMk cId="2366958268" sldId="2147483750"/>
          </pc:sldLayoutMkLst>
        </pc:sldLayoutChg>
        <pc:sldLayoutChg chg="add">
          <pc:chgData name="Jean Casey" userId="S::jean.casey@girlsnotbrides.org::ca3e6f81-b95c-489e-8428-96e80cada072" providerId="AD" clId="Web-{11ECCF49-9AA7-8AC8-204D-1989C4FE12FE}" dt="2023-08-22T15:44:47.408" v="13"/>
          <pc:sldLayoutMkLst>
            <pc:docMk/>
            <pc:sldMasterMk cId="1904013030" sldId="2147483742"/>
            <pc:sldLayoutMk cId="2480158170" sldId="2147483753"/>
          </pc:sldLayoutMkLst>
        </pc:sldLayoutChg>
        <pc:sldLayoutChg chg="add">
          <pc:chgData name="Jean Casey" userId="S::jean.casey@girlsnotbrides.org::ca3e6f81-b95c-489e-8428-96e80cada072" providerId="AD" clId="Web-{11ECCF49-9AA7-8AC8-204D-1989C4FE12FE}" dt="2023-08-22T15:44:47.408" v="13"/>
          <pc:sldLayoutMkLst>
            <pc:docMk/>
            <pc:sldMasterMk cId="1904013030" sldId="2147483742"/>
            <pc:sldLayoutMk cId="1357904915" sldId="2147483754"/>
          </pc:sldLayoutMkLst>
        </pc:sldLayoutChg>
        <pc:sldLayoutChg chg="add">
          <pc:chgData name="Jean Casey" userId="S::jean.casey@girlsnotbrides.org::ca3e6f81-b95c-489e-8428-96e80cada072" providerId="AD" clId="Web-{11ECCF49-9AA7-8AC8-204D-1989C4FE12FE}" dt="2023-08-22T15:44:47.408" v="13"/>
          <pc:sldLayoutMkLst>
            <pc:docMk/>
            <pc:sldMasterMk cId="1904013030" sldId="2147483742"/>
            <pc:sldLayoutMk cId="913240296" sldId="2147483755"/>
          </pc:sldLayoutMkLst>
        </pc:sldLayoutChg>
        <pc:sldLayoutChg chg="add">
          <pc:chgData name="Jean Casey" userId="S::jean.casey@girlsnotbrides.org::ca3e6f81-b95c-489e-8428-96e80cada072" providerId="AD" clId="Web-{11ECCF49-9AA7-8AC8-204D-1989C4FE12FE}" dt="2023-08-22T15:44:47.408" v="13"/>
          <pc:sldLayoutMkLst>
            <pc:docMk/>
            <pc:sldMasterMk cId="1904013030" sldId="2147483742"/>
            <pc:sldLayoutMk cId="2768353109" sldId="2147483756"/>
          </pc:sldLayoutMkLst>
        </pc:sldLayoutChg>
      </pc:sldMasterChg>
      <pc:sldMasterChg chg="add replId addSldLayout modSldLayout">
        <pc:chgData name="Jean Casey" userId="S::jean.casey@girlsnotbrides.org::ca3e6f81-b95c-489e-8428-96e80cada072" providerId="AD" clId="Web-{11ECCF49-9AA7-8AC8-204D-1989C4FE12FE}" dt="2023-08-22T15:44:47.408" v="13"/>
        <pc:sldMasterMkLst>
          <pc:docMk/>
          <pc:sldMasterMk cId="3926281412" sldId="2147483751"/>
        </pc:sldMasterMkLst>
        <pc:sldLayoutChg chg="add replId">
          <pc:chgData name="Jean Casey" userId="S::jean.casey@girlsnotbrides.org::ca3e6f81-b95c-489e-8428-96e80cada072" providerId="AD" clId="Web-{11ECCF49-9AA7-8AC8-204D-1989C4FE12FE}" dt="2023-08-22T15:44:47.408" v="13"/>
          <pc:sldLayoutMkLst>
            <pc:docMk/>
            <pc:sldMasterMk cId="3926281412" sldId="2147483751"/>
            <pc:sldLayoutMk cId="2019589880" sldId="2147483752"/>
          </pc:sldLayoutMkLst>
        </pc:sldLayoutChg>
      </pc:sldMasterChg>
    </pc:docChg>
  </pc:docChgLst>
  <pc:docChgLst>
    <pc:chgData name="Fatou Gueye Ndir" userId="7c22d7d7-1cdb-4f4e-8bbd-2e24464693dc" providerId="ADAL" clId="{35C53D7C-22D1-4271-AD9E-A6773BAE5543}"/>
    <pc:docChg chg="custSel addSld modSld">
      <pc:chgData name="Fatou Gueye Ndir" userId="7c22d7d7-1cdb-4f4e-8bbd-2e24464693dc" providerId="ADAL" clId="{35C53D7C-22D1-4271-AD9E-A6773BAE5543}" dt="2023-08-23T06:57:18.805" v="71" actId="27636"/>
      <pc:docMkLst>
        <pc:docMk/>
      </pc:docMkLst>
      <pc:sldChg chg="modSp mod">
        <pc:chgData name="Fatou Gueye Ndir" userId="7c22d7d7-1cdb-4f4e-8bbd-2e24464693dc" providerId="ADAL" clId="{35C53D7C-22D1-4271-AD9E-A6773BAE5543}" dt="2023-08-22T19:06:21.806" v="1" actId="113"/>
        <pc:sldMkLst>
          <pc:docMk/>
          <pc:sldMk cId="3489324572" sldId="687"/>
        </pc:sldMkLst>
        <pc:spChg chg="mod">
          <ac:chgData name="Fatou Gueye Ndir" userId="7c22d7d7-1cdb-4f4e-8bbd-2e24464693dc" providerId="ADAL" clId="{35C53D7C-22D1-4271-AD9E-A6773BAE5543}" dt="2023-08-22T19:06:21.806" v="1" actId="113"/>
          <ac:spMkLst>
            <pc:docMk/>
            <pc:sldMk cId="3489324572" sldId="687"/>
            <ac:spMk id="3" creationId="{BF2120EE-8C5C-6C30-E902-A56EBD3E0A6B}"/>
          </ac:spMkLst>
        </pc:spChg>
      </pc:sldChg>
      <pc:sldChg chg="addSp mod">
        <pc:chgData name="Fatou Gueye Ndir" userId="7c22d7d7-1cdb-4f4e-8bbd-2e24464693dc" providerId="ADAL" clId="{35C53D7C-22D1-4271-AD9E-A6773BAE5543}" dt="2023-08-22T19:04:34.040" v="0" actId="22"/>
        <pc:sldMkLst>
          <pc:docMk/>
          <pc:sldMk cId="3015980550" sldId="688"/>
        </pc:sldMkLst>
        <pc:picChg chg="add">
          <ac:chgData name="Fatou Gueye Ndir" userId="7c22d7d7-1cdb-4f4e-8bbd-2e24464693dc" providerId="ADAL" clId="{35C53D7C-22D1-4271-AD9E-A6773BAE5543}" dt="2023-08-22T19:04:34.040" v="0" actId="22"/>
          <ac:picMkLst>
            <pc:docMk/>
            <pc:sldMk cId="3015980550" sldId="688"/>
            <ac:picMk id="5" creationId="{163601C7-A276-A290-8320-701153CE419B}"/>
          </ac:picMkLst>
        </pc:picChg>
      </pc:sldChg>
      <pc:sldChg chg="modSp mod">
        <pc:chgData name="Fatou Gueye Ndir" userId="7c22d7d7-1cdb-4f4e-8bbd-2e24464693dc" providerId="ADAL" clId="{35C53D7C-22D1-4271-AD9E-A6773BAE5543}" dt="2023-08-23T06:57:18.805" v="71" actId="27636"/>
        <pc:sldMkLst>
          <pc:docMk/>
          <pc:sldMk cId="2448788329" sldId="703"/>
        </pc:sldMkLst>
        <pc:spChg chg="mod">
          <ac:chgData name="Fatou Gueye Ndir" userId="7c22d7d7-1cdb-4f4e-8bbd-2e24464693dc" providerId="ADAL" clId="{35C53D7C-22D1-4271-AD9E-A6773BAE5543}" dt="2023-08-23T06:57:18.774" v="68" actId="27636"/>
          <ac:spMkLst>
            <pc:docMk/>
            <pc:sldMk cId="2448788329" sldId="703"/>
            <ac:spMk id="3" creationId="{1F331FDE-BD47-63CE-95DB-CD5EC72A37A1}"/>
          </ac:spMkLst>
        </pc:spChg>
        <pc:spChg chg="mod">
          <ac:chgData name="Fatou Gueye Ndir" userId="7c22d7d7-1cdb-4f4e-8bbd-2e24464693dc" providerId="ADAL" clId="{35C53D7C-22D1-4271-AD9E-A6773BAE5543}" dt="2023-08-23T06:57:18.805" v="71" actId="27636"/>
          <ac:spMkLst>
            <pc:docMk/>
            <pc:sldMk cId="2448788329" sldId="703"/>
            <ac:spMk id="4" creationId="{DA23EEAA-5046-BC45-4396-41156BA20DD0}"/>
          </ac:spMkLst>
        </pc:spChg>
        <pc:spChg chg="mod">
          <ac:chgData name="Fatou Gueye Ndir" userId="7c22d7d7-1cdb-4f4e-8bbd-2e24464693dc" providerId="ADAL" clId="{35C53D7C-22D1-4271-AD9E-A6773BAE5543}" dt="2023-08-23T06:57:18.774" v="67" actId="27636"/>
          <ac:spMkLst>
            <pc:docMk/>
            <pc:sldMk cId="2448788329" sldId="703"/>
            <ac:spMk id="5" creationId="{79E46542-1222-495B-5940-08E9D09A4CEF}"/>
          </ac:spMkLst>
        </pc:spChg>
        <pc:spChg chg="mod">
          <ac:chgData name="Fatou Gueye Ndir" userId="7c22d7d7-1cdb-4f4e-8bbd-2e24464693dc" providerId="ADAL" clId="{35C53D7C-22D1-4271-AD9E-A6773BAE5543}" dt="2023-08-23T06:57:18.805" v="70" actId="27636"/>
          <ac:spMkLst>
            <pc:docMk/>
            <pc:sldMk cId="2448788329" sldId="703"/>
            <ac:spMk id="6" creationId="{A836EA6E-FD70-92AD-A148-A60E8170F45E}"/>
          </ac:spMkLst>
        </pc:spChg>
      </pc:sldChg>
      <pc:sldChg chg="modSp mod">
        <pc:chgData name="Fatou Gueye Ndir" userId="7c22d7d7-1cdb-4f4e-8bbd-2e24464693dc" providerId="ADAL" clId="{35C53D7C-22D1-4271-AD9E-A6773BAE5543}" dt="2023-08-23T06:57:18.760" v="66" actId="27636"/>
        <pc:sldMkLst>
          <pc:docMk/>
          <pc:sldMk cId="2314860771" sldId="705"/>
        </pc:sldMkLst>
        <pc:spChg chg="mod">
          <ac:chgData name="Fatou Gueye Ndir" userId="7c22d7d7-1cdb-4f4e-8bbd-2e24464693dc" providerId="ADAL" clId="{35C53D7C-22D1-4271-AD9E-A6773BAE5543}" dt="2023-08-23T06:57:18.760" v="66" actId="27636"/>
          <ac:spMkLst>
            <pc:docMk/>
            <pc:sldMk cId="2314860771" sldId="705"/>
            <ac:spMk id="4" creationId="{D5B69381-9493-C352-AC83-2BA65E37D710}"/>
          </ac:spMkLst>
        </pc:spChg>
      </pc:sldChg>
      <pc:sldChg chg="modSp mod">
        <pc:chgData name="Fatou Gueye Ndir" userId="7c22d7d7-1cdb-4f4e-8bbd-2e24464693dc" providerId="ADAL" clId="{35C53D7C-22D1-4271-AD9E-A6773BAE5543}" dt="2023-08-23T06:57:18.616" v="65" actId="27636"/>
        <pc:sldMkLst>
          <pc:docMk/>
          <pc:sldMk cId="3844004538" sldId="708"/>
        </pc:sldMkLst>
        <pc:spChg chg="mod">
          <ac:chgData name="Fatou Gueye Ndir" userId="7c22d7d7-1cdb-4f4e-8bbd-2e24464693dc" providerId="ADAL" clId="{35C53D7C-22D1-4271-AD9E-A6773BAE5543}" dt="2023-08-23T06:57:18.616" v="65" actId="27636"/>
          <ac:spMkLst>
            <pc:docMk/>
            <pc:sldMk cId="3844004538" sldId="708"/>
            <ac:spMk id="11" creationId="{20AA9C75-A134-99DD-5EE4-E044E2CE7DEB}"/>
          </ac:spMkLst>
        </pc:spChg>
      </pc:sldChg>
      <pc:sldChg chg="modSp new mod">
        <pc:chgData name="Fatou Gueye Ndir" userId="7c22d7d7-1cdb-4f4e-8bbd-2e24464693dc" providerId="ADAL" clId="{35C53D7C-22D1-4271-AD9E-A6773BAE5543}" dt="2023-08-22T19:11:00.100" v="64" actId="20577"/>
        <pc:sldMkLst>
          <pc:docMk/>
          <pc:sldMk cId="3515294266" sldId="713"/>
        </pc:sldMkLst>
        <pc:spChg chg="mod">
          <ac:chgData name="Fatou Gueye Ndir" userId="7c22d7d7-1cdb-4f4e-8bbd-2e24464693dc" providerId="ADAL" clId="{35C53D7C-22D1-4271-AD9E-A6773BAE5543}" dt="2023-08-22T19:08:58.925" v="28" actId="20577"/>
          <ac:spMkLst>
            <pc:docMk/>
            <pc:sldMk cId="3515294266" sldId="713"/>
            <ac:spMk id="2" creationId="{97F2A5A4-9676-3814-776B-53A2B8AB17B5}"/>
          </ac:spMkLst>
        </pc:spChg>
        <pc:spChg chg="mod">
          <ac:chgData name="Fatou Gueye Ndir" userId="7c22d7d7-1cdb-4f4e-8bbd-2e24464693dc" providerId="ADAL" clId="{35C53D7C-22D1-4271-AD9E-A6773BAE5543}" dt="2023-08-22T19:11:00.100" v="64" actId="20577"/>
          <ac:spMkLst>
            <pc:docMk/>
            <pc:sldMk cId="3515294266" sldId="713"/>
            <ac:spMk id="3" creationId="{8B77AF59-70D5-3DF2-D927-A81662695696}"/>
          </ac:spMkLst>
        </pc:spChg>
      </pc:sldChg>
    </pc:docChg>
  </pc:docChgLst>
</pc:chgInfo>
</file>

<file path=ppt/diagrams/_rels/data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diagrams/_rels/drawing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DE5F41-E2BF-4B03-8D63-A122ED2415B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71A20A36-1954-4DBA-8A87-A410933A08E0}">
      <dgm:prSet custT="1"/>
      <dgm:spPr/>
      <dgm:t>
        <a:bodyPr/>
        <a:lstStyle/>
        <a:p>
          <a:r>
            <a:rPr lang="en-GB" sz="1800" b="1" u="sng"/>
            <a:t>La crise </a:t>
          </a:r>
          <a:r>
            <a:rPr lang="en-GB" sz="1800" b="1" u="sng" err="1"/>
            <a:t>sécuritaire</a:t>
          </a:r>
          <a:r>
            <a:rPr lang="en-GB" sz="1800" b="1" u="sng"/>
            <a:t> au Sahel :</a:t>
          </a:r>
          <a:br>
            <a:rPr lang="en-GB" sz="1800"/>
          </a:br>
          <a:r>
            <a:rPr lang="en-GB" sz="1800"/>
            <a:t>La Fermeture de 11 100 écoles et </a:t>
          </a:r>
          <a:r>
            <a:rPr lang="en-GB" sz="1800" err="1"/>
            <a:t>renforcé</a:t>
          </a:r>
          <a:r>
            <a:rPr lang="en-GB" sz="1800"/>
            <a:t> </a:t>
          </a:r>
          <a:r>
            <a:rPr lang="en-GB" sz="1800" err="1"/>
            <a:t>l’attitude</a:t>
          </a:r>
          <a:r>
            <a:rPr lang="en-GB" sz="1800"/>
            <a:t> </a:t>
          </a:r>
          <a:r>
            <a:rPr lang="en-GB" sz="1800" err="1"/>
            <a:t>protectrice</a:t>
          </a:r>
          <a:r>
            <a:rPr lang="en-GB" sz="1800"/>
            <a:t> </a:t>
          </a:r>
          <a:r>
            <a:rPr lang="en-GB" sz="1800" err="1"/>
            <a:t>envers</a:t>
          </a:r>
          <a:r>
            <a:rPr lang="en-GB" sz="1800"/>
            <a:t> les filles</a:t>
          </a:r>
          <a:br>
            <a:rPr lang="en-GB" sz="1800"/>
          </a:br>
          <a:r>
            <a:rPr lang="en-GB" sz="1800" err="1"/>
            <a:t>L’augmentation</a:t>
          </a:r>
          <a:r>
            <a:rPr lang="en-GB" sz="1800"/>
            <a:t> </a:t>
          </a:r>
          <a:r>
            <a:rPr lang="en-GB" sz="1800" err="1"/>
            <a:t>spectaculaire</a:t>
          </a:r>
          <a:r>
            <a:rPr lang="en-GB" sz="1800"/>
            <a:t> des </a:t>
          </a:r>
          <a:r>
            <a:rPr lang="en-GB" sz="1800" err="1"/>
            <a:t>dépenses</a:t>
          </a:r>
          <a:r>
            <a:rPr lang="en-GB" sz="1800"/>
            <a:t> </a:t>
          </a:r>
          <a:r>
            <a:rPr lang="en-GB" sz="1800" err="1"/>
            <a:t>militaires</a:t>
          </a:r>
          <a:r>
            <a:rPr lang="en-GB" sz="1800"/>
            <a:t> et de </a:t>
          </a:r>
          <a:r>
            <a:rPr lang="en-GB" sz="1800" err="1"/>
            <a:t>sécurité</a:t>
          </a:r>
          <a:r>
            <a:rPr lang="en-GB" sz="1800"/>
            <a:t> a </a:t>
          </a:r>
          <a:r>
            <a:rPr lang="en-GB" sz="1800" err="1"/>
            <a:t>eu</a:t>
          </a:r>
          <a:r>
            <a:rPr lang="en-GB" sz="1800"/>
            <a:t> un impact </a:t>
          </a:r>
          <a:r>
            <a:rPr lang="en-GB" sz="1800" err="1"/>
            <a:t>négatif</a:t>
          </a:r>
          <a:r>
            <a:rPr lang="en-GB" sz="1800"/>
            <a:t> sur le </a:t>
          </a:r>
          <a:r>
            <a:rPr lang="en-GB" sz="1800" err="1"/>
            <a:t>financement</a:t>
          </a:r>
          <a:r>
            <a:rPr lang="en-GB" sz="1800"/>
            <a:t> des </a:t>
          </a:r>
          <a:r>
            <a:rPr lang="en-GB" sz="1800" err="1"/>
            <a:t>secteurs</a:t>
          </a:r>
          <a:r>
            <a:rPr lang="en-GB" sz="1800"/>
            <a:t> </a:t>
          </a:r>
          <a:r>
            <a:rPr lang="en-GB" sz="1800" err="1"/>
            <a:t>sociaux</a:t>
          </a:r>
          <a:r>
            <a:rPr lang="en-GB" sz="1800"/>
            <a:t> de base, </a:t>
          </a:r>
          <a:r>
            <a:rPr lang="en-GB" sz="1800" err="1"/>
            <a:t>notamment</a:t>
          </a:r>
          <a:r>
            <a:rPr lang="en-GB" sz="1800"/>
            <a:t> la protection de </a:t>
          </a:r>
          <a:r>
            <a:rPr lang="en-GB" sz="1800" err="1"/>
            <a:t>l’enfance</a:t>
          </a:r>
          <a:r>
            <a:rPr lang="en-GB" sz="1800"/>
            <a:t>, </a:t>
          </a:r>
          <a:r>
            <a:rPr lang="en-GB" sz="1800" err="1"/>
            <a:t>l’education</a:t>
          </a:r>
          <a:r>
            <a:rPr lang="en-GB" sz="1800"/>
            <a:t> </a:t>
          </a:r>
          <a:r>
            <a:rPr lang="en-GB" sz="1800" err="1"/>
            <a:t>d’urgence</a:t>
          </a:r>
          <a:r>
            <a:rPr lang="en-GB" sz="1800"/>
            <a:t> et la </a:t>
          </a:r>
          <a:r>
            <a:rPr lang="en-GB" sz="1800" err="1"/>
            <a:t>santé</a:t>
          </a:r>
          <a:r>
            <a:rPr lang="en-GB" sz="1800"/>
            <a:t>.</a:t>
          </a:r>
          <a:br>
            <a:rPr lang="en-GB" sz="1800"/>
          </a:br>
          <a:r>
            <a:rPr lang="en-GB" sz="1800" err="1"/>
            <a:t>L’abandon</a:t>
          </a:r>
          <a:r>
            <a:rPr lang="en-GB" sz="1800"/>
            <a:t> </a:t>
          </a:r>
          <a:r>
            <a:rPr lang="en-GB" sz="1800" err="1"/>
            <a:t>scolaire</a:t>
          </a:r>
          <a:r>
            <a:rPr lang="en-GB" sz="1800"/>
            <a:t> des filles </a:t>
          </a:r>
          <a:r>
            <a:rPr lang="en-GB" sz="1800" err="1"/>
            <a:t>en</a:t>
          </a:r>
          <a:r>
            <a:rPr lang="en-GB" sz="1800"/>
            <a:t> situation de crise a </a:t>
          </a:r>
          <a:r>
            <a:rPr lang="en-GB" sz="1800" err="1"/>
            <a:t>entraîné</a:t>
          </a:r>
          <a:r>
            <a:rPr lang="en-GB" sz="1800"/>
            <a:t> </a:t>
          </a:r>
          <a:r>
            <a:rPr lang="en-GB" sz="1800" err="1"/>
            <a:t>une</a:t>
          </a:r>
          <a:r>
            <a:rPr lang="en-GB" sz="1800"/>
            <a:t> augmentation des </a:t>
          </a:r>
          <a:r>
            <a:rPr lang="en-GB" sz="1800" err="1"/>
            <a:t>taux</a:t>
          </a:r>
          <a:r>
            <a:rPr lang="en-GB" sz="1800"/>
            <a:t> de </a:t>
          </a:r>
          <a:r>
            <a:rPr lang="en-GB" sz="1800" err="1"/>
            <a:t>mariage</a:t>
          </a:r>
          <a:r>
            <a:rPr lang="en-GB" sz="1800"/>
            <a:t> </a:t>
          </a:r>
          <a:r>
            <a:rPr lang="en-GB" sz="1800" err="1"/>
            <a:t>d’enfants</a:t>
          </a:r>
          <a:r>
            <a:rPr lang="en-GB" sz="1800"/>
            <a:t> dans les </a:t>
          </a:r>
          <a:r>
            <a:rPr lang="en-GB" sz="1800" err="1"/>
            <a:t>régions</a:t>
          </a:r>
          <a:r>
            <a:rPr lang="en-GB" sz="1800"/>
            <a:t> </a:t>
          </a:r>
          <a:r>
            <a:rPr lang="en-GB" sz="1800" err="1"/>
            <a:t>touchées</a:t>
          </a:r>
          <a:r>
            <a:rPr lang="en-GB" sz="1800"/>
            <a:t> par les </a:t>
          </a:r>
          <a:r>
            <a:rPr lang="en-GB" sz="1800" err="1"/>
            <a:t>conflits</a:t>
          </a:r>
          <a:r>
            <a:rPr lang="en-GB" sz="1800"/>
            <a:t> </a:t>
          </a:r>
          <a:r>
            <a:rPr lang="en-GB" sz="1800" err="1"/>
            <a:t>armés</a:t>
          </a:r>
          <a:endParaRPr lang="en-US" sz="1800"/>
        </a:p>
      </dgm:t>
    </dgm:pt>
    <dgm:pt modelId="{2D41F8C2-5B0A-4601-9DBE-CC9EBA774520}" type="parTrans" cxnId="{69E7C0E5-1628-4617-A28B-51B6643AB73C}">
      <dgm:prSet/>
      <dgm:spPr/>
      <dgm:t>
        <a:bodyPr/>
        <a:lstStyle/>
        <a:p>
          <a:endParaRPr lang="en-US" sz="1800"/>
        </a:p>
      </dgm:t>
    </dgm:pt>
    <dgm:pt modelId="{B00CF5B0-08F2-424F-B3B1-83445A76A074}" type="sibTrans" cxnId="{69E7C0E5-1628-4617-A28B-51B6643AB73C}">
      <dgm:prSet/>
      <dgm:spPr/>
      <dgm:t>
        <a:bodyPr/>
        <a:lstStyle/>
        <a:p>
          <a:endParaRPr lang="en-US" sz="1800"/>
        </a:p>
      </dgm:t>
    </dgm:pt>
    <dgm:pt modelId="{72F59CC3-A389-0F4B-8D4D-CDD4A14BA24A}">
      <dgm:prSet custT="1"/>
      <dgm:spPr/>
      <dgm:t>
        <a:bodyPr/>
        <a:lstStyle/>
        <a:p>
          <a:r>
            <a:rPr lang="en-GB" sz="1800" err="1"/>
            <a:t>Déterioration</a:t>
          </a:r>
          <a:r>
            <a:rPr lang="en-GB" sz="1800"/>
            <a:t> de la crise </a:t>
          </a:r>
          <a:r>
            <a:rPr lang="en-GB" sz="1800" err="1"/>
            <a:t>sécuritaire</a:t>
          </a:r>
          <a:r>
            <a:rPr lang="en-GB" sz="1800"/>
            <a:t> Burkina Faso avec la multiplication des groupes </a:t>
          </a:r>
          <a:r>
            <a:rPr lang="en-GB" sz="1800" err="1"/>
            <a:t>armés</a:t>
          </a:r>
          <a:r>
            <a:rPr lang="en-GB" sz="1800"/>
            <a:t> qui </a:t>
          </a:r>
          <a:r>
            <a:rPr lang="en-GB" sz="1800" err="1"/>
            <a:t>contrôlent</a:t>
          </a:r>
          <a:r>
            <a:rPr lang="en-GB" sz="1800"/>
            <a:t> </a:t>
          </a:r>
          <a:r>
            <a:rPr lang="en-GB" sz="1800" err="1"/>
            <a:t>jusqu’à</a:t>
          </a:r>
          <a:r>
            <a:rPr lang="en-GB" sz="1800"/>
            <a:t> 40% du pays – </a:t>
          </a:r>
          <a:r>
            <a:rPr lang="en-GB" sz="1800" err="1"/>
            <a:t>provoquant</a:t>
          </a:r>
          <a:r>
            <a:rPr lang="en-GB" sz="1800"/>
            <a:t> le </a:t>
          </a:r>
          <a:r>
            <a:rPr lang="en-GB" sz="1800" err="1"/>
            <a:t>déplacement</a:t>
          </a:r>
          <a:r>
            <a:rPr lang="en-GB" sz="1800"/>
            <a:t> interne de plus de 1,9 million de </a:t>
          </a:r>
          <a:r>
            <a:rPr lang="en-GB" sz="1800" err="1"/>
            <a:t>personnes</a:t>
          </a:r>
          <a:r>
            <a:rPr lang="en-GB" sz="1800"/>
            <a:t> </a:t>
          </a:r>
          <a:r>
            <a:rPr lang="en-GB" sz="1800" err="1"/>
            <a:t>particulièrement</a:t>
          </a:r>
          <a:r>
            <a:rPr lang="en-GB" sz="1800"/>
            <a:t> des les zones rurales. Les </a:t>
          </a:r>
          <a:r>
            <a:rPr lang="en-GB" sz="1800" err="1"/>
            <a:t>conflits</a:t>
          </a:r>
          <a:r>
            <a:rPr lang="en-GB" sz="1800"/>
            <a:t> et le </a:t>
          </a:r>
          <a:r>
            <a:rPr lang="en-GB" sz="1800" err="1"/>
            <a:t>changement</a:t>
          </a:r>
          <a:r>
            <a:rPr lang="en-GB" sz="1800"/>
            <a:t> </a:t>
          </a:r>
          <a:r>
            <a:rPr lang="en-GB" sz="1800" err="1"/>
            <a:t>climatique</a:t>
          </a:r>
          <a:r>
            <a:rPr lang="en-GB" sz="1800"/>
            <a:t> </a:t>
          </a:r>
          <a:r>
            <a:rPr lang="en-GB" sz="1800" err="1"/>
            <a:t>ont</a:t>
          </a:r>
          <a:r>
            <a:rPr lang="en-GB" sz="1800"/>
            <a:t> </a:t>
          </a:r>
          <a:r>
            <a:rPr lang="en-GB" sz="1800" err="1"/>
            <a:t>rendu</a:t>
          </a:r>
          <a:r>
            <a:rPr lang="en-GB" sz="1800"/>
            <a:t> les services </a:t>
          </a:r>
          <a:r>
            <a:rPr lang="en-GB" sz="1800" err="1"/>
            <a:t>essentiels</a:t>
          </a:r>
          <a:r>
            <a:rPr lang="en-GB" sz="1800"/>
            <a:t> plus </a:t>
          </a:r>
          <a:r>
            <a:rPr lang="en-GB" sz="1800" err="1"/>
            <a:t>difficiles</a:t>
          </a:r>
          <a:r>
            <a:rPr lang="en-GB" sz="1800"/>
            <a:t> </a:t>
          </a:r>
          <a:r>
            <a:rPr lang="en-GB" sz="1800" err="1"/>
            <a:t>d'accès</a:t>
          </a:r>
          <a:r>
            <a:rPr lang="en-GB" sz="1800"/>
            <a:t>. </a:t>
          </a:r>
          <a:endParaRPr lang="en-US" sz="1800"/>
        </a:p>
      </dgm:t>
    </dgm:pt>
    <dgm:pt modelId="{19879C62-4549-394E-A074-9CD520180412}" type="parTrans" cxnId="{031BD382-33BC-7E46-BA3E-E0ECD798C833}">
      <dgm:prSet/>
      <dgm:spPr/>
      <dgm:t>
        <a:bodyPr/>
        <a:lstStyle/>
        <a:p>
          <a:endParaRPr lang="en-GB"/>
        </a:p>
      </dgm:t>
    </dgm:pt>
    <dgm:pt modelId="{E57D12AF-B638-DC48-8DB3-80A5B0B8CB92}" type="sibTrans" cxnId="{031BD382-33BC-7E46-BA3E-E0ECD798C833}">
      <dgm:prSet/>
      <dgm:spPr/>
      <dgm:t>
        <a:bodyPr/>
        <a:lstStyle/>
        <a:p>
          <a:endParaRPr lang="en-GB"/>
        </a:p>
      </dgm:t>
    </dgm:pt>
    <dgm:pt modelId="{F8164323-A347-6248-B925-780D9923A085}">
      <dgm:prSet custT="1"/>
      <dgm:spPr/>
      <dgm:t>
        <a:bodyPr/>
        <a:lstStyle/>
        <a:p>
          <a:r>
            <a:rPr lang="en-GB" sz="1800"/>
            <a:t>Au Niger, les conflits armés et la crise humanitaire prolongé complexe a provoqué le déplacement de près de 377 000 PDI. Les catastrophes naturelles s'intensifient et se diversifient, mettant en péril des vies et les moyens de subsistance. À ces crises complexe s’ajoutent le recent coup d’état politique de juillet 2023 avec le renversement du president élu  du Niger par les forces de sécurité.</a:t>
          </a:r>
          <a:endParaRPr lang="en-US" sz="1800"/>
        </a:p>
      </dgm:t>
    </dgm:pt>
    <dgm:pt modelId="{F8AEFA36-250C-3441-970E-E07F40A1F640}" type="parTrans" cxnId="{1E966315-58A1-BC4C-B4CE-86F011933096}">
      <dgm:prSet/>
      <dgm:spPr/>
      <dgm:t>
        <a:bodyPr/>
        <a:lstStyle/>
        <a:p>
          <a:endParaRPr lang="en-GB"/>
        </a:p>
      </dgm:t>
    </dgm:pt>
    <dgm:pt modelId="{FEFACFC2-CFCD-8542-8DE9-C53AC78ABC06}" type="sibTrans" cxnId="{1E966315-58A1-BC4C-B4CE-86F011933096}">
      <dgm:prSet/>
      <dgm:spPr/>
      <dgm:t>
        <a:bodyPr/>
        <a:lstStyle/>
        <a:p>
          <a:endParaRPr lang="en-GB"/>
        </a:p>
      </dgm:t>
    </dgm:pt>
    <dgm:pt modelId="{185CB745-B7E2-634B-9FCD-7BCA070D99B9}" type="pres">
      <dgm:prSet presAssocID="{4DDE5F41-E2BF-4B03-8D63-A122ED2415B2}" presName="linear" presStyleCnt="0">
        <dgm:presLayoutVars>
          <dgm:animLvl val="lvl"/>
          <dgm:resizeHandles val="exact"/>
        </dgm:presLayoutVars>
      </dgm:prSet>
      <dgm:spPr/>
    </dgm:pt>
    <dgm:pt modelId="{24667E18-C078-BC4F-ACD7-8CC4C43C3B07}" type="pres">
      <dgm:prSet presAssocID="{72F59CC3-A389-0F4B-8D4D-CDD4A14BA24A}" presName="parentText" presStyleLbl="node1" presStyleIdx="0" presStyleCnt="3">
        <dgm:presLayoutVars>
          <dgm:chMax val="0"/>
          <dgm:bulletEnabled val="1"/>
        </dgm:presLayoutVars>
      </dgm:prSet>
      <dgm:spPr/>
    </dgm:pt>
    <dgm:pt modelId="{2A8F671A-B102-4D42-B57D-A27D77865B5C}" type="pres">
      <dgm:prSet presAssocID="{E57D12AF-B638-DC48-8DB3-80A5B0B8CB92}" presName="spacer" presStyleCnt="0"/>
      <dgm:spPr/>
    </dgm:pt>
    <dgm:pt modelId="{E8DF1309-A8E7-0E47-BAAA-0A56A56FC21A}" type="pres">
      <dgm:prSet presAssocID="{F8164323-A347-6248-B925-780D9923A085}" presName="parentText" presStyleLbl="node1" presStyleIdx="1" presStyleCnt="3">
        <dgm:presLayoutVars>
          <dgm:chMax val="0"/>
          <dgm:bulletEnabled val="1"/>
        </dgm:presLayoutVars>
      </dgm:prSet>
      <dgm:spPr/>
    </dgm:pt>
    <dgm:pt modelId="{488E4B59-B7EB-3443-9DD6-2A43DA906635}" type="pres">
      <dgm:prSet presAssocID="{FEFACFC2-CFCD-8542-8DE9-C53AC78ABC06}" presName="spacer" presStyleCnt="0"/>
      <dgm:spPr/>
    </dgm:pt>
    <dgm:pt modelId="{6265FB67-1DF8-234E-803F-DD0078B6D972}" type="pres">
      <dgm:prSet presAssocID="{71A20A36-1954-4DBA-8A87-A410933A08E0}" presName="parentText" presStyleLbl="node1" presStyleIdx="2" presStyleCnt="3" custLinFactY="-1710" custLinFactNeighborY="-100000">
        <dgm:presLayoutVars>
          <dgm:chMax val="0"/>
          <dgm:bulletEnabled val="1"/>
        </dgm:presLayoutVars>
      </dgm:prSet>
      <dgm:spPr/>
    </dgm:pt>
  </dgm:ptLst>
  <dgm:cxnLst>
    <dgm:cxn modelId="{1E966315-58A1-BC4C-B4CE-86F011933096}" srcId="{4DDE5F41-E2BF-4B03-8D63-A122ED2415B2}" destId="{F8164323-A347-6248-B925-780D9923A085}" srcOrd="1" destOrd="0" parTransId="{F8AEFA36-250C-3441-970E-E07F40A1F640}" sibTransId="{FEFACFC2-CFCD-8542-8DE9-C53AC78ABC06}"/>
    <dgm:cxn modelId="{182DD858-022C-374D-ABDE-B7696E060ABB}" type="presOf" srcId="{72F59CC3-A389-0F4B-8D4D-CDD4A14BA24A}" destId="{24667E18-C078-BC4F-ACD7-8CC4C43C3B07}" srcOrd="0" destOrd="0" presId="urn:microsoft.com/office/officeart/2005/8/layout/vList2"/>
    <dgm:cxn modelId="{031BD382-33BC-7E46-BA3E-E0ECD798C833}" srcId="{4DDE5F41-E2BF-4B03-8D63-A122ED2415B2}" destId="{72F59CC3-A389-0F4B-8D4D-CDD4A14BA24A}" srcOrd="0" destOrd="0" parTransId="{19879C62-4549-394E-A074-9CD520180412}" sibTransId="{E57D12AF-B638-DC48-8DB3-80A5B0B8CB92}"/>
    <dgm:cxn modelId="{6D058C9D-EC32-7B42-82E7-8177C01C3455}" type="presOf" srcId="{F8164323-A347-6248-B925-780D9923A085}" destId="{E8DF1309-A8E7-0E47-BAAA-0A56A56FC21A}" srcOrd="0" destOrd="0" presId="urn:microsoft.com/office/officeart/2005/8/layout/vList2"/>
    <dgm:cxn modelId="{6C8B7BB4-3084-6346-99CB-4403A0197323}" type="presOf" srcId="{4DDE5F41-E2BF-4B03-8D63-A122ED2415B2}" destId="{185CB745-B7E2-634B-9FCD-7BCA070D99B9}" srcOrd="0" destOrd="0" presId="urn:microsoft.com/office/officeart/2005/8/layout/vList2"/>
    <dgm:cxn modelId="{303AE6C6-C701-3943-AFAB-722120B977B3}" type="presOf" srcId="{71A20A36-1954-4DBA-8A87-A410933A08E0}" destId="{6265FB67-1DF8-234E-803F-DD0078B6D972}" srcOrd="0" destOrd="0" presId="urn:microsoft.com/office/officeart/2005/8/layout/vList2"/>
    <dgm:cxn modelId="{69E7C0E5-1628-4617-A28B-51B6643AB73C}" srcId="{4DDE5F41-E2BF-4B03-8D63-A122ED2415B2}" destId="{71A20A36-1954-4DBA-8A87-A410933A08E0}" srcOrd="2" destOrd="0" parTransId="{2D41F8C2-5B0A-4601-9DBE-CC9EBA774520}" sibTransId="{B00CF5B0-08F2-424F-B3B1-83445A76A074}"/>
    <dgm:cxn modelId="{09CB5FBD-0610-F247-A543-745F5D9912E8}" type="presParOf" srcId="{185CB745-B7E2-634B-9FCD-7BCA070D99B9}" destId="{24667E18-C078-BC4F-ACD7-8CC4C43C3B07}" srcOrd="0" destOrd="0" presId="urn:microsoft.com/office/officeart/2005/8/layout/vList2"/>
    <dgm:cxn modelId="{2C94F782-B112-3244-ACD6-83871B5A52CF}" type="presParOf" srcId="{185CB745-B7E2-634B-9FCD-7BCA070D99B9}" destId="{2A8F671A-B102-4D42-B57D-A27D77865B5C}" srcOrd="1" destOrd="0" presId="urn:microsoft.com/office/officeart/2005/8/layout/vList2"/>
    <dgm:cxn modelId="{85848B6F-3DE3-524C-8233-7E3F6E60A21C}" type="presParOf" srcId="{185CB745-B7E2-634B-9FCD-7BCA070D99B9}" destId="{E8DF1309-A8E7-0E47-BAAA-0A56A56FC21A}" srcOrd="2" destOrd="0" presId="urn:microsoft.com/office/officeart/2005/8/layout/vList2"/>
    <dgm:cxn modelId="{79B47BEE-7692-C24E-908E-039260587B16}" type="presParOf" srcId="{185CB745-B7E2-634B-9FCD-7BCA070D99B9}" destId="{488E4B59-B7EB-3443-9DD6-2A43DA906635}" srcOrd="3" destOrd="0" presId="urn:microsoft.com/office/officeart/2005/8/layout/vList2"/>
    <dgm:cxn modelId="{4886E33D-A3AF-BD4F-AA3C-9EB0F2CE2E4A}" type="presParOf" srcId="{185CB745-B7E2-634B-9FCD-7BCA070D99B9}" destId="{6265FB67-1DF8-234E-803F-DD0078B6D97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0DE23D-1ACA-469D-8933-A982397B606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6954F4F-E571-472C-B663-B303AB781CB2}">
      <dgm:prSet custT="1"/>
      <dgm:spPr/>
      <dgm:t>
        <a:bodyPr/>
        <a:lstStyle/>
        <a:p>
          <a:r>
            <a:rPr lang="en-GB" sz="1900"/>
            <a:t>9 </a:t>
          </a:r>
          <a:r>
            <a:rPr lang="en-GB" sz="1900" err="1"/>
            <a:t>jeunes</a:t>
          </a:r>
          <a:r>
            <a:rPr lang="en-GB" sz="1900"/>
            <a:t> chercheur.ses (6 femmes et 3 hommes) </a:t>
          </a:r>
          <a:r>
            <a:rPr lang="en-GB" sz="1900" err="1"/>
            <a:t>ont</a:t>
          </a:r>
          <a:r>
            <a:rPr lang="en-GB" sz="1900"/>
            <a:t> </a:t>
          </a:r>
          <a:r>
            <a:rPr lang="en-GB" sz="1900" err="1"/>
            <a:t>été</a:t>
          </a:r>
          <a:r>
            <a:rPr lang="en-GB" sz="1900"/>
            <a:t> </a:t>
          </a:r>
          <a:r>
            <a:rPr lang="en-GB" sz="1900" err="1"/>
            <a:t>sélectionnés</a:t>
          </a:r>
          <a:r>
            <a:rPr lang="en-GB" sz="1900"/>
            <a:t> au Niger et au Burkina Faso pour </a:t>
          </a:r>
          <a:r>
            <a:rPr lang="en-GB" sz="1900" err="1"/>
            <a:t>mener</a:t>
          </a:r>
          <a:r>
            <a:rPr lang="en-GB" sz="1900"/>
            <a:t> des études de </a:t>
          </a:r>
          <a:r>
            <a:rPr lang="en-GB" sz="1900" err="1"/>
            <a:t>cas</a:t>
          </a:r>
          <a:r>
            <a:rPr lang="en-GB" sz="1900"/>
            <a:t> </a:t>
          </a:r>
          <a:r>
            <a:rPr lang="en-GB" sz="1900" err="1"/>
            <a:t>contextuelles</a:t>
          </a:r>
          <a:r>
            <a:rPr lang="en-GB" sz="1900"/>
            <a:t> sur le </a:t>
          </a:r>
          <a:r>
            <a:rPr lang="en-GB" sz="1900" err="1"/>
            <a:t>mariage</a:t>
          </a:r>
          <a:r>
            <a:rPr lang="en-GB" sz="1900"/>
            <a:t> des enfants et </a:t>
          </a:r>
          <a:r>
            <a:rPr lang="en-GB" sz="1900" err="1"/>
            <a:t>l’éducation</a:t>
          </a:r>
          <a:r>
            <a:rPr lang="en-GB" sz="1900"/>
            <a:t> des filles, avec le </a:t>
          </a:r>
          <a:r>
            <a:rPr lang="en-GB" sz="1900" err="1"/>
            <a:t>soutien</a:t>
          </a:r>
          <a:r>
            <a:rPr lang="en-GB" sz="1900"/>
            <a:t> de LASDEL, un </a:t>
          </a:r>
          <a:r>
            <a:rPr lang="en-GB" sz="1900" err="1"/>
            <a:t>institut</a:t>
          </a:r>
          <a:r>
            <a:rPr lang="en-GB" sz="1900"/>
            <a:t> de recherche </a:t>
          </a:r>
          <a:r>
            <a:rPr lang="en-GB" sz="1900" err="1"/>
            <a:t>basé</a:t>
          </a:r>
          <a:r>
            <a:rPr lang="en-GB" sz="1900"/>
            <a:t> </a:t>
          </a:r>
          <a:r>
            <a:rPr lang="en-GB" sz="1900" err="1"/>
            <a:t>à</a:t>
          </a:r>
          <a:r>
            <a:rPr lang="en-GB" sz="1900"/>
            <a:t> Niamey</a:t>
          </a:r>
          <a:endParaRPr lang="en-US" sz="1900"/>
        </a:p>
      </dgm:t>
    </dgm:pt>
    <dgm:pt modelId="{9E636792-A2F9-4699-8104-37404624838B}" type="parTrans" cxnId="{34EF2B05-55BB-4085-9273-71CE873889E4}">
      <dgm:prSet/>
      <dgm:spPr/>
      <dgm:t>
        <a:bodyPr/>
        <a:lstStyle/>
        <a:p>
          <a:endParaRPr lang="en-US"/>
        </a:p>
      </dgm:t>
    </dgm:pt>
    <dgm:pt modelId="{93F68A89-C883-4AEA-9CB6-C9B95C10E747}" type="sibTrans" cxnId="{34EF2B05-55BB-4085-9273-71CE873889E4}">
      <dgm:prSet/>
      <dgm:spPr/>
      <dgm:t>
        <a:bodyPr/>
        <a:lstStyle/>
        <a:p>
          <a:endParaRPr lang="en-US"/>
        </a:p>
      </dgm:t>
    </dgm:pt>
    <dgm:pt modelId="{45171BA7-6755-4A03-82FC-E2E0B40610BD}">
      <dgm:prSet custT="1"/>
      <dgm:spPr/>
      <dgm:t>
        <a:bodyPr/>
        <a:lstStyle/>
        <a:p>
          <a:r>
            <a:rPr lang="en-GB" sz="2000"/>
            <a:t>Flora Koné </a:t>
          </a:r>
          <a:r>
            <a:rPr lang="en-GB" sz="2000" err="1"/>
            <a:t>est</a:t>
          </a:r>
          <a:r>
            <a:rPr lang="en-GB" sz="2000"/>
            <a:t> </a:t>
          </a:r>
          <a:r>
            <a:rPr lang="en-GB" sz="2000" err="1"/>
            <a:t>une</a:t>
          </a:r>
          <a:r>
            <a:rPr lang="en-GB" sz="2000"/>
            <a:t> </a:t>
          </a:r>
          <a:r>
            <a:rPr lang="en-GB" sz="2000" err="1"/>
            <a:t>jeune</a:t>
          </a:r>
          <a:r>
            <a:rPr lang="en-GB" sz="2000"/>
            <a:t> diplomate </a:t>
          </a:r>
          <a:r>
            <a:rPr lang="en-GB" sz="2000" err="1"/>
            <a:t>etchercheuse</a:t>
          </a:r>
          <a:r>
            <a:rPr lang="en-GB" sz="2000"/>
            <a:t> qui a </a:t>
          </a:r>
          <a:r>
            <a:rPr lang="en-GB" sz="2000" err="1"/>
            <a:t>mené</a:t>
          </a:r>
          <a:r>
            <a:rPr lang="en-GB" sz="2000"/>
            <a:t> des </a:t>
          </a:r>
          <a:r>
            <a:rPr lang="en-GB" sz="2000" err="1"/>
            <a:t>recherches</a:t>
          </a:r>
          <a:r>
            <a:rPr lang="en-GB" sz="2000"/>
            <a:t> sur </a:t>
          </a:r>
          <a:r>
            <a:rPr lang="en-GB" sz="2000" err="1"/>
            <a:t>l’impact</a:t>
          </a:r>
          <a:r>
            <a:rPr lang="en-GB" sz="2000"/>
            <a:t> de la crise </a:t>
          </a:r>
          <a:r>
            <a:rPr lang="en-GB" sz="2000" err="1"/>
            <a:t>sécuritaire</a:t>
          </a:r>
          <a:r>
            <a:rPr lang="en-GB" sz="2000"/>
            <a:t> sur la </a:t>
          </a:r>
          <a:r>
            <a:rPr lang="en-GB" sz="2000" err="1"/>
            <a:t>scolarisation</a:t>
          </a:r>
          <a:r>
            <a:rPr lang="en-GB" sz="2000"/>
            <a:t> des filles Pazani, </a:t>
          </a:r>
          <a:r>
            <a:rPr lang="en-GB" sz="2000" err="1"/>
            <a:t>en</a:t>
          </a:r>
          <a:r>
            <a:rPr lang="en-GB" sz="2000"/>
            <a:t> particulier sur le </a:t>
          </a:r>
          <a:r>
            <a:rPr lang="en-GB" sz="2000" err="1"/>
            <a:t>cas</a:t>
          </a:r>
          <a:r>
            <a:rPr lang="en-GB" sz="2000"/>
            <a:t> des filles </a:t>
          </a:r>
          <a:r>
            <a:rPr lang="en-GB" sz="2000" err="1"/>
            <a:t>déplacées</a:t>
          </a:r>
          <a:r>
            <a:rPr lang="en-GB" sz="2000"/>
            <a:t> internes au Burkina Faso. </a:t>
          </a:r>
          <a:endParaRPr lang="en-US" sz="2000"/>
        </a:p>
      </dgm:t>
    </dgm:pt>
    <dgm:pt modelId="{4BE7276C-F93A-448A-A8AF-7B8AB1B01E0C}" type="parTrans" cxnId="{5A6AA1A2-9186-40BA-812C-34FD85C12425}">
      <dgm:prSet/>
      <dgm:spPr/>
      <dgm:t>
        <a:bodyPr/>
        <a:lstStyle/>
        <a:p>
          <a:endParaRPr lang="en-US"/>
        </a:p>
      </dgm:t>
    </dgm:pt>
    <dgm:pt modelId="{7C541CBA-2780-4183-8CBB-181AB56B5798}" type="sibTrans" cxnId="{5A6AA1A2-9186-40BA-812C-34FD85C12425}">
      <dgm:prSet/>
      <dgm:spPr/>
      <dgm:t>
        <a:bodyPr/>
        <a:lstStyle/>
        <a:p>
          <a:endParaRPr lang="en-US"/>
        </a:p>
      </dgm:t>
    </dgm:pt>
    <dgm:pt modelId="{425336BB-D66A-104E-AB62-C32EC87589AE}">
      <dgm:prSet custT="1"/>
      <dgm:spPr/>
      <dgm:t>
        <a:bodyPr/>
        <a:lstStyle/>
        <a:p>
          <a:r>
            <a:rPr lang="en-GB" sz="2000"/>
            <a:t>Ousseini Teoma Mamadou </a:t>
          </a:r>
          <a:r>
            <a:rPr lang="en-GB" sz="2000" err="1"/>
            <a:t>est</a:t>
          </a:r>
          <a:r>
            <a:rPr lang="en-GB" sz="2000"/>
            <a:t> un </a:t>
          </a:r>
          <a:r>
            <a:rPr lang="en-GB" sz="2000" err="1"/>
            <a:t>doctorant</a:t>
          </a:r>
          <a:r>
            <a:rPr lang="en-GB" sz="2000"/>
            <a:t> et </a:t>
          </a:r>
          <a:r>
            <a:rPr lang="en-GB" sz="2000" err="1"/>
            <a:t>jeune</a:t>
          </a:r>
          <a:r>
            <a:rPr lang="en-GB" sz="2000"/>
            <a:t> </a:t>
          </a:r>
          <a:r>
            <a:rPr lang="en-GB" sz="2000" err="1"/>
            <a:t>chercheur</a:t>
          </a:r>
          <a:r>
            <a:rPr lang="en-GB" sz="2000"/>
            <a:t> qui a </a:t>
          </a:r>
          <a:r>
            <a:rPr lang="en-GB" sz="2000" err="1"/>
            <a:t>exploré</a:t>
          </a:r>
          <a:r>
            <a:rPr lang="en-GB" sz="2000"/>
            <a:t> le </a:t>
          </a:r>
          <a:r>
            <a:rPr lang="en-GB" sz="2000" err="1"/>
            <a:t>déplacement</a:t>
          </a:r>
          <a:r>
            <a:rPr lang="en-GB" sz="2000"/>
            <a:t> </a:t>
          </a:r>
          <a:r>
            <a:rPr lang="en-GB" sz="2000" err="1"/>
            <a:t>forcé</a:t>
          </a:r>
          <a:r>
            <a:rPr lang="en-GB" sz="2000"/>
            <a:t> et </a:t>
          </a:r>
          <a:r>
            <a:rPr lang="en-GB" sz="2000" err="1"/>
            <a:t>l’expérience</a:t>
          </a:r>
          <a:r>
            <a:rPr lang="en-GB" sz="2000"/>
            <a:t> des filles non </a:t>
          </a:r>
          <a:r>
            <a:rPr lang="en-GB" sz="2000" err="1"/>
            <a:t>scolarisées</a:t>
          </a:r>
          <a:r>
            <a:rPr lang="en-GB" sz="2000"/>
            <a:t> </a:t>
          </a:r>
          <a:r>
            <a:rPr lang="en-GB" sz="2000" err="1"/>
            <a:t>à</a:t>
          </a:r>
          <a:r>
            <a:rPr lang="en-GB" sz="2000"/>
            <a:t> Torodi, au Niger. </a:t>
          </a:r>
        </a:p>
      </dgm:t>
    </dgm:pt>
    <dgm:pt modelId="{1EEB8D26-15E3-CE40-8C81-88237F696FDB}" type="parTrans" cxnId="{FE2D7CDA-FC3B-9648-BD2D-ACA5F28AD90E}">
      <dgm:prSet/>
      <dgm:spPr/>
      <dgm:t>
        <a:bodyPr/>
        <a:lstStyle/>
        <a:p>
          <a:endParaRPr lang="en-GB"/>
        </a:p>
      </dgm:t>
    </dgm:pt>
    <dgm:pt modelId="{954E5BD7-F197-AE47-983B-003502597E0A}" type="sibTrans" cxnId="{FE2D7CDA-FC3B-9648-BD2D-ACA5F28AD90E}">
      <dgm:prSet/>
      <dgm:spPr/>
      <dgm:t>
        <a:bodyPr/>
        <a:lstStyle/>
        <a:p>
          <a:endParaRPr lang="en-GB"/>
        </a:p>
      </dgm:t>
    </dgm:pt>
    <dgm:pt modelId="{8934E5EE-B429-2644-84F3-B78976E6E490}" type="pres">
      <dgm:prSet presAssocID="{400DE23D-1ACA-469D-8933-A982397B6061}" presName="vert0" presStyleCnt="0">
        <dgm:presLayoutVars>
          <dgm:dir/>
          <dgm:animOne val="branch"/>
          <dgm:animLvl val="lvl"/>
        </dgm:presLayoutVars>
      </dgm:prSet>
      <dgm:spPr/>
    </dgm:pt>
    <dgm:pt modelId="{5B7650F9-8BF8-274A-8F8E-F49AC95D4C8A}" type="pres">
      <dgm:prSet presAssocID="{26954F4F-E571-472C-B663-B303AB781CB2}" presName="thickLine" presStyleLbl="alignNode1" presStyleIdx="0" presStyleCnt="3"/>
      <dgm:spPr/>
    </dgm:pt>
    <dgm:pt modelId="{3AA0F451-A202-9049-B083-5E50889DBF1A}" type="pres">
      <dgm:prSet presAssocID="{26954F4F-E571-472C-B663-B303AB781CB2}" presName="horz1" presStyleCnt="0"/>
      <dgm:spPr/>
    </dgm:pt>
    <dgm:pt modelId="{355DF3EA-E231-B446-901B-37D19B970A04}" type="pres">
      <dgm:prSet presAssocID="{26954F4F-E571-472C-B663-B303AB781CB2}" presName="tx1" presStyleLbl="revTx" presStyleIdx="0" presStyleCnt="3"/>
      <dgm:spPr/>
    </dgm:pt>
    <dgm:pt modelId="{8B0BA25E-9CDF-DC4B-972B-264E83FC6EE4}" type="pres">
      <dgm:prSet presAssocID="{26954F4F-E571-472C-B663-B303AB781CB2}" presName="vert1" presStyleCnt="0"/>
      <dgm:spPr/>
    </dgm:pt>
    <dgm:pt modelId="{7AEB56CB-B60D-974A-AE10-44455BE762F4}" type="pres">
      <dgm:prSet presAssocID="{425336BB-D66A-104E-AB62-C32EC87589AE}" presName="thickLine" presStyleLbl="alignNode1" presStyleIdx="1" presStyleCnt="3"/>
      <dgm:spPr/>
    </dgm:pt>
    <dgm:pt modelId="{DA18BB3B-173A-084C-BABA-6C965F39966E}" type="pres">
      <dgm:prSet presAssocID="{425336BB-D66A-104E-AB62-C32EC87589AE}" presName="horz1" presStyleCnt="0"/>
      <dgm:spPr/>
    </dgm:pt>
    <dgm:pt modelId="{B599F943-23DC-3646-ABB7-184E666EE208}" type="pres">
      <dgm:prSet presAssocID="{425336BB-D66A-104E-AB62-C32EC87589AE}" presName="tx1" presStyleLbl="revTx" presStyleIdx="1" presStyleCnt="3"/>
      <dgm:spPr/>
    </dgm:pt>
    <dgm:pt modelId="{99776602-F4BB-6F49-9E69-E821B27E780A}" type="pres">
      <dgm:prSet presAssocID="{425336BB-D66A-104E-AB62-C32EC87589AE}" presName="vert1" presStyleCnt="0"/>
      <dgm:spPr/>
    </dgm:pt>
    <dgm:pt modelId="{9568FED0-642A-7E41-B001-E43895593885}" type="pres">
      <dgm:prSet presAssocID="{45171BA7-6755-4A03-82FC-E2E0B40610BD}" presName="thickLine" presStyleLbl="alignNode1" presStyleIdx="2" presStyleCnt="3"/>
      <dgm:spPr/>
    </dgm:pt>
    <dgm:pt modelId="{35690024-A995-F944-8286-144A7A9553B5}" type="pres">
      <dgm:prSet presAssocID="{45171BA7-6755-4A03-82FC-E2E0B40610BD}" presName="horz1" presStyleCnt="0"/>
      <dgm:spPr/>
    </dgm:pt>
    <dgm:pt modelId="{4A28A420-1D30-D14C-982F-BAF046107D47}" type="pres">
      <dgm:prSet presAssocID="{45171BA7-6755-4A03-82FC-E2E0B40610BD}" presName="tx1" presStyleLbl="revTx" presStyleIdx="2" presStyleCnt="3"/>
      <dgm:spPr/>
    </dgm:pt>
    <dgm:pt modelId="{3E121691-AA50-0B44-8493-9D032CBAE79B}" type="pres">
      <dgm:prSet presAssocID="{45171BA7-6755-4A03-82FC-E2E0B40610BD}" presName="vert1" presStyleCnt="0"/>
      <dgm:spPr/>
    </dgm:pt>
  </dgm:ptLst>
  <dgm:cxnLst>
    <dgm:cxn modelId="{34EF2B05-55BB-4085-9273-71CE873889E4}" srcId="{400DE23D-1ACA-469D-8933-A982397B6061}" destId="{26954F4F-E571-472C-B663-B303AB781CB2}" srcOrd="0" destOrd="0" parTransId="{9E636792-A2F9-4699-8104-37404624838B}" sibTransId="{93F68A89-C883-4AEA-9CB6-C9B95C10E747}"/>
    <dgm:cxn modelId="{6A95C963-1562-3842-AAB3-294C6D8CE77D}" type="presOf" srcId="{45171BA7-6755-4A03-82FC-E2E0B40610BD}" destId="{4A28A420-1D30-D14C-982F-BAF046107D47}" srcOrd="0" destOrd="0" presId="urn:microsoft.com/office/officeart/2008/layout/LinedList"/>
    <dgm:cxn modelId="{1B578D68-9BC1-6C4A-9D69-7E8B55263F83}" type="presOf" srcId="{425336BB-D66A-104E-AB62-C32EC87589AE}" destId="{B599F943-23DC-3646-ABB7-184E666EE208}" srcOrd="0" destOrd="0" presId="urn:microsoft.com/office/officeart/2008/layout/LinedList"/>
    <dgm:cxn modelId="{63186696-1A88-9F4A-8AF6-05A45C8F43A3}" type="presOf" srcId="{400DE23D-1ACA-469D-8933-A982397B6061}" destId="{8934E5EE-B429-2644-84F3-B78976E6E490}" srcOrd="0" destOrd="0" presId="urn:microsoft.com/office/officeart/2008/layout/LinedList"/>
    <dgm:cxn modelId="{5A6AA1A2-9186-40BA-812C-34FD85C12425}" srcId="{400DE23D-1ACA-469D-8933-A982397B6061}" destId="{45171BA7-6755-4A03-82FC-E2E0B40610BD}" srcOrd="2" destOrd="0" parTransId="{4BE7276C-F93A-448A-A8AF-7B8AB1B01E0C}" sibTransId="{7C541CBA-2780-4183-8CBB-181AB56B5798}"/>
    <dgm:cxn modelId="{E0BA04B7-C64E-3C48-8839-15974502D474}" type="presOf" srcId="{26954F4F-E571-472C-B663-B303AB781CB2}" destId="{355DF3EA-E231-B446-901B-37D19B970A04}" srcOrd="0" destOrd="0" presId="urn:microsoft.com/office/officeart/2008/layout/LinedList"/>
    <dgm:cxn modelId="{FE2D7CDA-FC3B-9648-BD2D-ACA5F28AD90E}" srcId="{400DE23D-1ACA-469D-8933-A982397B6061}" destId="{425336BB-D66A-104E-AB62-C32EC87589AE}" srcOrd="1" destOrd="0" parTransId="{1EEB8D26-15E3-CE40-8C81-88237F696FDB}" sibTransId="{954E5BD7-F197-AE47-983B-003502597E0A}"/>
    <dgm:cxn modelId="{1F0EFDE7-4599-1349-95C0-B524D7168B51}" type="presParOf" srcId="{8934E5EE-B429-2644-84F3-B78976E6E490}" destId="{5B7650F9-8BF8-274A-8F8E-F49AC95D4C8A}" srcOrd="0" destOrd="0" presId="urn:microsoft.com/office/officeart/2008/layout/LinedList"/>
    <dgm:cxn modelId="{031DD515-01AA-D149-983D-0D39F8205D83}" type="presParOf" srcId="{8934E5EE-B429-2644-84F3-B78976E6E490}" destId="{3AA0F451-A202-9049-B083-5E50889DBF1A}" srcOrd="1" destOrd="0" presId="urn:microsoft.com/office/officeart/2008/layout/LinedList"/>
    <dgm:cxn modelId="{3FF01818-4BB6-6645-82E7-0F7BFD62E578}" type="presParOf" srcId="{3AA0F451-A202-9049-B083-5E50889DBF1A}" destId="{355DF3EA-E231-B446-901B-37D19B970A04}" srcOrd="0" destOrd="0" presId="urn:microsoft.com/office/officeart/2008/layout/LinedList"/>
    <dgm:cxn modelId="{B95E005E-124B-8249-8B6D-C8BECE7B0001}" type="presParOf" srcId="{3AA0F451-A202-9049-B083-5E50889DBF1A}" destId="{8B0BA25E-9CDF-DC4B-972B-264E83FC6EE4}" srcOrd="1" destOrd="0" presId="urn:microsoft.com/office/officeart/2008/layout/LinedList"/>
    <dgm:cxn modelId="{F963C31C-5144-4B44-AA55-1DB94C3DC884}" type="presParOf" srcId="{8934E5EE-B429-2644-84F3-B78976E6E490}" destId="{7AEB56CB-B60D-974A-AE10-44455BE762F4}" srcOrd="2" destOrd="0" presId="urn:microsoft.com/office/officeart/2008/layout/LinedList"/>
    <dgm:cxn modelId="{5CFE6BFA-7A43-6842-9810-57F4511C62B5}" type="presParOf" srcId="{8934E5EE-B429-2644-84F3-B78976E6E490}" destId="{DA18BB3B-173A-084C-BABA-6C965F39966E}" srcOrd="3" destOrd="0" presId="urn:microsoft.com/office/officeart/2008/layout/LinedList"/>
    <dgm:cxn modelId="{D4C269D8-443F-1C4E-A918-817F457759E6}" type="presParOf" srcId="{DA18BB3B-173A-084C-BABA-6C965F39966E}" destId="{B599F943-23DC-3646-ABB7-184E666EE208}" srcOrd="0" destOrd="0" presId="urn:microsoft.com/office/officeart/2008/layout/LinedList"/>
    <dgm:cxn modelId="{F6D70B67-A9FD-1F49-8BC4-E891B40619E7}" type="presParOf" srcId="{DA18BB3B-173A-084C-BABA-6C965F39966E}" destId="{99776602-F4BB-6F49-9E69-E821B27E780A}" srcOrd="1" destOrd="0" presId="urn:microsoft.com/office/officeart/2008/layout/LinedList"/>
    <dgm:cxn modelId="{F71E524D-A288-3247-BD84-D7D9A66F73A8}" type="presParOf" srcId="{8934E5EE-B429-2644-84F3-B78976E6E490}" destId="{9568FED0-642A-7E41-B001-E43895593885}" srcOrd="4" destOrd="0" presId="urn:microsoft.com/office/officeart/2008/layout/LinedList"/>
    <dgm:cxn modelId="{6E405EE0-93AF-2D43-B708-D817FC584075}" type="presParOf" srcId="{8934E5EE-B429-2644-84F3-B78976E6E490}" destId="{35690024-A995-F944-8286-144A7A9553B5}" srcOrd="5" destOrd="0" presId="urn:microsoft.com/office/officeart/2008/layout/LinedList"/>
    <dgm:cxn modelId="{82796DCD-313C-384B-BAAB-552F7B6878F8}" type="presParOf" srcId="{35690024-A995-F944-8286-144A7A9553B5}" destId="{4A28A420-1D30-D14C-982F-BAF046107D47}" srcOrd="0" destOrd="0" presId="urn:microsoft.com/office/officeart/2008/layout/LinedList"/>
    <dgm:cxn modelId="{ADEC26A5-6E92-F842-B64D-6F2BD1985B94}" type="presParOf" srcId="{35690024-A995-F944-8286-144A7A9553B5}" destId="{3E121691-AA50-0B44-8493-9D032CBAE79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F8EDA0-C29D-451F-8E98-111814B22B0C}"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C135AB6-46EE-41C2-ADEF-D185B322FF36}">
      <dgm:prSet custT="1"/>
      <dgm:spPr/>
      <dgm:t>
        <a:bodyPr/>
        <a:lstStyle/>
        <a:p>
          <a:pPr>
            <a:lnSpc>
              <a:spcPct val="100000"/>
            </a:lnSpc>
            <a:defRPr cap="all"/>
          </a:pPr>
          <a:r>
            <a:rPr lang="fr-FR" sz="1600">
              <a:latin typeface="+mn-lt"/>
            </a:rPr>
            <a:t>Renforcer les mécanismes de prise en charge des PDI en assurant  l’enregistrement des déplacés internes vivant sur des sites officiels ou officieux</a:t>
          </a:r>
          <a:r>
            <a:rPr lang="en-US" sz="1600">
              <a:latin typeface="+mn-lt"/>
            </a:rPr>
            <a:t> </a:t>
          </a:r>
        </a:p>
      </dgm:t>
    </dgm:pt>
    <dgm:pt modelId="{2D91498D-B07A-4E30-A818-4192AB8FDCAE}" type="parTrans" cxnId="{27A3241D-6D81-4F82-B1DA-57F19FF7693C}">
      <dgm:prSet/>
      <dgm:spPr/>
      <dgm:t>
        <a:bodyPr/>
        <a:lstStyle/>
        <a:p>
          <a:endParaRPr lang="en-US" sz="1600"/>
        </a:p>
      </dgm:t>
    </dgm:pt>
    <dgm:pt modelId="{938AD5ED-6941-4915-9792-F27F5A073E40}" type="sibTrans" cxnId="{27A3241D-6D81-4F82-B1DA-57F19FF7693C}">
      <dgm:prSet/>
      <dgm:spPr/>
      <dgm:t>
        <a:bodyPr/>
        <a:lstStyle/>
        <a:p>
          <a:endParaRPr lang="en-US"/>
        </a:p>
      </dgm:t>
    </dgm:pt>
    <dgm:pt modelId="{74E22F52-B4DB-462E-BB20-451BD50C678A}">
      <dgm:prSet custT="1"/>
      <dgm:spPr/>
      <dgm:t>
        <a:bodyPr/>
        <a:lstStyle/>
        <a:p>
          <a:pPr>
            <a:lnSpc>
              <a:spcPct val="100000"/>
            </a:lnSpc>
            <a:defRPr cap="all"/>
          </a:pPr>
          <a:r>
            <a:rPr lang="en-US" sz="1500" err="1">
              <a:latin typeface="+mn-lt"/>
            </a:rPr>
            <a:t>Renforcer</a:t>
          </a:r>
          <a:r>
            <a:rPr lang="en-US" sz="1500">
              <a:latin typeface="+mn-lt"/>
            </a:rPr>
            <a:t> la mise en oeuvre et le </a:t>
          </a:r>
          <a:r>
            <a:rPr lang="en-US" sz="1500" err="1">
              <a:latin typeface="+mn-lt"/>
            </a:rPr>
            <a:t>financement</a:t>
          </a:r>
          <a:r>
            <a:rPr lang="en-US" sz="1500">
              <a:latin typeface="+mn-lt"/>
            </a:rPr>
            <a:t> des politiques </a:t>
          </a:r>
          <a:r>
            <a:rPr lang="en-US" sz="1500" err="1">
              <a:latin typeface="+mn-lt"/>
            </a:rPr>
            <a:t>d’éducation</a:t>
          </a:r>
          <a:r>
            <a:rPr lang="en-US" sz="1500">
              <a:latin typeface="+mn-lt"/>
            </a:rPr>
            <a:t> </a:t>
          </a:r>
          <a:r>
            <a:rPr lang="en-US" sz="1500" err="1">
              <a:latin typeface="+mn-lt"/>
            </a:rPr>
            <a:t>d’urgence</a:t>
          </a:r>
          <a:r>
            <a:rPr lang="en-US" sz="1500">
              <a:latin typeface="+mn-lt"/>
            </a:rPr>
            <a:t> avec un </a:t>
          </a:r>
          <a:r>
            <a:rPr lang="en-US" sz="1500" err="1">
              <a:latin typeface="+mn-lt"/>
            </a:rPr>
            <a:t>emphase</a:t>
          </a:r>
          <a:r>
            <a:rPr lang="en-US" sz="1500">
              <a:latin typeface="+mn-lt"/>
            </a:rPr>
            <a:t> sur </a:t>
          </a:r>
          <a:r>
            <a:rPr lang="en-US" sz="1500" err="1">
              <a:latin typeface="+mn-lt"/>
            </a:rPr>
            <a:t>une</a:t>
          </a:r>
          <a:r>
            <a:rPr lang="en-US" sz="1500">
              <a:latin typeface="+mn-lt"/>
            </a:rPr>
            <a:t> </a:t>
          </a:r>
          <a:r>
            <a:rPr lang="en-US" sz="1500" err="1">
              <a:latin typeface="+mn-lt"/>
            </a:rPr>
            <a:t>approche</a:t>
          </a:r>
          <a:r>
            <a:rPr lang="en-US" sz="1500">
              <a:latin typeface="+mn-lt"/>
            </a:rPr>
            <a:t> </a:t>
          </a:r>
          <a:r>
            <a:rPr lang="en-US" sz="1500" err="1">
              <a:latin typeface="+mn-lt"/>
            </a:rPr>
            <a:t>intégrée</a:t>
          </a:r>
          <a:r>
            <a:rPr lang="en-US" sz="1500">
              <a:latin typeface="+mn-lt"/>
            </a:rPr>
            <a:t>/trans-</a:t>
          </a:r>
          <a:r>
            <a:rPr lang="en-US" sz="1500" err="1">
              <a:latin typeface="+mn-lt"/>
            </a:rPr>
            <a:t>formatrice</a:t>
          </a:r>
          <a:r>
            <a:rPr lang="en-US" sz="1500">
              <a:latin typeface="+mn-lt"/>
            </a:rPr>
            <a:t> de genre en </a:t>
          </a:r>
          <a:r>
            <a:rPr lang="en-US" sz="1500" err="1">
              <a:latin typeface="+mn-lt"/>
            </a:rPr>
            <a:t>faveur</a:t>
          </a:r>
          <a:r>
            <a:rPr lang="en-US" sz="1500">
              <a:latin typeface="+mn-lt"/>
            </a:rPr>
            <a:t> des filles </a:t>
          </a:r>
          <a:r>
            <a:rPr lang="en-US" sz="1500" err="1">
              <a:latin typeface="+mn-lt"/>
            </a:rPr>
            <a:t>déplacées</a:t>
          </a:r>
          <a:r>
            <a:rPr lang="en-US" sz="1500">
              <a:latin typeface="+mn-lt"/>
            </a:rPr>
            <a:t> internes</a:t>
          </a:r>
        </a:p>
      </dgm:t>
    </dgm:pt>
    <dgm:pt modelId="{2B3A455A-45FC-4C29-B19A-99C8009B9AEA}" type="parTrans" cxnId="{5AE6991B-CF70-4A7E-B9D4-230959828D2F}">
      <dgm:prSet/>
      <dgm:spPr/>
      <dgm:t>
        <a:bodyPr/>
        <a:lstStyle/>
        <a:p>
          <a:endParaRPr lang="en-US" sz="1600"/>
        </a:p>
      </dgm:t>
    </dgm:pt>
    <dgm:pt modelId="{18199641-FC89-4D77-8CE4-C35E98A32D73}" type="sibTrans" cxnId="{5AE6991B-CF70-4A7E-B9D4-230959828D2F}">
      <dgm:prSet/>
      <dgm:spPr/>
      <dgm:t>
        <a:bodyPr/>
        <a:lstStyle/>
        <a:p>
          <a:endParaRPr lang="en-US"/>
        </a:p>
      </dgm:t>
    </dgm:pt>
    <dgm:pt modelId="{E03D1198-BDBA-7149-BCD7-ED1EF7745851}">
      <dgm:prSet custT="1"/>
      <dgm:spPr/>
      <dgm:t>
        <a:bodyPr/>
        <a:lstStyle/>
        <a:p>
          <a:pPr>
            <a:lnSpc>
              <a:spcPct val="100000"/>
            </a:lnSpc>
            <a:defRPr cap="all"/>
          </a:pPr>
          <a:r>
            <a:rPr lang="fr-FR" sz="1600">
              <a:effectLst/>
              <a:latin typeface="+mn-lt"/>
              <a:ea typeface="Calibri" panose="020F0502020204030204" pitchFamily="34" charset="0"/>
            </a:rPr>
            <a:t>VEILLER À UNE PRISE EN COMPTE RIGOUREUSE SYSTÉMATIQUE DES VOIX DES FILLES PDI DANS LES POLITIQUES ET PROGRAMMES</a:t>
          </a:r>
          <a:endParaRPr lang="en-GB" sz="1600">
            <a:latin typeface="+mn-lt"/>
          </a:endParaRPr>
        </a:p>
      </dgm:t>
    </dgm:pt>
    <dgm:pt modelId="{94A36410-94F1-584F-BE90-AEACD948CAA9}" type="parTrans" cxnId="{0085139D-A799-F44F-899B-2AD61A557B9A}">
      <dgm:prSet/>
      <dgm:spPr/>
      <dgm:t>
        <a:bodyPr/>
        <a:lstStyle/>
        <a:p>
          <a:endParaRPr lang="en-GB" sz="1600"/>
        </a:p>
      </dgm:t>
    </dgm:pt>
    <dgm:pt modelId="{AFB90974-B2DE-BC47-88DD-B0F71F165675}" type="sibTrans" cxnId="{0085139D-A799-F44F-899B-2AD61A557B9A}">
      <dgm:prSet/>
      <dgm:spPr/>
      <dgm:t>
        <a:bodyPr/>
        <a:lstStyle/>
        <a:p>
          <a:endParaRPr lang="en-GB"/>
        </a:p>
      </dgm:t>
    </dgm:pt>
    <dgm:pt modelId="{E21AC4F5-44B4-704A-8FEA-200E89B298C2}">
      <dgm:prSet custT="1"/>
      <dgm:spPr/>
      <dgm:t>
        <a:bodyPr/>
        <a:lstStyle/>
        <a:p>
          <a:pPr>
            <a:lnSpc>
              <a:spcPct val="100000"/>
            </a:lnSpc>
            <a:defRPr cap="all"/>
          </a:pPr>
          <a:r>
            <a:rPr lang="en-GB" sz="1600" err="1"/>
            <a:t>Renforcer</a:t>
          </a:r>
          <a:r>
            <a:rPr lang="en-GB" sz="1600"/>
            <a:t> </a:t>
          </a:r>
          <a:r>
            <a:rPr lang="en-GB" sz="1600" err="1"/>
            <a:t>l'appui</a:t>
          </a:r>
          <a:r>
            <a:rPr lang="en-GB" sz="1600"/>
            <a:t> aux </a:t>
          </a:r>
          <a:r>
            <a:rPr lang="en-GB" sz="1600" err="1"/>
            <a:t>acteurs</a:t>
          </a:r>
          <a:r>
            <a:rPr lang="en-GB" sz="1600"/>
            <a:t> du </a:t>
          </a:r>
          <a:r>
            <a:rPr lang="en-GB" sz="1600" err="1"/>
            <a:t>secteur</a:t>
          </a:r>
          <a:r>
            <a:rPr lang="en-GB" sz="1600"/>
            <a:t> de </a:t>
          </a:r>
          <a:r>
            <a:rPr lang="en-GB" sz="1600" err="1"/>
            <a:t>l'éducation</a:t>
          </a:r>
          <a:r>
            <a:rPr lang="en-GB" sz="1600"/>
            <a:t> pour </a:t>
          </a:r>
          <a:r>
            <a:rPr lang="en-GB" sz="1600" err="1"/>
            <a:t>une</a:t>
          </a:r>
          <a:r>
            <a:rPr lang="en-GB" sz="1600"/>
            <a:t> </a:t>
          </a:r>
          <a:r>
            <a:rPr lang="en-GB" sz="1600" err="1"/>
            <a:t>meilleure</a:t>
          </a:r>
          <a:r>
            <a:rPr lang="en-GB" sz="1600"/>
            <a:t> prise en charge des filles PDI</a:t>
          </a:r>
        </a:p>
      </dgm:t>
    </dgm:pt>
    <dgm:pt modelId="{05C8A81A-4660-DE42-8CA1-B12BCFFFA703}" type="parTrans" cxnId="{717A1B6F-5A6E-8449-8623-268250AEB6A0}">
      <dgm:prSet/>
      <dgm:spPr/>
      <dgm:t>
        <a:bodyPr/>
        <a:lstStyle/>
        <a:p>
          <a:endParaRPr lang="en-GB" sz="1600"/>
        </a:p>
      </dgm:t>
    </dgm:pt>
    <dgm:pt modelId="{46916B1A-A778-6041-BF3F-4B1B8E321308}" type="sibTrans" cxnId="{717A1B6F-5A6E-8449-8623-268250AEB6A0}">
      <dgm:prSet/>
      <dgm:spPr/>
      <dgm:t>
        <a:bodyPr/>
        <a:lstStyle/>
        <a:p>
          <a:endParaRPr lang="en-GB"/>
        </a:p>
      </dgm:t>
    </dgm:pt>
    <dgm:pt modelId="{32B4828E-373F-3244-9730-ACDFE179C765}">
      <dgm:prSet custT="1"/>
      <dgm:spPr/>
      <dgm:t>
        <a:bodyPr/>
        <a:lstStyle/>
        <a:p>
          <a:pPr>
            <a:lnSpc>
              <a:spcPct val="100000"/>
            </a:lnSpc>
            <a:defRPr cap="all"/>
          </a:pPr>
          <a:r>
            <a:rPr lang="en-GB" sz="1600" err="1"/>
            <a:t>Intégrer</a:t>
          </a:r>
          <a:r>
            <a:rPr lang="en-GB" sz="1600"/>
            <a:t> la question de la </a:t>
          </a:r>
          <a:r>
            <a:rPr lang="en-GB" sz="1600" err="1"/>
            <a:t>santé</a:t>
          </a:r>
          <a:r>
            <a:rPr lang="en-GB" sz="1600"/>
            <a:t> </a:t>
          </a:r>
          <a:r>
            <a:rPr lang="en-GB" sz="1600" err="1"/>
            <a:t>mentale</a:t>
          </a:r>
          <a:r>
            <a:rPr lang="en-GB" sz="1600"/>
            <a:t> dans la </a:t>
          </a:r>
          <a:r>
            <a:rPr lang="en-GB" sz="1600" err="1"/>
            <a:t>réinsertion</a:t>
          </a:r>
          <a:r>
            <a:rPr lang="en-GB" sz="1600"/>
            <a:t> </a:t>
          </a:r>
          <a:r>
            <a:rPr lang="en-GB" sz="1600" err="1"/>
            <a:t>scolaire</a:t>
          </a:r>
          <a:r>
            <a:rPr lang="en-GB" sz="1600"/>
            <a:t> des enfants PDI</a:t>
          </a:r>
        </a:p>
      </dgm:t>
    </dgm:pt>
    <dgm:pt modelId="{08254463-D617-804D-8696-43B1951BAB81}" type="parTrans" cxnId="{8A0CE931-85C8-4D4E-8133-94932AFE2C19}">
      <dgm:prSet/>
      <dgm:spPr/>
      <dgm:t>
        <a:bodyPr/>
        <a:lstStyle/>
        <a:p>
          <a:endParaRPr lang="en-GB" sz="1600"/>
        </a:p>
      </dgm:t>
    </dgm:pt>
    <dgm:pt modelId="{1D8755E3-D71C-4347-ACC1-7F64B12EC042}" type="sibTrans" cxnId="{8A0CE931-85C8-4D4E-8133-94932AFE2C19}">
      <dgm:prSet/>
      <dgm:spPr/>
      <dgm:t>
        <a:bodyPr/>
        <a:lstStyle/>
        <a:p>
          <a:endParaRPr lang="en-GB"/>
        </a:p>
      </dgm:t>
    </dgm:pt>
    <dgm:pt modelId="{A24D757B-F8B2-4FF7-8E28-2C0DB87E0779}" type="pres">
      <dgm:prSet presAssocID="{9CF8EDA0-C29D-451F-8E98-111814B22B0C}" presName="root" presStyleCnt="0">
        <dgm:presLayoutVars>
          <dgm:dir/>
          <dgm:resizeHandles val="exact"/>
        </dgm:presLayoutVars>
      </dgm:prSet>
      <dgm:spPr/>
    </dgm:pt>
    <dgm:pt modelId="{2C07E019-FF96-4839-88AF-632A246C216B}" type="pres">
      <dgm:prSet presAssocID="{4C135AB6-46EE-41C2-ADEF-D185B322FF36}" presName="compNode" presStyleCnt="0"/>
      <dgm:spPr/>
    </dgm:pt>
    <dgm:pt modelId="{2DF70FCA-944A-4ED3-8640-47659D81AFF2}" type="pres">
      <dgm:prSet presAssocID="{4C135AB6-46EE-41C2-ADEF-D185B322FF36}" presName="iconBgRect" presStyleLbl="bgShp" presStyleIdx="0" presStyleCnt="5"/>
      <dgm:spPr/>
    </dgm:pt>
    <dgm:pt modelId="{692A5FFB-96A1-4484-9644-B419FDA4749C}" type="pres">
      <dgm:prSet presAssocID="{4C135AB6-46EE-41C2-ADEF-D185B322FF36}" presName="iconRect" presStyleLbl="node1" presStyleIdx="0" presStyleCnt="5"/>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Tick"/>
        </a:ext>
      </dgm:extLst>
    </dgm:pt>
    <dgm:pt modelId="{68CD49ED-1015-4A1C-988F-FD08A9A13267}" type="pres">
      <dgm:prSet presAssocID="{4C135AB6-46EE-41C2-ADEF-D185B322FF36}" presName="spaceRect" presStyleCnt="0"/>
      <dgm:spPr/>
    </dgm:pt>
    <dgm:pt modelId="{C0E2FCEF-631E-49A9-9FAC-12411F36002F}" type="pres">
      <dgm:prSet presAssocID="{4C135AB6-46EE-41C2-ADEF-D185B322FF36}" presName="textRect" presStyleLbl="revTx" presStyleIdx="0" presStyleCnt="5">
        <dgm:presLayoutVars>
          <dgm:chMax val="1"/>
          <dgm:chPref val="1"/>
        </dgm:presLayoutVars>
      </dgm:prSet>
      <dgm:spPr/>
    </dgm:pt>
    <dgm:pt modelId="{2CE5BC8C-ADC2-4AF0-8CD3-0471529FA5E4}" type="pres">
      <dgm:prSet presAssocID="{938AD5ED-6941-4915-9792-F27F5A073E40}" presName="sibTrans" presStyleCnt="0"/>
      <dgm:spPr/>
    </dgm:pt>
    <dgm:pt modelId="{A001FCF4-4500-43C9-BA8E-70C4FD5B809C}" type="pres">
      <dgm:prSet presAssocID="{74E22F52-B4DB-462E-BB20-451BD50C678A}" presName="compNode" presStyleCnt="0"/>
      <dgm:spPr/>
    </dgm:pt>
    <dgm:pt modelId="{FA961553-8A3B-4F1E-B35C-F99F027BABF0}" type="pres">
      <dgm:prSet presAssocID="{74E22F52-B4DB-462E-BB20-451BD50C678A}" presName="iconBgRect" presStyleLbl="bgShp" presStyleIdx="1" presStyleCnt="5"/>
      <dgm:spPr/>
    </dgm:pt>
    <dgm:pt modelId="{D45369C5-1FC2-4214-BB04-0BADFC534AF1}" type="pres">
      <dgm:prSet presAssocID="{74E22F52-B4DB-462E-BB20-451BD50C678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oney"/>
        </a:ext>
      </dgm:extLst>
    </dgm:pt>
    <dgm:pt modelId="{902F57AA-8B89-4B89-B88C-847DF9FEF036}" type="pres">
      <dgm:prSet presAssocID="{74E22F52-B4DB-462E-BB20-451BD50C678A}" presName="spaceRect" presStyleCnt="0"/>
      <dgm:spPr/>
    </dgm:pt>
    <dgm:pt modelId="{6AD3BD45-3FF5-49F9-B330-28FD2A882041}" type="pres">
      <dgm:prSet presAssocID="{74E22F52-B4DB-462E-BB20-451BD50C678A}" presName="textRect" presStyleLbl="revTx" presStyleIdx="1" presStyleCnt="5">
        <dgm:presLayoutVars>
          <dgm:chMax val="1"/>
          <dgm:chPref val="1"/>
        </dgm:presLayoutVars>
      </dgm:prSet>
      <dgm:spPr/>
    </dgm:pt>
    <dgm:pt modelId="{A04E29AF-1DBF-EA42-B213-C7E3F3B7CC59}" type="pres">
      <dgm:prSet presAssocID="{18199641-FC89-4D77-8CE4-C35E98A32D73}" presName="sibTrans" presStyleCnt="0"/>
      <dgm:spPr/>
    </dgm:pt>
    <dgm:pt modelId="{077C185E-8266-524C-8F44-6A3F59F82FAD}" type="pres">
      <dgm:prSet presAssocID="{E03D1198-BDBA-7149-BCD7-ED1EF7745851}" presName="compNode" presStyleCnt="0"/>
      <dgm:spPr/>
    </dgm:pt>
    <dgm:pt modelId="{65C9A971-22E9-2943-A488-35693AF033F2}" type="pres">
      <dgm:prSet presAssocID="{E03D1198-BDBA-7149-BCD7-ED1EF7745851}" presName="iconBgRect" presStyleLbl="bgShp" presStyleIdx="2" presStyleCnt="5"/>
      <dgm:spPr/>
    </dgm:pt>
    <dgm:pt modelId="{EAF9411B-F2C4-EE48-9561-A325DEC785E5}" type="pres">
      <dgm:prSet presAssocID="{E03D1198-BDBA-7149-BCD7-ED1EF7745851}" presName="iconRect" presStyleLbl="node1" presStyleIdx="2" presStyleCnt="5"/>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pt>
    <dgm:pt modelId="{A35264C3-6E9E-DC43-9BB7-24309B361812}" type="pres">
      <dgm:prSet presAssocID="{E03D1198-BDBA-7149-BCD7-ED1EF7745851}" presName="spaceRect" presStyleCnt="0"/>
      <dgm:spPr/>
    </dgm:pt>
    <dgm:pt modelId="{DCB2B882-4CF4-F54F-BB5C-6B0716A23D71}" type="pres">
      <dgm:prSet presAssocID="{E03D1198-BDBA-7149-BCD7-ED1EF7745851}" presName="textRect" presStyleLbl="revTx" presStyleIdx="2" presStyleCnt="5">
        <dgm:presLayoutVars>
          <dgm:chMax val="1"/>
          <dgm:chPref val="1"/>
        </dgm:presLayoutVars>
      </dgm:prSet>
      <dgm:spPr/>
    </dgm:pt>
    <dgm:pt modelId="{2F77727F-2F15-2045-A00F-7549F4E5F296}" type="pres">
      <dgm:prSet presAssocID="{AFB90974-B2DE-BC47-88DD-B0F71F165675}" presName="sibTrans" presStyleCnt="0"/>
      <dgm:spPr/>
    </dgm:pt>
    <dgm:pt modelId="{9AC312B3-F6F0-774A-A30B-9770A3A9BE59}" type="pres">
      <dgm:prSet presAssocID="{E21AC4F5-44B4-704A-8FEA-200E89B298C2}" presName="compNode" presStyleCnt="0"/>
      <dgm:spPr/>
    </dgm:pt>
    <dgm:pt modelId="{0649DECD-7E86-F540-A152-CC4CB3A7CCE2}" type="pres">
      <dgm:prSet presAssocID="{E21AC4F5-44B4-704A-8FEA-200E89B298C2}" presName="iconBgRect" presStyleLbl="bgShp" presStyleIdx="3" presStyleCnt="5"/>
      <dgm:spPr/>
    </dgm:pt>
    <dgm:pt modelId="{150C5275-27A0-7640-AFEE-8E13BA694565}" type="pres">
      <dgm:prSet presAssocID="{E21AC4F5-44B4-704A-8FEA-200E89B298C2}" presName="iconRect" presStyleLbl="node1" presStyleIdx="3" presStyleCnt="5"/>
      <dgm:spPr>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pt>
    <dgm:pt modelId="{E40D4C12-0227-2E40-BBA2-A04102BC4B2D}" type="pres">
      <dgm:prSet presAssocID="{E21AC4F5-44B4-704A-8FEA-200E89B298C2}" presName="spaceRect" presStyleCnt="0"/>
      <dgm:spPr/>
    </dgm:pt>
    <dgm:pt modelId="{8BB9533A-E12C-9B43-9F90-B98264D96F5F}" type="pres">
      <dgm:prSet presAssocID="{E21AC4F5-44B4-704A-8FEA-200E89B298C2}" presName="textRect" presStyleLbl="revTx" presStyleIdx="3" presStyleCnt="5">
        <dgm:presLayoutVars>
          <dgm:chMax val="1"/>
          <dgm:chPref val="1"/>
        </dgm:presLayoutVars>
      </dgm:prSet>
      <dgm:spPr/>
    </dgm:pt>
    <dgm:pt modelId="{A84E00E5-7650-0943-9734-C509B4EDA4D8}" type="pres">
      <dgm:prSet presAssocID="{46916B1A-A778-6041-BF3F-4B1B8E321308}" presName="sibTrans" presStyleCnt="0"/>
      <dgm:spPr/>
    </dgm:pt>
    <dgm:pt modelId="{5C956D89-7BF7-A546-8D35-BA16AB5B0893}" type="pres">
      <dgm:prSet presAssocID="{32B4828E-373F-3244-9730-ACDFE179C765}" presName="compNode" presStyleCnt="0"/>
      <dgm:spPr/>
    </dgm:pt>
    <dgm:pt modelId="{6410FB40-339C-D241-80EE-EF77AB160EBA}" type="pres">
      <dgm:prSet presAssocID="{32B4828E-373F-3244-9730-ACDFE179C765}" presName="iconBgRect" presStyleLbl="bgShp" presStyleIdx="4" presStyleCnt="5"/>
      <dgm:spPr/>
    </dgm:pt>
    <dgm:pt modelId="{F3D7D86C-14A1-CE45-A9F9-1ED6D5920C04}" type="pres">
      <dgm:prSet presAssocID="{32B4828E-373F-3244-9730-ACDFE179C765}" presName="iconRect" presStyleLbl="node1" presStyleIdx="4" presStyleCnt="5"/>
      <dgm:spPr>
        <a:blipFill rotWithShape="1">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pt>
    <dgm:pt modelId="{2DB37DB9-2DF0-6A46-AD84-5AF5E540BECD}" type="pres">
      <dgm:prSet presAssocID="{32B4828E-373F-3244-9730-ACDFE179C765}" presName="spaceRect" presStyleCnt="0"/>
      <dgm:spPr/>
    </dgm:pt>
    <dgm:pt modelId="{BF28A579-36E7-4B42-BABF-82A72704153A}" type="pres">
      <dgm:prSet presAssocID="{32B4828E-373F-3244-9730-ACDFE179C765}" presName="textRect" presStyleLbl="revTx" presStyleIdx="4" presStyleCnt="5">
        <dgm:presLayoutVars>
          <dgm:chMax val="1"/>
          <dgm:chPref val="1"/>
        </dgm:presLayoutVars>
      </dgm:prSet>
      <dgm:spPr/>
    </dgm:pt>
  </dgm:ptLst>
  <dgm:cxnLst>
    <dgm:cxn modelId="{5AE6991B-CF70-4A7E-B9D4-230959828D2F}" srcId="{9CF8EDA0-C29D-451F-8E98-111814B22B0C}" destId="{74E22F52-B4DB-462E-BB20-451BD50C678A}" srcOrd="1" destOrd="0" parTransId="{2B3A455A-45FC-4C29-B19A-99C8009B9AEA}" sibTransId="{18199641-FC89-4D77-8CE4-C35E98A32D73}"/>
    <dgm:cxn modelId="{27A3241D-6D81-4F82-B1DA-57F19FF7693C}" srcId="{9CF8EDA0-C29D-451F-8E98-111814B22B0C}" destId="{4C135AB6-46EE-41C2-ADEF-D185B322FF36}" srcOrd="0" destOrd="0" parTransId="{2D91498D-B07A-4E30-A818-4192AB8FDCAE}" sibTransId="{938AD5ED-6941-4915-9792-F27F5A073E40}"/>
    <dgm:cxn modelId="{0D5DE730-A641-4053-B065-3418ECD6CAFE}" type="presOf" srcId="{74E22F52-B4DB-462E-BB20-451BD50C678A}" destId="{6AD3BD45-3FF5-49F9-B330-28FD2A882041}" srcOrd="0" destOrd="0" presId="urn:microsoft.com/office/officeart/2018/5/layout/IconCircleLabelList"/>
    <dgm:cxn modelId="{8A0CE931-85C8-4D4E-8133-94932AFE2C19}" srcId="{9CF8EDA0-C29D-451F-8E98-111814B22B0C}" destId="{32B4828E-373F-3244-9730-ACDFE179C765}" srcOrd="4" destOrd="0" parTransId="{08254463-D617-804D-8696-43B1951BAB81}" sibTransId="{1D8755E3-D71C-4347-ACC1-7F64B12EC042}"/>
    <dgm:cxn modelId="{D41E3043-0C69-E047-8A00-542F414FB2FE}" type="presOf" srcId="{32B4828E-373F-3244-9730-ACDFE179C765}" destId="{BF28A579-36E7-4B42-BABF-82A72704153A}" srcOrd="0" destOrd="0" presId="urn:microsoft.com/office/officeart/2018/5/layout/IconCircleLabelList"/>
    <dgm:cxn modelId="{F1F31666-66B5-47D3-B14B-977B5F231749}" type="presOf" srcId="{9CF8EDA0-C29D-451F-8E98-111814B22B0C}" destId="{A24D757B-F8B2-4FF7-8E28-2C0DB87E0779}" srcOrd="0" destOrd="0" presId="urn:microsoft.com/office/officeart/2018/5/layout/IconCircleLabelList"/>
    <dgm:cxn modelId="{717A1B6F-5A6E-8449-8623-268250AEB6A0}" srcId="{9CF8EDA0-C29D-451F-8E98-111814B22B0C}" destId="{E21AC4F5-44B4-704A-8FEA-200E89B298C2}" srcOrd="3" destOrd="0" parTransId="{05C8A81A-4660-DE42-8CA1-B12BCFFFA703}" sibTransId="{46916B1A-A778-6041-BF3F-4B1B8E321308}"/>
    <dgm:cxn modelId="{2E937B59-4B52-B044-A11F-F74EE0E4F91B}" type="presOf" srcId="{E21AC4F5-44B4-704A-8FEA-200E89B298C2}" destId="{8BB9533A-E12C-9B43-9F90-B98264D96F5F}" srcOrd="0" destOrd="0" presId="urn:microsoft.com/office/officeart/2018/5/layout/IconCircleLabelList"/>
    <dgm:cxn modelId="{0085139D-A799-F44F-899B-2AD61A557B9A}" srcId="{9CF8EDA0-C29D-451F-8E98-111814B22B0C}" destId="{E03D1198-BDBA-7149-BCD7-ED1EF7745851}" srcOrd="2" destOrd="0" parTransId="{94A36410-94F1-584F-BE90-AEACD948CAA9}" sibTransId="{AFB90974-B2DE-BC47-88DD-B0F71F165675}"/>
    <dgm:cxn modelId="{9DEE11AE-2889-4E2B-85FB-284E6010F179}" type="presOf" srcId="{4C135AB6-46EE-41C2-ADEF-D185B322FF36}" destId="{C0E2FCEF-631E-49A9-9FAC-12411F36002F}" srcOrd="0" destOrd="0" presId="urn:microsoft.com/office/officeart/2018/5/layout/IconCircleLabelList"/>
    <dgm:cxn modelId="{BED28FCF-7E1C-F041-B746-79FA31A30319}" type="presOf" srcId="{E03D1198-BDBA-7149-BCD7-ED1EF7745851}" destId="{DCB2B882-4CF4-F54F-BB5C-6B0716A23D71}" srcOrd="0" destOrd="0" presId="urn:microsoft.com/office/officeart/2018/5/layout/IconCircleLabelList"/>
    <dgm:cxn modelId="{F4D6B692-C89E-48B3-91BD-8EEC43AD3983}" type="presParOf" srcId="{A24D757B-F8B2-4FF7-8E28-2C0DB87E0779}" destId="{2C07E019-FF96-4839-88AF-632A246C216B}" srcOrd="0" destOrd="0" presId="urn:microsoft.com/office/officeart/2018/5/layout/IconCircleLabelList"/>
    <dgm:cxn modelId="{374B55ED-FE69-4FE3-9494-9B79E2FA3336}" type="presParOf" srcId="{2C07E019-FF96-4839-88AF-632A246C216B}" destId="{2DF70FCA-944A-4ED3-8640-47659D81AFF2}" srcOrd="0" destOrd="0" presId="urn:microsoft.com/office/officeart/2018/5/layout/IconCircleLabelList"/>
    <dgm:cxn modelId="{B4B7E229-5EA1-44E8-B62B-43D6BC6D8C78}" type="presParOf" srcId="{2C07E019-FF96-4839-88AF-632A246C216B}" destId="{692A5FFB-96A1-4484-9644-B419FDA4749C}" srcOrd="1" destOrd="0" presId="urn:microsoft.com/office/officeart/2018/5/layout/IconCircleLabelList"/>
    <dgm:cxn modelId="{FFE73CC1-ED35-4735-ABDE-1272AD9DBDF2}" type="presParOf" srcId="{2C07E019-FF96-4839-88AF-632A246C216B}" destId="{68CD49ED-1015-4A1C-988F-FD08A9A13267}" srcOrd="2" destOrd="0" presId="urn:microsoft.com/office/officeart/2018/5/layout/IconCircleLabelList"/>
    <dgm:cxn modelId="{9187FC97-FE6C-4DC8-8F5D-27E6D594E9E9}" type="presParOf" srcId="{2C07E019-FF96-4839-88AF-632A246C216B}" destId="{C0E2FCEF-631E-49A9-9FAC-12411F36002F}" srcOrd="3" destOrd="0" presId="urn:microsoft.com/office/officeart/2018/5/layout/IconCircleLabelList"/>
    <dgm:cxn modelId="{80C51406-AC1B-46E0-81ED-BD1C4F9D5D35}" type="presParOf" srcId="{A24D757B-F8B2-4FF7-8E28-2C0DB87E0779}" destId="{2CE5BC8C-ADC2-4AF0-8CD3-0471529FA5E4}" srcOrd="1" destOrd="0" presId="urn:microsoft.com/office/officeart/2018/5/layout/IconCircleLabelList"/>
    <dgm:cxn modelId="{C89498ED-78B6-4271-ADBB-A1DEF709A272}" type="presParOf" srcId="{A24D757B-F8B2-4FF7-8E28-2C0DB87E0779}" destId="{A001FCF4-4500-43C9-BA8E-70C4FD5B809C}" srcOrd="2" destOrd="0" presId="urn:microsoft.com/office/officeart/2018/5/layout/IconCircleLabelList"/>
    <dgm:cxn modelId="{BE7C764D-D5C5-46DA-93D4-C45C7AEE7F94}" type="presParOf" srcId="{A001FCF4-4500-43C9-BA8E-70C4FD5B809C}" destId="{FA961553-8A3B-4F1E-B35C-F99F027BABF0}" srcOrd="0" destOrd="0" presId="urn:microsoft.com/office/officeart/2018/5/layout/IconCircleLabelList"/>
    <dgm:cxn modelId="{0D86D9BE-4127-4EC1-B6E1-382B8904C12D}" type="presParOf" srcId="{A001FCF4-4500-43C9-BA8E-70C4FD5B809C}" destId="{D45369C5-1FC2-4214-BB04-0BADFC534AF1}" srcOrd="1" destOrd="0" presId="urn:microsoft.com/office/officeart/2018/5/layout/IconCircleLabelList"/>
    <dgm:cxn modelId="{5F9D4DFA-84FF-430C-A924-D07CC49A417B}" type="presParOf" srcId="{A001FCF4-4500-43C9-BA8E-70C4FD5B809C}" destId="{902F57AA-8B89-4B89-B88C-847DF9FEF036}" srcOrd="2" destOrd="0" presId="urn:microsoft.com/office/officeart/2018/5/layout/IconCircleLabelList"/>
    <dgm:cxn modelId="{2C42ACE5-6F53-4514-ADE3-9F51D584A407}" type="presParOf" srcId="{A001FCF4-4500-43C9-BA8E-70C4FD5B809C}" destId="{6AD3BD45-3FF5-49F9-B330-28FD2A882041}" srcOrd="3" destOrd="0" presId="urn:microsoft.com/office/officeart/2018/5/layout/IconCircleLabelList"/>
    <dgm:cxn modelId="{896CA873-0914-5A42-898F-3E440024404A}" type="presParOf" srcId="{A24D757B-F8B2-4FF7-8E28-2C0DB87E0779}" destId="{A04E29AF-1DBF-EA42-B213-C7E3F3B7CC59}" srcOrd="3" destOrd="0" presId="urn:microsoft.com/office/officeart/2018/5/layout/IconCircleLabelList"/>
    <dgm:cxn modelId="{0271A950-8B0A-7D42-8944-37789790C1AC}" type="presParOf" srcId="{A24D757B-F8B2-4FF7-8E28-2C0DB87E0779}" destId="{077C185E-8266-524C-8F44-6A3F59F82FAD}" srcOrd="4" destOrd="0" presId="urn:microsoft.com/office/officeart/2018/5/layout/IconCircleLabelList"/>
    <dgm:cxn modelId="{1D7B7925-4F26-F045-9B33-63D5A56FEC5C}" type="presParOf" srcId="{077C185E-8266-524C-8F44-6A3F59F82FAD}" destId="{65C9A971-22E9-2943-A488-35693AF033F2}" srcOrd="0" destOrd="0" presId="urn:microsoft.com/office/officeart/2018/5/layout/IconCircleLabelList"/>
    <dgm:cxn modelId="{E0D3FCB3-4202-7F49-B218-C6704B50FACE}" type="presParOf" srcId="{077C185E-8266-524C-8F44-6A3F59F82FAD}" destId="{EAF9411B-F2C4-EE48-9561-A325DEC785E5}" srcOrd="1" destOrd="0" presId="urn:microsoft.com/office/officeart/2018/5/layout/IconCircleLabelList"/>
    <dgm:cxn modelId="{9DC30CBC-4613-014B-8ABD-587C449D9C9D}" type="presParOf" srcId="{077C185E-8266-524C-8F44-6A3F59F82FAD}" destId="{A35264C3-6E9E-DC43-9BB7-24309B361812}" srcOrd="2" destOrd="0" presId="urn:microsoft.com/office/officeart/2018/5/layout/IconCircleLabelList"/>
    <dgm:cxn modelId="{0A7085D4-C2CF-5244-9869-732E8108D74D}" type="presParOf" srcId="{077C185E-8266-524C-8F44-6A3F59F82FAD}" destId="{DCB2B882-4CF4-F54F-BB5C-6B0716A23D71}" srcOrd="3" destOrd="0" presId="urn:microsoft.com/office/officeart/2018/5/layout/IconCircleLabelList"/>
    <dgm:cxn modelId="{C6D524DB-B9A8-D545-A726-87243E426544}" type="presParOf" srcId="{A24D757B-F8B2-4FF7-8E28-2C0DB87E0779}" destId="{2F77727F-2F15-2045-A00F-7549F4E5F296}" srcOrd="5" destOrd="0" presId="urn:microsoft.com/office/officeart/2018/5/layout/IconCircleLabelList"/>
    <dgm:cxn modelId="{4336A514-C561-4F49-ACC2-1D0708EA91FC}" type="presParOf" srcId="{A24D757B-F8B2-4FF7-8E28-2C0DB87E0779}" destId="{9AC312B3-F6F0-774A-A30B-9770A3A9BE59}" srcOrd="6" destOrd="0" presId="urn:microsoft.com/office/officeart/2018/5/layout/IconCircleLabelList"/>
    <dgm:cxn modelId="{FFA487C0-392D-264E-B33D-1847AD30E326}" type="presParOf" srcId="{9AC312B3-F6F0-774A-A30B-9770A3A9BE59}" destId="{0649DECD-7E86-F540-A152-CC4CB3A7CCE2}" srcOrd="0" destOrd="0" presId="urn:microsoft.com/office/officeart/2018/5/layout/IconCircleLabelList"/>
    <dgm:cxn modelId="{77FEF18F-BE62-A947-AE8D-CAAA2E161A5B}" type="presParOf" srcId="{9AC312B3-F6F0-774A-A30B-9770A3A9BE59}" destId="{150C5275-27A0-7640-AFEE-8E13BA694565}" srcOrd="1" destOrd="0" presId="urn:microsoft.com/office/officeart/2018/5/layout/IconCircleLabelList"/>
    <dgm:cxn modelId="{79BB9759-BE5E-6841-882D-E0854E4C0F11}" type="presParOf" srcId="{9AC312B3-F6F0-774A-A30B-9770A3A9BE59}" destId="{E40D4C12-0227-2E40-BBA2-A04102BC4B2D}" srcOrd="2" destOrd="0" presId="urn:microsoft.com/office/officeart/2018/5/layout/IconCircleLabelList"/>
    <dgm:cxn modelId="{FD7B84C2-9E5E-5647-8EB2-76D4DC4BEC09}" type="presParOf" srcId="{9AC312B3-F6F0-774A-A30B-9770A3A9BE59}" destId="{8BB9533A-E12C-9B43-9F90-B98264D96F5F}" srcOrd="3" destOrd="0" presId="urn:microsoft.com/office/officeart/2018/5/layout/IconCircleLabelList"/>
    <dgm:cxn modelId="{048D576C-D5B6-314B-8132-575E7ADD1247}" type="presParOf" srcId="{A24D757B-F8B2-4FF7-8E28-2C0DB87E0779}" destId="{A84E00E5-7650-0943-9734-C509B4EDA4D8}" srcOrd="7" destOrd="0" presId="urn:microsoft.com/office/officeart/2018/5/layout/IconCircleLabelList"/>
    <dgm:cxn modelId="{911A3463-97E5-8248-9C78-4456226D2670}" type="presParOf" srcId="{A24D757B-F8B2-4FF7-8E28-2C0DB87E0779}" destId="{5C956D89-7BF7-A546-8D35-BA16AB5B0893}" srcOrd="8" destOrd="0" presId="urn:microsoft.com/office/officeart/2018/5/layout/IconCircleLabelList"/>
    <dgm:cxn modelId="{55CA20EA-273C-6F43-97F1-9AD2580609DD}" type="presParOf" srcId="{5C956D89-7BF7-A546-8D35-BA16AB5B0893}" destId="{6410FB40-339C-D241-80EE-EF77AB160EBA}" srcOrd="0" destOrd="0" presId="urn:microsoft.com/office/officeart/2018/5/layout/IconCircleLabelList"/>
    <dgm:cxn modelId="{1ABB432C-10C9-F747-8256-635B79F235EC}" type="presParOf" srcId="{5C956D89-7BF7-A546-8D35-BA16AB5B0893}" destId="{F3D7D86C-14A1-CE45-A9F9-1ED6D5920C04}" srcOrd="1" destOrd="0" presId="urn:microsoft.com/office/officeart/2018/5/layout/IconCircleLabelList"/>
    <dgm:cxn modelId="{BE27C49B-F7CA-6646-A57A-4F832B0607C0}" type="presParOf" srcId="{5C956D89-7BF7-A546-8D35-BA16AB5B0893}" destId="{2DB37DB9-2DF0-6A46-AD84-5AF5E540BECD}" srcOrd="2" destOrd="0" presId="urn:microsoft.com/office/officeart/2018/5/layout/IconCircleLabelList"/>
    <dgm:cxn modelId="{9ECAF346-0F7C-9B48-9C4F-3D6AE5060765}" type="presParOf" srcId="{5C956D89-7BF7-A546-8D35-BA16AB5B0893}" destId="{BF28A579-36E7-4B42-BABF-82A72704153A}"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667E18-C078-BC4F-ACD7-8CC4C43C3B07}">
      <dsp:nvSpPr>
        <dsp:cNvPr id="0" name=""/>
        <dsp:cNvSpPr/>
      </dsp:nvSpPr>
      <dsp:spPr>
        <a:xfrm>
          <a:off x="0" y="2094"/>
          <a:ext cx="9144000" cy="195361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err="1"/>
            <a:t>Déterioration</a:t>
          </a:r>
          <a:r>
            <a:rPr lang="en-GB" sz="1800" kern="1200"/>
            <a:t> de la crise </a:t>
          </a:r>
          <a:r>
            <a:rPr lang="en-GB" sz="1800" kern="1200" err="1"/>
            <a:t>sécuritaire</a:t>
          </a:r>
          <a:r>
            <a:rPr lang="en-GB" sz="1800" kern="1200"/>
            <a:t> Burkina Faso avec la multiplication des groupes </a:t>
          </a:r>
          <a:r>
            <a:rPr lang="en-GB" sz="1800" kern="1200" err="1"/>
            <a:t>armés</a:t>
          </a:r>
          <a:r>
            <a:rPr lang="en-GB" sz="1800" kern="1200"/>
            <a:t> qui </a:t>
          </a:r>
          <a:r>
            <a:rPr lang="en-GB" sz="1800" kern="1200" err="1"/>
            <a:t>contrôlent</a:t>
          </a:r>
          <a:r>
            <a:rPr lang="en-GB" sz="1800" kern="1200"/>
            <a:t> </a:t>
          </a:r>
          <a:r>
            <a:rPr lang="en-GB" sz="1800" kern="1200" err="1"/>
            <a:t>jusqu’à</a:t>
          </a:r>
          <a:r>
            <a:rPr lang="en-GB" sz="1800" kern="1200"/>
            <a:t> 40% du pays – </a:t>
          </a:r>
          <a:r>
            <a:rPr lang="en-GB" sz="1800" kern="1200" err="1"/>
            <a:t>provoquant</a:t>
          </a:r>
          <a:r>
            <a:rPr lang="en-GB" sz="1800" kern="1200"/>
            <a:t> le </a:t>
          </a:r>
          <a:r>
            <a:rPr lang="en-GB" sz="1800" kern="1200" err="1"/>
            <a:t>déplacement</a:t>
          </a:r>
          <a:r>
            <a:rPr lang="en-GB" sz="1800" kern="1200"/>
            <a:t> interne de plus de 1,9 million de </a:t>
          </a:r>
          <a:r>
            <a:rPr lang="en-GB" sz="1800" kern="1200" err="1"/>
            <a:t>personnes</a:t>
          </a:r>
          <a:r>
            <a:rPr lang="en-GB" sz="1800" kern="1200"/>
            <a:t> </a:t>
          </a:r>
          <a:r>
            <a:rPr lang="en-GB" sz="1800" kern="1200" err="1"/>
            <a:t>particulièrement</a:t>
          </a:r>
          <a:r>
            <a:rPr lang="en-GB" sz="1800" kern="1200"/>
            <a:t> des les zones rurales. Les </a:t>
          </a:r>
          <a:r>
            <a:rPr lang="en-GB" sz="1800" kern="1200" err="1"/>
            <a:t>conflits</a:t>
          </a:r>
          <a:r>
            <a:rPr lang="en-GB" sz="1800" kern="1200"/>
            <a:t> et le </a:t>
          </a:r>
          <a:r>
            <a:rPr lang="en-GB" sz="1800" kern="1200" err="1"/>
            <a:t>changement</a:t>
          </a:r>
          <a:r>
            <a:rPr lang="en-GB" sz="1800" kern="1200"/>
            <a:t> </a:t>
          </a:r>
          <a:r>
            <a:rPr lang="en-GB" sz="1800" kern="1200" err="1"/>
            <a:t>climatique</a:t>
          </a:r>
          <a:r>
            <a:rPr lang="en-GB" sz="1800" kern="1200"/>
            <a:t> </a:t>
          </a:r>
          <a:r>
            <a:rPr lang="en-GB" sz="1800" kern="1200" err="1"/>
            <a:t>ont</a:t>
          </a:r>
          <a:r>
            <a:rPr lang="en-GB" sz="1800" kern="1200"/>
            <a:t> </a:t>
          </a:r>
          <a:r>
            <a:rPr lang="en-GB" sz="1800" kern="1200" err="1"/>
            <a:t>rendu</a:t>
          </a:r>
          <a:r>
            <a:rPr lang="en-GB" sz="1800" kern="1200"/>
            <a:t> les services </a:t>
          </a:r>
          <a:r>
            <a:rPr lang="en-GB" sz="1800" kern="1200" err="1"/>
            <a:t>essentiels</a:t>
          </a:r>
          <a:r>
            <a:rPr lang="en-GB" sz="1800" kern="1200"/>
            <a:t> plus </a:t>
          </a:r>
          <a:r>
            <a:rPr lang="en-GB" sz="1800" kern="1200" err="1"/>
            <a:t>difficiles</a:t>
          </a:r>
          <a:r>
            <a:rPr lang="en-GB" sz="1800" kern="1200"/>
            <a:t> </a:t>
          </a:r>
          <a:r>
            <a:rPr lang="en-GB" sz="1800" kern="1200" err="1"/>
            <a:t>d'accès</a:t>
          </a:r>
          <a:r>
            <a:rPr lang="en-GB" sz="1800" kern="1200"/>
            <a:t>. </a:t>
          </a:r>
          <a:endParaRPr lang="en-US" sz="1800" kern="1200"/>
        </a:p>
      </dsp:txBody>
      <dsp:txXfrm>
        <a:off x="95368" y="97462"/>
        <a:ext cx="8953264" cy="1762881"/>
      </dsp:txXfrm>
    </dsp:sp>
    <dsp:sp modelId="{E8DF1309-A8E7-0E47-BAAA-0A56A56FC21A}">
      <dsp:nvSpPr>
        <dsp:cNvPr id="0" name=""/>
        <dsp:cNvSpPr/>
      </dsp:nvSpPr>
      <dsp:spPr>
        <a:xfrm>
          <a:off x="0" y="1968523"/>
          <a:ext cx="9144000" cy="1953617"/>
        </a:xfrm>
        <a:prstGeom prst="roundRect">
          <a:avLst/>
        </a:prstGeom>
        <a:solidFill>
          <a:schemeClr val="accent2">
            <a:hueOff val="-986600"/>
            <a:satOff val="-11418"/>
            <a:lumOff val="-1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Au Niger, les conflits armés et la crise humanitaire prolongé complexe a provoqué le déplacement de près de 377 000 PDI. Les catastrophes naturelles s'intensifient et se diversifient, mettant en péril des vies et les moyens de subsistance. À ces crises complexe s’ajoutent le recent coup d’état politique de juillet 2023 avec le renversement du president élu  du Niger par les forces de sécurité.</a:t>
          </a:r>
          <a:endParaRPr lang="en-US" sz="1800" kern="1200"/>
        </a:p>
      </dsp:txBody>
      <dsp:txXfrm>
        <a:off x="95368" y="2063891"/>
        <a:ext cx="8953264" cy="1762881"/>
      </dsp:txXfrm>
    </dsp:sp>
    <dsp:sp modelId="{6265FB67-1DF8-234E-803F-DD0078B6D972}">
      <dsp:nvSpPr>
        <dsp:cNvPr id="0" name=""/>
        <dsp:cNvSpPr/>
      </dsp:nvSpPr>
      <dsp:spPr>
        <a:xfrm>
          <a:off x="0" y="3888734"/>
          <a:ext cx="9144000" cy="1953617"/>
        </a:xfrm>
        <a:prstGeom prst="roundRect">
          <a:avLst/>
        </a:prstGeom>
        <a:solidFill>
          <a:schemeClr val="accent2">
            <a:hueOff val="-1973200"/>
            <a:satOff val="-22835"/>
            <a:lumOff val="-31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u="sng" kern="1200"/>
            <a:t>La crise </a:t>
          </a:r>
          <a:r>
            <a:rPr lang="en-GB" sz="1800" b="1" u="sng" kern="1200" err="1"/>
            <a:t>sécuritaire</a:t>
          </a:r>
          <a:r>
            <a:rPr lang="en-GB" sz="1800" b="1" u="sng" kern="1200"/>
            <a:t> au Sahel :</a:t>
          </a:r>
          <a:br>
            <a:rPr lang="en-GB" sz="1800" kern="1200"/>
          </a:br>
          <a:r>
            <a:rPr lang="en-GB" sz="1800" kern="1200"/>
            <a:t>La Fermeture de 11 100 écoles et </a:t>
          </a:r>
          <a:r>
            <a:rPr lang="en-GB" sz="1800" kern="1200" err="1"/>
            <a:t>renforcé</a:t>
          </a:r>
          <a:r>
            <a:rPr lang="en-GB" sz="1800" kern="1200"/>
            <a:t> </a:t>
          </a:r>
          <a:r>
            <a:rPr lang="en-GB" sz="1800" kern="1200" err="1"/>
            <a:t>l’attitude</a:t>
          </a:r>
          <a:r>
            <a:rPr lang="en-GB" sz="1800" kern="1200"/>
            <a:t> </a:t>
          </a:r>
          <a:r>
            <a:rPr lang="en-GB" sz="1800" kern="1200" err="1"/>
            <a:t>protectrice</a:t>
          </a:r>
          <a:r>
            <a:rPr lang="en-GB" sz="1800" kern="1200"/>
            <a:t> </a:t>
          </a:r>
          <a:r>
            <a:rPr lang="en-GB" sz="1800" kern="1200" err="1"/>
            <a:t>envers</a:t>
          </a:r>
          <a:r>
            <a:rPr lang="en-GB" sz="1800" kern="1200"/>
            <a:t> les filles</a:t>
          </a:r>
          <a:br>
            <a:rPr lang="en-GB" sz="1800" kern="1200"/>
          </a:br>
          <a:r>
            <a:rPr lang="en-GB" sz="1800" kern="1200" err="1"/>
            <a:t>L’augmentation</a:t>
          </a:r>
          <a:r>
            <a:rPr lang="en-GB" sz="1800" kern="1200"/>
            <a:t> </a:t>
          </a:r>
          <a:r>
            <a:rPr lang="en-GB" sz="1800" kern="1200" err="1"/>
            <a:t>spectaculaire</a:t>
          </a:r>
          <a:r>
            <a:rPr lang="en-GB" sz="1800" kern="1200"/>
            <a:t> des </a:t>
          </a:r>
          <a:r>
            <a:rPr lang="en-GB" sz="1800" kern="1200" err="1"/>
            <a:t>dépenses</a:t>
          </a:r>
          <a:r>
            <a:rPr lang="en-GB" sz="1800" kern="1200"/>
            <a:t> </a:t>
          </a:r>
          <a:r>
            <a:rPr lang="en-GB" sz="1800" kern="1200" err="1"/>
            <a:t>militaires</a:t>
          </a:r>
          <a:r>
            <a:rPr lang="en-GB" sz="1800" kern="1200"/>
            <a:t> et de </a:t>
          </a:r>
          <a:r>
            <a:rPr lang="en-GB" sz="1800" kern="1200" err="1"/>
            <a:t>sécurité</a:t>
          </a:r>
          <a:r>
            <a:rPr lang="en-GB" sz="1800" kern="1200"/>
            <a:t> a </a:t>
          </a:r>
          <a:r>
            <a:rPr lang="en-GB" sz="1800" kern="1200" err="1"/>
            <a:t>eu</a:t>
          </a:r>
          <a:r>
            <a:rPr lang="en-GB" sz="1800" kern="1200"/>
            <a:t> un impact </a:t>
          </a:r>
          <a:r>
            <a:rPr lang="en-GB" sz="1800" kern="1200" err="1"/>
            <a:t>négatif</a:t>
          </a:r>
          <a:r>
            <a:rPr lang="en-GB" sz="1800" kern="1200"/>
            <a:t> sur le </a:t>
          </a:r>
          <a:r>
            <a:rPr lang="en-GB" sz="1800" kern="1200" err="1"/>
            <a:t>financement</a:t>
          </a:r>
          <a:r>
            <a:rPr lang="en-GB" sz="1800" kern="1200"/>
            <a:t> des </a:t>
          </a:r>
          <a:r>
            <a:rPr lang="en-GB" sz="1800" kern="1200" err="1"/>
            <a:t>secteurs</a:t>
          </a:r>
          <a:r>
            <a:rPr lang="en-GB" sz="1800" kern="1200"/>
            <a:t> </a:t>
          </a:r>
          <a:r>
            <a:rPr lang="en-GB" sz="1800" kern="1200" err="1"/>
            <a:t>sociaux</a:t>
          </a:r>
          <a:r>
            <a:rPr lang="en-GB" sz="1800" kern="1200"/>
            <a:t> de base, </a:t>
          </a:r>
          <a:r>
            <a:rPr lang="en-GB" sz="1800" kern="1200" err="1"/>
            <a:t>notamment</a:t>
          </a:r>
          <a:r>
            <a:rPr lang="en-GB" sz="1800" kern="1200"/>
            <a:t> la protection de </a:t>
          </a:r>
          <a:r>
            <a:rPr lang="en-GB" sz="1800" kern="1200" err="1"/>
            <a:t>l’enfance</a:t>
          </a:r>
          <a:r>
            <a:rPr lang="en-GB" sz="1800" kern="1200"/>
            <a:t>, </a:t>
          </a:r>
          <a:r>
            <a:rPr lang="en-GB" sz="1800" kern="1200" err="1"/>
            <a:t>l’education</a:t>
          </a:r>
          <a:r>
            <a:rPr lang="en-GB" sz="1800" kern="1200"/>
            <a:t> </a:t>
          </a:r>
          <a:r>
            <a:rPr lang="en-GB" sz="1800" kern="1200" err="1"/>
            <a:t>d’urgence</a:t>
          </a:r>
          <a:r>
            <a:rPr lang="en-GB" sz="1800" kern="1200"/>
            <a:t> et la </a:t>
          </a:r>
          <a:r>
            <a:rPr lang="en-GB" sz="1800" kern="1200" err="1"/>
            <a:t>santé</a:t>
          </a:r>
          <a:r>
            <a:rPr lang="en-GB" sz="1800" kern="1200"/>
            <a:t>.</a:t>
          </a:r>
          <a:br>
            <a:rPr lang="en-GB" sz="1800" kern="1200"/>
          </a:br>
          <a:r>
            <a:rPr lang="en-GB" sz="1800" kern="1200" err="1"/>
            <a:t>L’abandon</a:t>
          </a:r>
          <a:r>
            <a:rPr lang="en-GB" sz="1800" kern="1200"/>
            <a:t> </a:t>
          </a:r>
          <a:r>
            <a:rPr lang="en-GB" sz="1800" kern="1200" err="1"/>
            <a:t>scolaire</a:t>
          </a:r>
          <a:r>
            <a:rPr lang="en-GB" sz="1800" kern="1200"/>
            <a:t> des filles </a:t>
          </a:r>
          <a:r>
            <a:rPr lang="en-GB" sz="1800" kern="1200" err="1"/>
            <a:t>en</a:t>
          </a:r>
          <a:r>
            <a:rPr lang="en-GB" sz="1800" kern="1200"/>
            <a:t> situation de crise a </a:t>
          </a:r>
          <a:r>
            <a:rPr lang="en-GB" sz="1800" kern="1200" err="1"/>
            <a:t>entraîné</a:t>
          </a:r>
          <a:r>
            <a:rPr lang="en-GB" sz="1800" kern="1200"/>
            <a:t> </a:t>
          </a:r>
          <a:r>
            <a:rPr lang="en-GB" sz="1800" kern="1200" err="1"/>
            <a:t>une</a:t>
          </a:r>
          <a:r>
            <a:rPr lang="en-GB" sz="1800" kern="1200"/>
            <a:t> augmentation des </a:t>
          </a:r>
          <a:r>
            <a:rPr lang="en-GB" sz="1800" kern="1200" err="1"/>
            <a:t>taux</a:t>
          </a:r>
          <a:r>
            <a:rPr lang="en-GB" sz="1800" kern="1200"/>
            <a:t> de </a:t>
          </a:r>
          <a:r>
            <a:rPr lang="en-GB" sz="1800" kern="1200" err="1"/>
            <a:t>mariage</a:t>
          </a:r>
          <a:r>
            <a:rPr lang="en-GB" sz="1800" kern="1200"/>
            <a:t> </a:t>
          </a:r>
          <a:r>
            <a:rPr lang="en-GB" sz="1800" kern="1200" err="1"/>
            <a:t>d’enfants</a:t>
          </a:r>
          <a:r>
            <a:rPr lang="en-GB" sz="1800" kern="1200"/>
            <a:t> dans les </a:t>
          </a:r>
          <a:r>
            <a:rPr lang="en-GB" sz="1800" kern="1200" err="1"/>
            <a:t>régions</a:t>
          </a:r>
          <a:r>
            <a:rPr lang="en-GB" sz="1800" kern="1200"/>
            <a:t> </a:t>
          </a:r>
          <a:r>
            <a:rPr lang="en-GB" sz="1800" kern="1200" err="1"/>
            <a:t>touchées</a:t>
          </a:r>
          <a:r>
            <a:rPr lang="en-GB" sz="1800" kern="1200"/>
            <a:t> par les </a:t>
          </a:r>
          <a:r>
            <a:rPr lang="en-GB" sz="1800" kern="1200" err="1"/>
            <a:t>conflits</a:t>
          </a:r>
          <a:r>
            <a:rPr lang="en-GB" sz="1800" kern="1200"/>
            <a:t> </a:t>
          </a:r>
          <a:r>
            <a:rPr lang="en-GB" sz="1800" kern="1200" err="1"/>
            <a:t>armés</a:t>
          </a:r>
          <a:endParaRPr lang="en-US" sz="1800" kern="1200"/>
        </a:p>
      </dsp:txBody>
      <dsp:txXfrm>
        <a:off x="95368" y="3984102"/>
        <a:ext cx="8953264" cy="17628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650F9-8BF8-274A-8F8E-F49AC95D4C8A}">
      <dsp:nvSpPr>
        <dsp:cNvPr id="0" name=""/>
        <dsp:cNvSpPr/>
      </dsp:nvSpPr>
      <dsp:spPr>
        <a:xfrm>
          <a:off x="0" y="2885"/>
          <a:ext cx="468052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5DF3EA-E231-B446-901B-37D19B970A04}">
      <dsp:nvSpPr>
        <dsp:cNvPr id="0" name=""/>
        <dsp:cNvSpPr/>
      </dsp:nvSpPr>
      <dsp:spPr>
        <a:xfrm>
          <a:off x="0" y="2885"/>
          <a:ext cx="4680520" cy="1968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kern="1200"/>
            <a:t>9 </a:t>
          </a:r>
          <a:r>
            <a:rPr lang="en-GB" sz="1900" kern="1200" err="1"/>
            <a:t>jeunes</a:t>
          </a:r>
          <a:r>
            <a:rPr lang="en-GB" sz="1900" kern="1200"/>
            <a:t> chercheur.ses (6 femmes et 3 hommes) </a:t>
          </a:r>
          <a:r>
            <a:rPr lang="en-GB" sz="1900" kern="1200" err="1"/>
            <a:t>ont</a:t>
          </a:r>
          <a:r>
            <a:rPr lang="en-GB" sz="1900" kern="1200"/>
            <a:t> </a:t>
          </a:r>
          <a:r>
            <a:rPr lang="en-GB" sz="1900" kern="1200" err="1"/>
            <a:t>été</a:t>
          </a:r>
          <a:r>
            <a:rPr lang="en-GB" sz="1900" kern="1200"/>
            <a:t> </a:t>
          </a:r>
          <a:r>
            <a:rPr lang="en-GB" sz="1900" kern="1200" err="1"/>
            <a:t>sélectionnés</a:t>
          </a:r>
          <a:r>
            <a:rPr lang="en-GB" sz="1900" kern="1200"/>
            <a:t> au Niger et au Burkina Faso pour </a:t>
          </a:r>
          <a:r>
            <a:rPr lang="en-GB" sz="1900" kern="1200" err="1"/>
            <a:t>mener</a:t>
          </a:r>
          <a:r>
            <a:rPr lang="en-GB" sz="1900" kern="1200"/>
            <a:t> des études de </a:t>
          </a:r>
          <a:r>
            <a:rPr lang="en-GB" sz="1900" kern="1200" err="1"/>
            <a:t>cas</a:t>
          </a:r>
          <a:r>
            <a:rPr lang="en-GB" sz="1900" kern="1200"/>
            <a:t> </a:t>
          </a:r>
          <a:r>
            <a:rPr lang="en-GB" sz="1900" kern="1200" err="1"/>
            <a:t>contextuelles</a:t>
          </a:r>
          <a:r>
            <a:rPr lang="en-GB" sz="1900" kern="1200"/>
            <a:t> sur le </a:t>
          </a:r>
          <a:r>
            <a:rPr lang="en-GB" sz="1900" kern="1200" err="1"/>
            <a:t>mariage</a:t>
          </a:r>
          <a:r>
            <a:rPr lang="en-GB" sz="1900" kern="1200"/>
            <a:t> des enfants et </a:t>
          </a:r>
          <a:r>
            <a:rPr lang="en-GB" sz="1900" kern="1200" err="1"/>
            <a:t>l’éducation</a:t>
          </a:r>
          <a:r>
            <a:rPr lang="en-GB" sz="1900" kern="1200"/>
            <a:t> des filles, avec le </a:t>
          </a:r>
          <a:r>
            <a:rPr lang="en-GB" sz="1900" kern="1200" err="1"/>
            <a:t>soutien</a:t>
          </a:r>
          <a:r>
            <a:rPr lang="en-GB" sz="1900" kern="1200"/>
            <a:t> de LASDEL, un </a:t>
          </a:r>
          <a:r>
            <a:rPr lang="en-GB" sz="1900" kern="1200" err="1"/>
            <a:t>institut</a:t>
          </a:r>
          <a:r>
            <a:rPr lang="en-GB" sz="1900" kern="1200"/>
            <a:t> de recherche </a:t>
          </a:r>
          <a:r>
            <a:rPr lang="en-GB" sz="1900" kern="1200" err="1"/>
            <a:t>basé</a:t>
          </a:r>
          <a:r>
            <a:rPr lang="en-GB" sz="1900" kern="1200"/>
            <a:t> </a:t>
          </a:r>
          <a:r>
            <a:rPr lang="en-GB" sz="1900" kern="1200" err="1"/>
            <a:t>à</a:t>
          </a:r>
          <a:r>
            <a:rPr lang="en-GB" sz="1900" kern="1200"/>
            <a:t> Niamey</a:t>
          </a:r>
          <a:endParaRPr lang="en-US" sz="1900" kern="1200"/>
        </a:p>
      </dsp:txBody>
      <dsp:txXfrm>
        <a:off x="0" y="2885"/>
        <a:ext cx="4680520" cy="1968206"/>
      </dsp:txXfrm>
    </dsp:sp>
    <dsp:sp modelId="{7AEB56CB-B60D-974A-AE10-44455BE762F4}">
      <dsp:nvSpPr>
        <dsp:cNvPr id="0" name=""/>
        <dsp:cNvSpPr/>
      </dsp:nvSpPr>
      <dsp:spPr>
        <a:xfrm>
          <a:off x="0" y="1971091"/>
          <a:ext cx="468052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99F943-23DC-3646-ABB7-184E666EE208}">
      <dsp:nvSpPr>
        <dsp:cNvPr id="0" name=""/>
        <dsp:cNvSpPr/>
      </dsp:nvSpPr>
      <dsp:spPr>
        <a:xfrm>
          <a:off x="0" y="1971091"/>
          <a:ext cx="4680520" cy="1968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Ousseini Teoma Mamadou </a:t>
          </a:r>
          <a:r>
            <a:rPr lang="en-GB" sz="2000" kern="1200" err="1"/>
            <a:t>est</a:t>
          </a:r>
          <a:r>
            <a:rPr lang="en-GB" sz="2000" kern="1200"/>
            <a:t> un </a:t>
          </a:r>
          <a:r>
            <a:rPr lang="en-GB" sz="2000" kern="1200" err="1"/>
            <a:t>doctorant</a:t>
          </a:r>
          <a:r>
            <a:rPr lang="en-GB" sz="2000" kern="1200"/>
            <a:t> et </a:t>
          </a:r>
          <a:r>
            <a:rPr lang="en-GB" sz="2000" kern="1200" err="1"/>
            <a:t>jeune</a:t>
          </a:r>
          <a:r>
            <a:rPr lang="en-GB" sz="2000" kern="1200"/>
            <a:t> </a:t>
          </a:r>
          <a:r>
            <a:rPr lang="en-GB" sz="2000" kern="1200" err="1"/>
            <a:t>chercheur</a:t>
          </a:r>
          <a:r>
            <a:rPr lang="en-GB" sz="2000" kern="1200"/>
            <a:t> qui a </a:t>
          </a:r>
          <a:r>
            <a:rPr lang="en-GB" sz="2000" kern="1200" err="1"/>
            <a:t>exploré</a:t>
          </a:r>
          <a:r>
            <a:rPr lang="en-GB" sz="2000" kern="1200"/>
            <a:t> le </a:t>
          </a:r>
          <a:r>
            <a:rPr lang="en-GB" sz="2000" kern="1200" err="1"/>
            <a:t>déplacement</a:t>
          </a:r>
          <a:r>
            <a:rPr lang="en-GB" sz="2000" kern="1200"/>
            <a:t> </a:t>
          </a:r>
          <a:r>
            <a:rPr lang="en-GB" sz="2000" kern="1200" err="1"/>
            <a:t>forcé</a:t>
          </a:r>
          <a:r>
            <a:rPr lang="en-GB" sz="2000" kern="1200"/>
            <a:t> et </a:t>
          </a:r>
          <a:r>
            <a:rPr lang="en-GB" sz="2000" kern="1200" err="1"/>
            <a:t>l’expérience</a:t>
          </a:r>
          <a:r>
            <a:rPr lang="en-GB" sz="2000" kern="1200"/>
            <a:t> des filles non </a:t>
          </a:r>
          <a:r>
            <a:rPr lang="en-GB" sz="2000" kern="1200" err="1"/>
            <a:t>scolarisées</a:t>
          </a:r>
          <a:r>
            <a:rPr lang="en-GB" sz="2000" kern="1200"/>
            <a:t> </a:t>
          </a:r>
          <a:r>
            <a:rPr lang="en-GB" sz="2000" kern="1200" err="1"/>
            <a:t>à</a:t>
          </a:r>
          <a:r>
            <a:rPr lang="en-GB" sz="2000" kern="1200"/>
            <a:t> Torodi, au Niger. </a:t>
          </a:r>
        </a:p>
      </dsp:txBody>
      <dsp:txXfrm>
        <a:off x="0" y="1971091"/>
        <a:ext cx="4680520" cy="1968206"/>
      </dsp:txXfrm>
    </dsp:sp>
    <dsp:sp modelId="{9568FED0-642A-7E41-B001-E43895593885}">
      <dsp:nvSpPr>
        <dsp:cNvPr id="0" name=""/>
        <dsp:cNvSpPr/>
      </dsp:nvSpPr>
      <dsp:spPr>
        <a:xfrm>
          <a:off x="0" y="3939298"/>
          <a:ext cx="468052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28A420-1D30-D14C-982F-BAF046107D47}">
      <dsp:nvSpPr>
        <dsp:cNvPr id="0" name=""/>
        <dsp:cNvSpPr/>
      </dsp:nvSpPr>
      <dsp:spPr>
        <a:xfrm>
          <a:off x="0" y="3939298"/>
          <a:ext cx="4680520" cy="1968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Flora Koné </a:t>
          </a:r>
          <a:r>
            <a:rPr lang="en-GB" sz="2000" kern="1200" err="1"/>
            <a:t>est</a:t>
          </a:r>
          <a:r>
            <a:rPr lang="en-GB" sz="2000" kern="1200"/>
            <a:t> </a:t>
          </a:r>
          <a:r>
            <a:rPr lang="en-GB" sz="2000" kern="1200" err="1"/>
            <a:t>une</a:t>
          </a:r>
          <a:r>
            <a:rPr lang="en-GB" sz="2000" kern="1200"/>
            <a:t> </a:t>
          </a:r>
          <a:r>
            <a:rPr lang="en-GB" sz="2000" kern="1200" err="1"/>
            <a:t>jeune</a:t>
          </a:r>
          <a:r>
            <a:rPr lang="en-GB" sz="2000" kern="1200"/>
            <a:t> diplomate </a:t>
          </a:r>
          <a:r>
            <a:rPr lang="en-GB" sz="2000" kern="1200" err="1"/>
            <a:t>etchercheuse</a:t>
          </a:r>
          <a:r>
            <a:rPr lang="en-GB" sz="2000" kern="1200"/>
            <a:t> qui a </a:t>
          </a:r>
          <a:r>
            <a:rPr lang="en-GB" sz="2000" kern="1200" err="1"/>
            <a:t>mené</a:t>
          </a:r>
          <a:r>
            <a:rPr lang="en-GB" sz="2000" kern="1200"/>
            <a:t> des </a:t>
          </a:r>
          <a:r>
            <a:rPr lang="en-GB" sz="2000" kern="1200" err="1"/>
            <a:t>recherches</a:t>
          </a:r>
          <a:r>
            <a:rPr lang="en-GB" sz="2000" kern="1200"/>
            <a:t> sur </a:t>
          </a:r>
          <a:r>
            <a:rPr lang="en-GB" sz="2000" kern="1200" err="1"/>
            <a:t>l’impact</a:t>
          </a:r>
          <a:r>
            <a:rPr lang="en-GB" sz="2000" kern="1200"/>
            <a:t> de la crise </a:t>
          </a:r>
          <a:r>
            <a:rPr lang="en-GB" sz="2000" kern="1200" err="1"/>
            <a:t>sécuritaire</a:t>
          </a:r>
          <a:r>
            <a:rPr lang="en-GB" sz="2000" kern="1200"/>
            <a:t> sur la </a:t>
          </a:r>
          <a:r>
            <a:rPr lang="en-GB" sz="2000" kern="1200" err="1"/>
            <a:t>scolarisation</a:t>
          </a:r>
          <a:r>
            <a:rPr lang="en-GB" sz="2000" kern="1200"/>
            <a:t> des filles Pazani, </a:t>
          </a:r>
          <a:r>
            <a:rPr lang="en-GB" sz="2000" kern="1200" err="1"/>
            <a:t>en</a:t>
          </a:r>
          <a:r>
            <a:rPr lang="en-GB" sz="2000" kern="1200"/>
            <a:t> particulier sur le </a:t>
          </a:r>
          <a:r>
            <a:rPr lang="en-GB" sz="2000" kern="1200" err="1"/>
            <a:t>cas</a:t>
          </a:r>
          <a:r>
            <a:rPr lang="en-GB" sz="2000" kern="1200"/>
            <a:t> des filles </a:t>
          </a:r>
          <a:r>
            <a:rPr lang="en-GB" sz="2000" kern="1200" err="1"/>
            <a:t>déplacées</a:t>
          </a:r>
          <a:r>
            <a:rPr lang="en-GB" sz="2000" kern="1200"/>
            <a:t> internes au Burkina Faso. </a:t>
          </a:r>
          <a:endParaRPr lang="en-US" sz="2000" kern="1200"/>
        </a:p>
      </dsp:txBody>
      <dsp:txXfrm>
        <a:off x="0" y="3939298"/>
        <a:ext cx="4680520" cy="19682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F70FCA-944A-4ED3-8640-47659D81AFF2}">
      <dsp:nvSpPr>
        <dsp:cNvPr id="0" name=""/>
        <dsp:cNvSpPr/>
      </dsp:nvSpPr>
      <dsp:spPr>
        <a:xfrm>
          <a:off x="314971" y="958223"/>
          <a:ext cx="973617" cy="97361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2A5FFB-96A1-4484-9644-B419FDA4749C}">
      <dsp:nvSpPr>
        <dsp:cNvPr id="0" name=""/>
        <dsp:cNvSpPr/>
      </dsp:nvSpPr>
      <dsp:spPr>
        <a:xfrm>
          <a:off x="522463" y="1165716"/>
          <a:ext cx="558632" cy="55863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0E2FCEF-631E-49A9-9FAC-12411F36002F}">
      <dsp:nvSpPr>
        <dsp:cNvPr id="0" name=""/>
        <dsp:cNvSpPr/>
      </dsp:nvSpPr>
      <dsp:spPr>
        <a:xfrm>
          <a:off x="3732" y="2235098"/>
          <a:ext cx="1596093" cy="3222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fr-FR" sz="1600" kern="1200">
              <a:latin typeface="+mn-lt"/>
            </a:rPr>
            <a:t>Renforcer les mécanismes de prise en charge des PDI en assurant  l’enregistrement des déplacés internes vivant sur des sites officiels ou officieux</a:t>
          </a:r>
          <a:r>
            <a:rPr lang="en-US" sz="1600" kern="1200">
              <a:latin typeface="+mn-lt"/>
            </a:rPr>
            <a:t> </a:t>
          </a:r>
        </a:p>
      </dsp:txBody>
      <dsp:txXfrm>
        <a:off x="3732" y="2235098"/>
        <a:ext cx="1596093" cy="3222114"/>
      </dsp:txXfrm>
    </dsp:sp>
    <dsp:sp modelId="{FA961553-8A3B-4F1E-B35C-F99F027BABF0}">
      <dsp:nvSpPr>
        <dsp:cNvPr id="0" name=""/>
        <dsp:cNvSpPr/>
      </dsp:nvSpPr>
      <dsp:spPr>
        <a:xfrm>
          <a:off x="2190381" y="958223"/>
          <a:ext cx="973617" cy="97361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5369C5-1FC2-4214-BB04-0BADFC534AF1}">
      <dsp:nvSpPr>
        <dsp:cNvPr id="0" name=""/>
        <dsp:cNvSpPr/>
      </dsp:nvSpPr>
      <dsp:spPr>
        <a:xfrm>
          <a:off x="2397873" y="1165716"/>
          <a:ext cx="558632" cy="5586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D3BD45-3FF5-49F9-B330-28FD2A882041}">
      <dsp:nvSpPr>
        <dsp:cNvPr id="0" name=""/>
        <dsp:cNvSpPr/>
      </dsp:nvSpPr>
      <dsp:spPr>
        <a:xfrm>
          <a:off x="1879142" y="2235098"/>
          <a:ext cx="1596093" cy="3222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err="1">
              <a:latin typeface="+mn-lt"/>
            </a:rPr>
            <a:t>Renforcer</a:t>
          </a:r>
          <a:r>
            <a:rPr lang="en-US" sz="1500" kern="1200">
              <a:latin typeface="+mn-lt"/>
            </a:rPr>
            <a:t> la mise en oeuvre et le </a:t>
          </a:r>
          <a:r>
            <a:rPr lang="en-US" sz="1500" kern="1200" err="1">
              <a:latin typeface="+mn-lt"/>
            </a:rPr>
            <a:t>financement</a:t>
          </a:r>
          <a:r>
            <a:rPr lang="en-US" sz="1500" kern="1200">
              <a:latin typeface="+mn-lt"/>
            </a:rPr>
            <a:t> des politiques </a:t>
          </a:r>
          <a:r>
            <a:rPr lang="en-US" sz="1500" kern="1200" err="1">
              <a:latin typeface="+mn-lt"/>
            </a:rPr>
            <a:t>d’éducation</a:t>
          </a:r>
          <a:r>
            <a:rPr lang="en-US" sz="1500" kern="1200">
              <a:latin typeface="+mn-lt"/>
            </a:rPr>
            <a:t> </a:t>
          </a:r>
          <a:r>
            <a:rPr lang="en-US" sz="1500" kern="1200" err="1">
              <a:latin typeface="+mn-lt"/>
            </a:rPr>
            <a:t>d’urgence</a:t>
          </a:r>
          <a:r>
            <a:rPr lang="en-US" sz="1500" kern="1200">
              <a:latin typeface="+mn-lt"/>
            </a:rPr>
            <a:t> avec un </a:t>
          </a:r>
          <a:r>
            <a:rPr lang="en-US" sz="1500" kern="1200" err="1">
              <a:latin typeface="+mn-lt"/>
            </a:rPr>
            <a:t>emphase</a:t>
          </a:r>
          <a:r>
            <a:rPr lang="en-US" sz="1500" kern="1200">
              <a:latin typeface="+mn-lt"/>
            </a:rPr>
            <a:t> sur </a:t>
          </a:r>
          <a:r>
            <a:rPr lang="en-US" sz="1500" kern="1200" err="1">
              <a:latin typeface="+mn-lt"/>
            </a:rPr>
            <a:t>une</a:t>
          </a:r>
          <a:r>
            <a:rPr lang="en-US" sz="1500" kern="1200">
              <a:latin typeface="+mn-lt"/>
            </a:rPr>
            <a:t> </a:t>
          </a:r>
          <a:r>
            <a:rPr lang="en-US" sz="1500" kern="1200" err="1">
              <a:latin typeface="+mn-lt"/>
            </a:rPr>
            <a:t>approche</a:t>
          </a:r>
          <a:r>
            <a:rPr lang="en-US" sz="1500" kern="1200">
              <a:latin typeface="+mn-lt"/>
            </a:rPr>
            <a:t> </a:t>
          </a:r>
          <a:r>
            <a:rPr lang="en-US" sz="1500" kern="1200" err="1">
              <a:latin typeface="+mn-lt"/>
            </a:rPr>
            <a:t>intégrée</a:t>
          </a:r>
          <a:r>
            <a:rPr lang="en-US" sz="1500" kern="1200">
              <a:latin typeface="+mn-lt"/>
            </a:rPr>
            <a:t>/trans-</a:t>
          </a:r>
          <a:r>
            <a:rPr lang="en-US" sz="1500" kern="1200" err="1">
              <a:latin typeface="+mn-lt"/>
            </a:rPr>
            <a:t>formatrice</a:t>
          </a:r>
          <a:r>
            <a:rPr lang="en-US" sz="1500" kern="1200">
              <a:latin typeface="+mn-lt"/>
            </a:rPr>
            <a:t> de genre en </a:t>
          </a:r>
          <a:r>
            <a:rPr lang="en-US" sz="1500" kern="1200" err="1">
              <a:latin typeface="+mn-lt"/>
            </a:rPr>
            <a:t>faveur</a:t>
          </a:r>
          <a:r>
            <a:rPr lang="en-US" sz="1500" kern="1200">
              <a:latin typeface="+mn-lt"/>
            </a:rPr>
            <a:t> des filles </a:t>
          </a:r>
          <a:r>
            <a:rPr lang="en-US" sz="1500" kern="1200" err="1">
              <a:latin typeface="+mn-lt"/>
            </a:rPr>
            <a:t>déplacées</a:t>
          </a:r>
          <a:r>
            <a:rPr lang="en-US" sz="1500" kern="1200">
              <a:latin typeface="+mn-lt"/>
            </a:rPr>
            <a:t> internes</a:t>
          </a:r>
        </a:p>
      </dsp:txBody>
      <dsp:txXfrm>
        <a:off x="1879142" y="2235098"/>
        <a:ext cx="1596093" cy="3222114"/>
      </dsp:txXfrm>
    </dsp:sp>
    <dsp:sp modelId="{65C9A971-22E9-2943-A488-35693AF033F2}">
      <dsp:nvSpPr>
        <dsp:cNvPr id="0" name=""/>
        <dsp:cNvSpPr/>
      </dsp:nvSpPr>
      <dsp:spPr>
        <a:xfrm>
          <a:off x="4065791" y="958223"/>
          <a:ext cx="973617" cy="97361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F9411B-F2C4-EE48-9561-A325DEC785E5}">
      <dsp:nvSpPr>
        <dsp:cNvPr id="0" name=""/>
        <dsp:cNvSpPr/>
      </dsp:nvSpPr>
      <dsp:spPr>
        <a:xfrm>
          <a:off x="4273283" y="1165716"/>
          <a:ext cx="558632" cy="558632"/>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B2B882-4CF4-F54F-BB5C-6B0716A23D71}">
      <dsp:nvSpPr>
        <dsp:cNvPr id="0" name=""/>
        <dsp:cNvSpPr/>
      </dsp:nvSpPr>
      <dsp:spPr>
        <a:xfrm>
          <a:off x="3754553" y="2235098"/>
          <a:ext cx="1596093" cy="3222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fr-FR" sz="1600" kern="1200">
              <a:effectLst/>
              <a:latin typeface="+mn-lt"/>
              <a:ea typeface="Calibri" panose="020F0502020204030204" pitchFamily="34" charset="0"/>
            </a:rPr>
            <a:t>VEILLER À UNE PRISE EN COMPTE RIGOUREUSE SYSTÉMATIQUE DES VOIX DES FILLES PDI DANS LES POLITIQUES ET PROGRAMMES</a:t>
          </a:r>
          <a:endParaRPr lang="en-GB" sz="1600" kern="1200">
            <a:latin typeface="+mn-lt"/>
          </a:endParaRPr>
        </a:p>
      </dsp:txBody>
      <dsp:txXfrm>
        <a:off x="3754553" y="2235098"/>
        <a:ext cx="1596093" cy="3222114"/>
      </dsp:txXfrm>
    </dsp:sp>
    <dsp:sp modelId="{0649DECD-7E86-F540-A152-CC4CB3A7CCE2}">
      <dsp:nvSpPr>
        <dsp:cNvPr id="0" name=""/>
        <dsp:cNvSpPr/>
      </dsp:nvSpPr>
      <dsp:spPr>
        <a:xfrm>
          <a:off x="5941201" y="958223"/>
          <a:ext cx="973617" cy="973617"/>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0C5275-27A0-7640-AFEE-8E13BA694565}">
      <dsp:nvSpPr>
        <dsp:cNvPr id="0" name=""/>
        <dsp:cNvSpPr/>
      </dsp:nvSpPr>
      <dsp:spPr>
        <a:xfrm>
          <a:off x="6148693" y="1165716"/>
          <a:ext cx="558632" cy="558632"/>
        </a:xfrm>
        <a:prstGeom prst="rect">
          <a:avLst/>
        </a:prstGeom>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BB9533A-E12C-9B43-9F90-B98264D96F5F}">
      <dsp:nvSpPr>
        <dsp:cNvPr id="0" name=""/>
        <dsp:cNvSpPr/>
      </dsp:nvSpPr>
      <dsp:spPr>
        <a:xfrm>
          <a:off x="5629963" y="2235098"/>
          <a:ext cx="1596093" cy="3222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GB" sz="1600" kern="1200" err="1"/>
            <a:t>Renforcer</a:t>
          </a:r>
          <a:r>
            <a:rPr lang="en-GB" sz="1600" kern="1200"/>
            <a:t> </a:t>
          </a:r>
          <a:r>
            <a:rPr lang="en-GB" sz="1600" kern="1200" err="1"/>
            <a:t>l'appui</a:t>
          </a:r>
          <a:r>
            <a:rPr lang="en-GB" sz="1600" kern="1200"/>
            <a:t> aux </a:t>
          </a:r>
          <a:r>
            <a:rPr lang="en-GB" sz="1600" kern="1200" err="1"/>
            <a:t>acteurs</a:t>
          </a:r>
          <a:r>
            <a:rPr lang="en-GB" sz="1600" kern="1200"/>
            <a:t> du </a:t>
          </a:r>
          <a:r>
            <a:rPr lang="en-GB" sz="1600" kern="1200" err="1"/>
            <a:t>secteur</a:t>
          </a:r>
          <a:r>
            <a:rPr lang="en-GB" sz="1600" kern="1200"/>
            <a:t> de </a:t>
          </a:r>
          <a:r>
            <a:rPr lang="en-GB" sz="1600" kern="1200" err="1"/>
            <a:t>l'éducation</a:t>
          </a:r>
          <a:r>
            <a:rPr lang="en-GB" sz="1600" kern="1200"/>
            <a:t> pour </a:t>
          </a:r>
          <a:r>
            <a:rPr lang="en-GB" sz="1600" kern="1200" err="1"/>
            <a:t>une</a:t>
          </a:r>
          <a:r>
            <a:rPr lang="en-GB" sz="1600" kern="1200"/>
            <a:t> </a:t>
          </a:r>
          <a:r>
            <a:rPr lang="en-GB" sz="1600" kern="1200" err="1"/>
            <a:t>meilleure</a:t>
          </a:r>
          <a:r>
            <a:rPr lang="en-GB" sz="1600" kern="1200"/>
            <a:t> prise en charge des filles PDI</a:t>
          </a:r>
        </a:p>
      </dsp:txBody>
      <dsp:txXfrm>
        <a:off x="5629963" y="2235098"/>
        <a:ext cx="1596093" cy="3222114"/>
      </dsp:txXfrm>
    </dsp:sp>
    <dsp:sp modelId="{6410FB40-339C-D241-80EE-EF77AB160EBA}">
      <dsp:nvSpPr>
        <dsp:cNvPr id="0" name=""/>
        <dsp:cNvSpPr/>
      </dsp:nvSpPr>
      <dsp:spPr>
        <a:xfrm>
          <a:off x="7816611" y="958223"/>
          <a:ext cx="973617" cy="973617"/>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D7D86C-14A1-CE45-A9F9-1ED6D5920C04}">
      <dsp:nvSpPr>
        <dsp:cNvPr id="0" name=""/>
        <dsp:cNvSpPr/>
      </dsp:nvSpPr>
      <dsp:spPr>
        <a:xfrm>
          <a:off x="8024103" y="1165716"/>
          <a:ext cx="558632" cy="558632"/>
        </a:xfrm>
        <a:prstGeom prst="rect">
          <a:avLst/>
        </a:prstGeom>
        <a:blipFill rotWithShape="1">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F28A579-36E7-4B42-BABF-82A72704153A}">
      <dsp:nvSpPr>
        <dsp:cNvPr id="0" name=""/>
        <dsp:cNvSpPr/>
      </dsp:nvSpPr>
      <dsp:spPr>
        <a:xfrm>
          <a:off x="7505373" y="2235098"/>
          <a:ext cx="1596093" cy="3222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GB" sz="1600" kern="1200" err="1"/>
            <a:t>Intégrer</a:t>
          </a:r>
          <a:r>
            <a:rPr lang="en-GB" sz="1600" kern="1200"/>
            <a:t> la question de la </a:t>
          </a:r>
          <a:r>
            <a:rPr lang="en-GB" sz="1600" kern="1200" err="1"/>
            <a:t>santé</a:t>
          </a:r>
          <a:r>
            <a:rPr lang="en-GB" sz="1600" kern="1200"/>
            <a:t> </a:t>
          </a:r>
          <a:r>
            <a:rPr lang="en-GB" sz="1600" kern="1200" err="1"/>
            <a:t>mentale</a:t>
          </a:r>
          <a:r>
            <a:rPr lang="en-GB" sz="1600" kern="1200"/>
            <a:t> dans la </a:t>
          </a:r>
          <a:r>
            <a:rPr lang="en-GB" sz="1600" kern="1200" err="1"/>
            <a:t>réinsertion</a:t>
          </a:r>
          <a:r>
            <a:rPr lang="en-GB" sz="1600" kern="1200"/>
            <a:t> </a:t>
          </a:r>
          <a:r>
            <a:rPr lang="en-GB" sz="1600" kern="1200" err="1"/>
            <a:t>scolaire</a:t>
          </a:r>
          <a:r>
            <a:rPr lang="en-GB" sz="1600" kern="1200"/>
            <a:t> des enfants PDI</a:t>
          </a:r>
        </a:p>
      </dsp:txBody>
      <dsp:txXfrm>
        <a:off x="7505373" y="2235098"/>
        <a:ext cx="1596093" cy="322211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6AADD7-69F4-C044-9CE9-9861F01CC2D9}" type="datetimeFigureOut">
              <a:rPr lang="en-US" smtClean="0"/>
              <a:t>8/23/2023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FD572A-4224-804C-B028-9BA1F7DBA7E1}" type="slidenum">
              <a:rPr lang="en-US" smtClean="0"/>
              <a:t>‹#›</a:t>
            </a:fld>
            <a:endParaRPr lang="en-US"/>
          </a:p>
        </p:txBody>
      </p:sp>
    </p:spTree>
    <p:extLst>
      <p:ext uri="{BB962C8B-B14F-4D97-AF65-F5344CB8AC3E}">
        <p14:creationId xmlns:p14="http://schemas.microsoft.com/office/powerpoint/2010/main" val="3263833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Lara or Laia?</a:t>
            </a:r>
          </a:p>
          <a:p>
            <a:pPr marL="171450" indent="-171450">
              <a:buFont typeface="Arial" panose="020B0604020202020204" pitchFamily="34" charset="0"/>
              <a:buChar char="•"/>
            </a:pPr>
            <a:r>
              <a:rPr lang="en-GB"/>
              <a:t>Please write in the chat box (preferably in Port, Fr, </a:t>
            </a:r>
            <a:r>
              <a:rPr lang="en-GB" err="1"/>
              <a:t>Sp</a:t>
            </a:r>
            <a:r>
              <a:rPr lang="en-GB"/>
              <a:t> or English!) if you are having any technical difficulties and a member of our team will be happy to support</a:t>
            </a:r>
          </a:p>
          <a:p>
            <a:pPr marL="171450" indent="-171450">
              <a:buFont typeface="Arial" panose="020B0604020202020204" pitchFamily="34" charset="0"/>
              <a:buChar char="•"/>
            </a:pPr>
            <a:r>
              <a:rPr lang="en-GB"/>
              <a:t>Please also use the chat box to post Questions or experience you would like to share. And if you have a question for one of our panellists please do put their name.</a:t>
            </a:r>
          </a:p>
          <a:p>
            <a:endParaRPr lang="en-GB"/>
          </a:p>
        </p:txBody>
      </p:sp>
      <p:sp>
        <p:nvSpPr>
          <p:cNvPr id="4" name="Slide Number Placeholder 3"/>
          <p:cNvSpPr>
            <a:spLocks noGrp="1"/>
          </p:cNvSpPr>
          <p:nvPr>
            <p:ph type="sldNum" sz="quarter" idx="5"/>
          </p:nvPr>
        </p:nvSpPr>
        <p:spPr/>
        <p:txBody>
          <a:bodyPr/>
          <a:lstStyle/>
          <a:p>
            <a:fld id="{1BD7776B-E7D7-4D58-8998-0583436867E4}" type="slidenum">
              <a:rPr lang="en-GB" smtClean="0"/>
              <a:t>2</a:t>
            </a:fld>
            <a:endParaRPr lang="en-GB"/>
          </a:p>
        </p:txBody>
      </p:sp>
    </p:spTree>
    <p:extLst>
      <p:ext uri="{BB962C8B-B14F-4D97-AF65-F5344CB8AC3E}">
        <p14:creationId xmlns:p14="http://schemas.microsoft.com/office/powerpoint/2010/main" val="352206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600"/>
              </a:spcAft>
            </a:pPr>
            <a:r>
              <a:rPr lang="en-US" sz="1200">
                <a:effectLst/>
                <a:latin typeface="Calibri" panose="020F0502020204030204" pitchFamily="34" charset="0"/>
                <a:ea typeface="Calibri" panose="020F0502020204030204" pitchFamily="34" charset="0"/>
                <a:cs typeface="Times New Roman" panose="02020603050405020304" pitchFamily="18" charset="0"/>
              </a:rPr>
              <a:t>A pre and post-test was completed with the adolescent girls on the early marriage curriculum. There were 2 cycles completed with 20 adolescent girls in each cycle for a total of 40 participants. There were three key areas that the questions focused on: </a:t>
            </a:r>
            <a:r>
              <a:rPr lang="en-US" sz="1200" b="1">
                <a:effectLst/>
                <a:latin typeface="Calibri" panose="020F0502020204030204" pitchFamily="34" charset="0"/>
                <a:ea typeface="Calibri" panose="020F0502020204030204" pitchFamily="34" charset="0"/>
                <a:cs typeface="Times New Roman" panose="02020603050405020304" pitchFamily="18" charset="0"/>
              </a:rPr>
              <a:t>Norms and Attitudes</a:t>
            </a:r>
            <a:r>
              <a:rPr lang="en-US" sz="1200">
                <a:effectLst/>
                <a:latin typeface="Calibri" panose="020F0502020204030204" pitchFamily="34" charset="0"/>
                <a:ea typeface="Calibri" panose="020F0502020204030204" pitchFamily="34" charset="0"/>
                <a:cs typeface="Times New Roman" panose="02020603050405020304" pitchFamily="18" charset="0"/>
              </a:rPr>
              <a:t>, </a:t>
            </a:r>
            <a:r>
              <a:rPr lang="en-US" sz="1200" b="1">
                <a:effectLst/>
                <a:latin typeface="Calibri" panose="020F0502020204030204" pitchFamily="34" charset="0"/>
                <a:ea typeface="Calibri" panose="020F0502020204030204" pitchFamily="34" charset="0"/>
                <a:cs typeface="Times New Roman" panose="02020603050405020304" pitchFamily="18" charset="0"/>
              </a:rPr>
              <a:t>Knowledge of Support/Services</a:t>
            </a:r>
            <a:r>
              <a:rPr lang="en-US" sz="1200">
                <a:effectLst/>
                <a:latin typeface="Calibri" panose="020F0502020204030204" pitchFamily="34" charset="0"/>
                <a:ea typeface="Calibri" panose="020F0502020204030204" pitchFamily="34" charset="0"/>
                <a:cs typeface="Times New Roman" panose="02020603050405020304" pitchFamily="18" charset="0"/>
              </a:rPr>
              <a:t>, and </a:t>
            </a:r>
            <a:r>
              <a:rPr lang="en-US" sz="1200" b="1">
                <a:effectLst/>
                <a:latin typeface="Calibri" panose="020F0502020204030204" pitchFamily="34" charset="0"/>
                <a:ea typeface="Calibri" panose="020F0502020204030204" pitchFamily="34" charset="0"/>
                <a:cs typeface="Times New Roman" panose="02020603050405020304" pitchFamily="18" charset="0"/>
              </a:rPr>
              <a:t>Relationship</a:t>
            </a:r>
            <a:r>
              <a:rPr lang="en-US" sz="1200">
                <a:effectLst/>
                <a:latin typeface="Calibri" panose="020F0502020204030204" pitchFamily="34" charset="0"/>
                <a:ea typeface="Calibri" panose="020F0502020204030204" pitchFamily="34" charset="0"/>
                <a:cs typeface="Times New Roman" panose="02020603050405020304" pitchFamily="18" charset="0"/>
              </a:rPr>
              <a:t>s.  </a:t>
            </a:r>
          </a:p>
          <a:p>
            <a:pPr marL="0" marR="0">
              <a:lnSpc>
                <a:spcPct val="107000"/>
              </a:lnSpc>
              <a:spcBef>
                <a:spcPts val="0"/>
              </a:spcBef>
              <a:spcAft>
                <a:spcPts val="800"/>
              </a:spcAft>
            </a:pPr>
            <a:endParaRPr lang="en-US" sz="1200" b="1" u="sng">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u="sng">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Norms and Attitudes:</a:t>
            </a:r>
            <a:r>
              <a:rPr lang="en-US" sz="1200" b="1" u="sng">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These questions were focused on </a:t>
            </a:r>
            <a:r>
              <a:rPr lang="en-US" sz="1200" b="1">
                <a:effectLst/>
                <a:latin typeface="Calibri" panose="020F0502020204030204" pitchFamily="34" charset="0"/>
                <a:ea typeface="Calibri" panose="020F0502020204030204" pitchFamily="34" charset="0"/>
                <a:cs typeface="Times New Roman" panose="02020603050405020304" pitchFamily="18" charset="0"/>
              </a:rPr>
              <a:t>equality, opportunities, input on marriage, and marriage roles</a:t>
            </a: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Overall pre-test percentages </a:t>
            </a:r>
            <a:r>
              <a:rPr lang="en-US" sz="12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60% to post-test of 97% - 37% increase</a:t>
            </a:r>
            <a:r>
              <a:rPr lang="en-US" sz="120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For example</a:t>
            </a:r>
            <a:r>
              <a:rPr lang="en-US" sz="1200">
                <a:effectLst/>
                <a:latin typeface="Calibri" panose="020F0502020204030204" pitchFamily="34" charset="0"/>
                <a:ea typeface="Calibri" panose="020F0502020204030204" pitchFamily="34" charset="0"/>
                <a:cs typeface="Times New Roman" panose="02020603050405020304" pitchFamily="18" charset="0"/>
              </a:rPr>
              <a:t>, one question: </a:t>
            </a:r>
            <a:r>
              <a:rPr lang="en-US" sz="1200" b="1" u="sng">
                <a:effectLst/>
                <a:latin typeface="Calibri" panose="020F0502020204030204" pitchFamily="34" charset="0"/>
                <a:ea typeface="Calibri" panose="020F0502020204030204" pitchFamily="34" charset="0"/>
                <a:cs typeface="Times New Roman" panose="02020603050405020304" pitchFamily="18" charset="0"/>
              </a:rPr>
              <a:t>A girl’s role is limited to marriage, household chores, and childbearing </a:t>
            </a: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r>
              <a:rPr lang="en-US" sz="12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Pre-test</a:t>
            </a:r>
            <a:r>
              <a:rPr lang="en-US" sz="1200">
                <a:effectLst/>
                <a:latin typeface="Calibri" panose="020F0502020204030204" pitchFamily="34" charset="0"/>
                <a:ea typeface="Calibri" panose="020F0502020204030204" pitchFamily="34" charset="0"/>
                <a:cs typeface="Times New Roman" panose="02020603050405020304" pitchFamily="18" charset="0"/>
              </a:rPr>
              <a:t>: 48% strongly agree	5% somewhat agree = </a:t>
            </a:r>
            <a:r>
              <a:rPr lang="en-US" sz="12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53% agree</a:t>
            </a:r>
            <a:r>
              <a:rPr lang="en-US" sz="1200" b="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30% strongly disagree	5% somewhat disagree = </a:t>
            </a:r>
            <a:r>
              <a:rPr lang="en-US" sz="12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35% disagree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12% no response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r>
              <a:rPr lang="en-US" sz="12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Post-test</a:t>
            </a:r>
            <a:r>
              <a:rPr lang="en-US" sz="1200">
                <a:effectLst/>
                <a:latin typeface="Calibri" panose="020F0502020204030204" pitchFamily="34" charset="0"/>
                <a:ea typeface="Calibri" panose="020F0502020204030204" pitchFamily="34" charset="0"/>
                <a:cs typeface="Times New Roman" panose="02020603050405020304" pitchFamily="18" charset="0"/>
              </a:rPr>
              <a:t>: 95% strongly disagree 5% somewhat disagree = </a:t>
            </a:r>
            <a:r>
              <a:rPr lang="en-US" sz="12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100% disagree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b="1" u="sng">
              <a:effectLst/>
              <a:highlight>
                <a:srgbClr val="00FFFF"/>
              </a:highligh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b="1" u="sng">
              <a:effectLst/>
              <a:highlight>
                <a:srgbClr val="00FFFF"/>
              </a:highligh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u="sng">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Knowledge of Support/Services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The focus was on the number of places adolescent girls could go to, to seek support if they or someone they knew experienced violence.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Pre-test</a:t>
            </a:r>
            <a:r>
              <a:rPr lang="en-US" sz="1200">
                <a:effectLst/>
                <a:latin typeface="Calibri" panose="020F0502020204030204" pitchFamily="34" charset="0"/>
                <a:ea typeface="Calibri" panose="020F0502020204030204" pitchFamily="34" charset="0"/>
                <a:cs typeface="Times New Roman" panose="02020603050405020304" pitchFamily="18" charset="0"/>
              </a:rPr>
              <a:t>: </a:t>
            </a:r>
            <a:r>
              <a:rPr lang="en-US" sz="1200" b="1">
                <a:effectLst/>
                <a:latin typeface="Calibri" panose="020F0502020204030204" pitchFamily="34" charset="0"/>
                <a:ea typeface="Calibri" panose="020F0502020204030204" pitchFamily="34" charset="0"/>
                <a:cs typeface="Times New Roman" panose="02020603050405020304" pitchFamily="18" charset="0"/>
              </a:rPr>
              <a:t>1.775</a:t>
            </a:r>
            <a:r>
              <a:rPr lang="en-US" sz="1200">
                <a:effectLst/>
                <a:latin typeface="Calibri" panose="020F0502020204030204" pitchFamily="34" charset="0"/>
                <a:ea typeface="Calibri" panose="020F0502020204030204" pitchFamily="34" charset="0"/>
                <a:cs typeface="Times New Roman" panose="02020603050405020304" pitchFamily="18" charset="0"/>
              </a:rPr>
              <a:t> - Average # of places reported where girls would seek support if they experienced violence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r>
              <a:rPr lang="en-US" sz="1200" b="1">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85%</a:t>
            </a:r>
            <a:r>
              <a:rPr lang="en-US" sz="1200">
                <a:effectLst/>
                <a:latin typeface="Calibri" panose="020F0502020204030204" pitchFamily="34" charset="0"/>
                <a:ea typeface="Calibri" panose="020F0502020204030204" pitchFamily="34" charset="0"/>
                <a:cs typeface="Times New Roman" panose="02020603050405020304" pitchFamily="18" charset="0"/>
              </a:rPr>
              <a:t> - % of Girls who know at least one place to go for services and support if they experienced violence </a:t>
            </a:r>
          </a:p>
          <a:p>
            <a:pPr marL="0" marR="0">
              <a:lnSpc>
                <a:spcPct val="107000"/>
              </a:lnSpc>
              <a:spcBef>
                <a:spcPts val="0"/>
              </a:spcBef>
              <a:spcAft>
                <a:spcPts val="800"/>
              </a:spcAft>
            </a:pPr>
            <a:r>
              <a:rPr lang="en-US" sz="120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Post-test</a:t>
            </a:r>
            <a:r>
              <a:rPr lang="en-US" sz="1200">
                <a:effectLst/>
                <a:latin typeface="Calibri" panose="020F0502020204030204" pitchFamily="34" charset="0"/>
                <a:ea typeface="Calibri" panose="020F0502020204030204" pitchFamily="34" charset="0"/>
                <a:cs typeface="Times New Roman" panose="02020603050405020304" pitchFamily="18" charset="0"/>
              </a:rPr>
              <a:t> </a:t>
            </a:r>
            <a:r>
              <a:rPr lang="en-US" sz="1200" b="1">
                <a:effectLst/>
                <a:latin typeface="Calibri" panose="020F0502020204030204" pitchFamily="34" charset="0"/>
                <a:ea typeface="Calibri" panose="020F0502020204030204" pitchFamily="34" charset="0"/>
                <a:cs typeface="Times New Roman" panose="02020603050405020304" pitchFamily="18" charset="0"/>
              </a:rPr>
              <a:t>3.375</a:t>
            </a:r>
            <a:r>
              <a:rPr lang="en-US" sz="1200">
                <a:effectLst/>
                <a:latin typeface="Calibri" panose="020F0502020204030204" pitchFamily="34" charset="0"/>
                <a:ea typeface="Calibri" panose="020F0502020204030204" pitchFamily="34" charset="0"/>
                <a:cs typeface="Times New Roman" panose="02020603050405020304" pitchFamily="18" charset="0"/>
              </a:rPr>
              <a:t> - Average # of places reported where girls would seek support if they experienced violence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r>
              <a:rPr lang="en-US" sz="1200" b="1">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100%</a:t>
            </a:r>
            <a:r>
              <a:rPr lang="en-US" sz="1200">
                <a:effectLst/>
                <a:latin typeface="Calibri" panose="020F0502020204030204" pitchFamily="34" charset="0"/>
                <a:ea typeface="Calibri" panose="020F0502020204030204" pitchFamily="34" charset="0"/>
                <a:cs typeface="Times New Roman" panose="02020603050405020304" pitchFamily="18" charset="0"/>
              </a:rPr>
              <a:t> - % of Girls who know at least one place to go for services and support if they experienced violence </a:t>
            </a:r>
          </a:p>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Adolescent Girls were also asked, "What type of support would you seek?" - </a:t>
            </a:r>
          </a:p>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Some of top answers included: Advice, PSS, Counseling, Medical, Legal, and Materials</a:t>
            </a:r>
          </a:p>
          <a:p>
            <a:pPr marL="0" marR="0">
              <a:lnSpc>
                <a:spcPct val="107000"/>
              </a:lnSpc>
              <a:spcBef>
                <a:spcPts val="0"/>
              </a:spcBef>
              <a:spcAft>
                <a:spcPts val="0"/>
              </a:spcAft>
            </a:pPr>
            <a:r>
              <a:rPr lang="en-US" sz="1200" b="1"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b="1" u="sng">
              <a:effectLst/>
              <a:highlight>
                <a:srgbClr val="00FF00"/>
              </a:highligh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b="1" u="sng">
              <a:effectLst/>
              <a:highlight>
                <a:srgbClr val="00FF00"/>
              </a:highligh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u="sng">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Relationships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These questions looked at relationships with friends, parents, caregivers, and in-laws. How adolescent girls are able to have decisions and opinions in these relationships. As well as if they feel valued by their family.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The pre-test percentage was 51% and the post-test percentage 84% with an increase of 33%.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Questions:</a:t>
            </a:r>
          </a:p>
          <a:p>
            <a:pPr marL="0" marR="0">
              <a:lnSpc>
                <a:spcPct val="107000"/>
              </a:lnSpc>
              <a:spcBef>
                <a:spcPts val="0"/>
              </a:spcBef>
              <a:spcAft>
                <a:spcPts val="800"/>
              </a:spcAft>
            </a:pPr>
            <a:r>
              <a:rPr lang="en-US" sz="1200" b="1" u="sng">
                <a:effectLst/>
                <a:latin typeface="Calibri" panose="020F0502020204030204" pitchFamily="34" charset="0"/>
                <a:ea typeface="Calibri" panose="020F0502020204030204" pitchFamily="34" charset="0"/>
                <a:cs typeface="Times New Roman" panose="02020603050405020304" pitchFamily="18" charset="0"/>
              </a:rPr>
              <a:t>My caregiver does not feel comfortable talking to me about difficult topics.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Pre-test</a:t>
            </a:r>
            <a:r>
              <a:rPr lang="en-US" sz="1200">
                <a:effectLst/>
                <a:latin typeface="Calibri" panose="020F0502020204030204" pitchFamily="34" charset="0"/>
                <a:ea typeface="Calibri" panose="020F0502020204030204" pitchFamily="34" charset="0"/>
                <a:cs typeface="Times New Roman" panose="02020603050405020304" pitchFamily="18" charset="0"/>
              </a:rPr>
              <a:t>:     </a:t>
            </a:r>
            <a:r>
              <a:rPr lang="en-US" sz="1200" b="1">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63% strongly agree</a:t>
            </a:r>
            <a:r>
              <a:rPr lang="en-US" sz="1200" b="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23% strongly disagree 3% somewhat disagree = </a:t>
            </a:r>
            <a:r>
              <a:rPr lang="en-US" sz="1200" b="1">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26% disagree</a:t>
            </a:r>
            <a:r>
              <a:rPr lang="en-US" sz="1200" b="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Post-test</a:t>
            </a:r>
            <a:r>
              <a:rPr lang="en-US" sz="1200">
                <a:effectLst/>
                <a:latin typeface="Calibri" panose="020F0502020204030204" pitchFamily="34" charset="0"/>
                <a:ea typeface="Calibri" panose="020F0502020204030204" pitchFamily="34" charset="0"/>
                <a:cs typeface="Times New Roman" panose="02020603050405020304" pitchFamily="18" charset="0"/>
              </a:rPr>
              <a:t>:   25% strongly agree 5% somewhat agree = </a:t>
            </a:r>
            <a:r>
              <a:rPr lang="en-US" sz="1200" b="1">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30% agree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r>
              <a:rPr lang="en-US" sz="1200" b="1">
                <a:effectLst/>
                <a:latin typeface="Calibri" panose="020F0502020204030204" pitchFamily="34" charset="0"/>
                <a:ea typeface="Calibri" panose="020F0502020204030204" pitchFamily="34" charset="0"/>
                <a:cs typeface="Times New Roman" panose="02020603050405020304" pitchFamily="18" charset="0"/>
              </a:rPr>
              <a:t>58% strongly disagree </a:t>
            </a:r>
            <a:r>
              <a:rPr lang="en-US" sz="1200">
                <a:effectLst/>
                <a:latin typeface="Calibri" panose="020F0502020204030204" pitchFamily="34" charset="0"/>
                <a:ea typeface="Calibri" panose="020F0502020204030204" pitchFamily="34" charset="0"/>
                <a:cs typeface="Times New Roman" panose="02020603050405020304" pitchFamily="18" charset="0"/>
              </a:rPr>
              <a:t>10% somewhat agree </a:t>
            </a:r>
            <a:r>
              <a:rPr lang="en-US" sz="1200" b="1">
                <a:effectLst/>
                <a:latin typeface="Calibri" panose="020F0502020204030204" pitchFamily="34" charset="0"/>
                <a:ea typeface="Calibri" panose="020F0502020204030204" pitchFamily="34" charset="0"/>
                <a:cs typeface="Times New Roman" panose="02020603050405020304" pitchFamily="18" charset="0"/>
              </a:rPr>
              <a:t>= </a:t>
            </a:r>
            <a:r>
              <a:rPr lang="en-US" sz="1200" b="1">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68% disagree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I would talk to my caregiver if I needed support.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Pre-test</a:t>
            </a:r>
            <a:r>
              <a:rPr lang="en-US" sz="1200">
                <a:effectLst/>
                <a:latin typeface="Calibri" panose="020F0502020204030204" pitchFamily="34" charset="0"/>
                <a:ea typeface="Calibri" panose="020F0502020204030204" pitchFamily="34" charset="0"/>
                <a:cs typeface="Times New Roman" panose="02020603050405020304" pitchFamily="18" charset="0"/>
              </a:rPr>
              <a:t>:    55% strongly agree 13% somewhat agree = </a:t>
            </a:r>
            <a:r>
              <a:rPr lang="en-US" sz="1200" b="1">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68% agree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15% strongly disagree 5% somewhat disagree = </a:t>
            </a:r>
            <a:r>
              <a:rPr lang="en-US" sz="1200" b="1">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20% disagree</a:t>
            </a: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b="1">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Post-test</a:t>
            </a:r>
            <a:r>
              <a:rPr lang="en-US" sz="1200">
                <a:effectLst/>
                <a:latin typeface="Calibri" panose="020F0502020204030204" pitchFamily="34" charset="0"/>
                <a:ea typeface="Calibri" panose="020F0502020204030204" pitchFamily="34" charset="0"/>
                <a:cs typeface="Times New Roman" panose="02020603050405020304" pitchFamily="18" charset="0"/>
              </a:rPr>
              <a:t>:  88% strongly agree 10% somewhat agree = </a:t>
            </a:r>
            <a:r>
              <a:rPr lang="en-US" sz="1200" b="1">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98% agree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Overall adolescent girls surveyed averaged increased percentages went from 55% to 90% = 35% increase.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The total score was out of 28 points = 12 from the Norms and Behaviors Subscale + 16 from the Relationships Subscale </a:t>
            </a:r>
          </a:p>
          <a:p>
            <a:endParaRPr lang="en-US"/>
          </a:p>
        </p:txBody>
      </p:sp>
      <p:sp>
        <p:nvSpPr>
          <p:cNvPr id="4" name="Slide Number Placeholder 3"/>
          <p:cNvSpPr>
            <a:spLocks noGrp="1"/>
          </p:cNvSpPr>
          <p:nvPr>
            <p:ph type="sldNum" sz="quarter" idx="5"/>
          </p:nvPr>
        </p:nvSpPr>
        <p:spPr/>
        <p:txBody>
          <a:bodyPr/>
          <a:lstStyle/>
          <a:p>
            <a:fld id="{53F8EC2F-7EDC-4E5F-A76B-AED6034E76CC}" type="slidenum">
              <a:rPr lang="en-US" smtClean="0"/>
              <a:t>13</a:t>
            </a:fld>
            <a:endParaRPr lang="en-US"/>
          </a:p>
        </p:txBody>
      </p:sp>
    </p:spTree>
    <p:extLst>
      <p:ext uri="{BB962C8B-B14F-4D97-AF65-F5344CB8AC3E}">
        <p14:creationId xmlns:p14="http://schemas.microsoft.com/office/powerpoint/2010/main" val="1274006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A total of 45 participants participated over 2 cycles of the caregiver’s curriculum, 25 females and 20 males. Participants included: mothers, fathers, aunts, uncles, grandmother, and others (preferred not to say). </a:t>
            </a:r>
            <a:r>
              <a:rPr lang="en-US" sz="1200" b="1">
                <a:effectLst/>
                <a:latin typeface="Calibri" panose="020F0502020204030204" pitchFamily="34" charset="0"/>
                <a:ea typeface="Calibri" panose="020F0502020204030204" pitchFamily="34" charset="0"/>
                <a:cs typeface="Times New Roman" panose="02020603050405020304" pitchFamily="18" charset="0"/>
              </a:rPr>
              <a:t>The questions focused on Norms and Attitudes – Gender Roles and Violence Against Women and Girls, Relationships, and Knowledge of Support/Services.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b="1" u="sng">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u="sng">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Norms and Attitudes</a:t>
            </a:r>
            <a:r>
              <a:rPr lang="en-US" sz="12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 </a:t>
            </a:r>
            <a:r>
              <a:rPr lang="en-US" sz="12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Gender Roles</a:t>
            </a:r>
            <a:r>
              <a:rPr lang="en-US" sz="1200" b="1">
                <a:effectLst/>
                <a:latin typeface="Calibri" panose="020F0502020204030204" pitchFamily="34" charset="0"/>
                <a:ea typeface="Calibri" panose="020F0502020204030204" pitchFamily="34" charset="0"/>
                <a:cs typeface="Times New Roman" panose="02020603050405020304" pitchFamily="18" charset="0"/>
              </a:rPr>
              <a:t> </a:t>
            </a:r>
            <a:r>
              <a:rPr lang="en-US" sz="1200">
                <a:effectLst/>
                <a:latin typeface="Calibri" panose="020F0502020204030204" pitchFamily="34" charset="0"/>
                <a:ea typeface="Calibri" panose="020F0502020204030204" pitchFamily="34" charset="0"/>
                <a:cs typeface="Times New Roman" panose="02020603050405020304" pitchFamily="18" charset="0"/>
              </a:rPr>
              <a:t>(scored out of 12 points – each question 3 points)</a:t>
            </a: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Average Pre-test percentage 67% with Post-test 88%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Questions focused on</a:t>
            </a:r>
            <a:r>
              <a:rPr lang="en-US" sz="1200">
                <a:effectLst/>
                <a:latin typeface="Calibri" panose="020F0502020204030204" pitchFamily="34" charset="0"/>
                <a:ea typeface="Calibri" panose="020F0502020204030204" pitchFamily="34" charset="0"/>
                <a:cs typeface="Times New Roman" panose="02020603050405020304" pitchFamily="18" charset="0"/>
              </a:rPr>
              <a:t>: </a:t>
            </a:r>
            <a:r>
              <a:rPr lang="en-US" sz="1200" b="1">
                <a:effectLst/>
                <a:latin typeface="Calibri" panose="020F0502020204030204" pitchFamily="34" charset="0"/>
                <a:ea typeface="Calibri" panose="020F0502020204030204" pitchFamily="34" charset="0"/>
                <a:cs typeface="Times New Roman" panose="02020603050405020304" pitchFamily="18" charset="0"/>
              </a:rPr>
              <a:t>obeying husbands; equality and investment amongst boys and girls, friendship, sexual and reproductive health, girls’ roles and responsibilities, and men’s roles in child are responsibilities</a:t>
            </a:r>
            <a:r>
              <a:rPr lang="en-US" sz="120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Women should always do what their husbands tell them.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Pre-test</a:t>
            </a:r>
            <a:r>
              <a:rPr lang="en-US" sz="1200" b="1">
                <a:effectLst/>
                <a:latin typeface="Calibri" panose="020F0502020204030204" pitchFamily="34" charset="0"/>
                <a:ea typeface="Calibri" panose="020F0502020204030204" pitchFamily="34" charset="0"/>
                <a:cs typeface="Times New Roman" panose="02020603050405020304" pitchFamily="18" charset="0"/>
              </a:rPr>
              <a:t>:</a:t>
            </a:r>
            <a:r>
              <a:rPr lang="en-US" sz="1200">
                <a:effectLst/>
                <a:latin typeface="Calibri" panose="020F0502020204030204" pitchFamily="34" charset="0"/>
                <a:ea typeface="Calibri" panose="020F0502020204030204" pitchFamily="34" charset="0"/>
                <a:cs typeface="Times New Roman" panose="02020603050405020304" pitchFamily="18" charset="0"/>
              </a:rPr>
              <a:t>    74% strongly agree 	15% somewhat agree </a:t>
            </a:r>
            <a:r>
              <a:rPr lang="en-US" sz="12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en-US" sz="12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89% agree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10% somewhat disagree </a:t>
            </a:r>
            <a:r>
              <a:rPr lang="en-US" sz="12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en-US" sz="12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10% disagree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Post-test</a:t>
            </a:r>
            <a:r>
              <a:rPr lang="en-US" sz="1200">
                <a:effectLst/>
                <a:latin typeface="Calibri" panose="020F0502020204030204" pitchFamily="34" charset="0"/>
                <a:ea typeface="Calibri" panose="020F0502020204030204" pitchFamily="34" charset="0"/>
                <a:cs typeface="Times New Roman" panose="02020603050405020304" pitchFamily="18" charset="0"/>
              </a:rPr>
              <a:t>:  7% strongly agree           18% somewhat agree = </a:t>
            </a:r>
            <a:r>
              <a:rPr lang="en-US" sz="12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25% agree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69% strongly disagree     4% somewhat disagree = </a:t>
            </a:r>
            <a:r>
              <a:rPr lang="en-US" sz="12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73% disagree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r>
              <a:rPr lang="en-US" sz="1200" b="1">
                <a:effectLst/>
                <a:latin typeface="Calibri" panose="020F0502020204030204" pitchFamily="34" charset="0"/>
                <a:ea typeface="Calibri" panose="020F0502020204030204" pitchFamily="34" charset="0"/>
                <a:cs typeface="Times New Roman" panose="02020603050405020304" pitchFamily="18" charset="0"/>
              </a:rPr>
              <a:t>Breakdown of Men: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	</a:t>
            </a:r>
            <a:r>
              <a:rPr lang="en-US" sz="1200">
                <a:effectLst/>
                <a:latin typeface="Calibri" panose="020F0502020204030204" pitchFamily="34" charset="0"/>
                <a:ea typeface="Calibri" panose="020F0502020204030204" pitchFamily="34" charset="0"/>
                <a:cs typeface="Times New Roman" panose="02020603050405020304" pitchFamily="18" charset="0"/>
              </a:rPr>
              <a:t>Pre-test:    72% strongly agree    28% somewhat agree = 100% agree</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Post-test:  10% strongly agree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70% strongly disagree    20% somewhat agree = </a:t>
            </a:r>
            <a:r>
              <a:rPr lang="en-US" sz="1200" b="1">
                <a:effectLst/>
                <a:latin typeface="Calibri" panose="020F0502020204030204" pitchFamily="34" charset="0"/>
                <a:ea typeface="Calibri" panose="020F0502020204030204" pitchFamily="34" charset="0"/>
                <a:cs typeface="Times New Roman" panose="02020603050405020304" pitchFamily="18" charset="0"/>
              </a:rPr>
              <a:t>90% agree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Interesting finding: Girls should be able to access sexual and reproductive health information even if they are unmarried.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Pre-test</a:t>
            </a:r>
            <a:r>
              <a:rPr lang="en-US" sz="1200">
                <a:effectLst/>
                <a:latin typeface="Calibri" panose="020F0502020204030204" pitchFamily="34" charset="0"/>
                <a:ea typeface="Calibri" panose="020F0502020204030204" pitchFamily="34" charset="0"/>
                <a:cs typeface="Times New Roman" panose="02020603050405020304" pitchFamily="18" charset="0"/>
              </a:rPr>
              <a:t>: 80% strongly agree    2% somewhat agree = </a:t>
            </a:r>
            <a:r>
              <a:rPr lang="en-US" sz="1200" b="1">
                <a:effectLst/>
                <a:latin typeface="Calibri" panose="020F0502020204030204" pitchFamily="34" charset="0"/>
                <a:ea typeface="Calibri" panose="020F0502020204030204" pitchFamily="34" charset="0"/>
                <a:cs typeface="Times New Roman" panose="02020603050405020304" pitchFamily="18" charset="0"/>
              </a:rPr>
              <a:t>82% agree</a:t>
            </a: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13% strongly disagree    2% somewhat disagree = </a:t>
            </a:r>
            <a:r>
              <a:rPr lang="en-US" sz="1200" b="1">
                <a:effectLst/>
                <a:latin typeface="Calibri" panose="020F0502020204030204" pitchFamily="34" charset="0"/>
                <a:ea typeface="Calibri" panose="020F0502020204030204" pitchFamily="34" charset="0"/>
                <a:cs typeface="Times New Roman" panose="02020603050405020304" pitchFamily="18" charset="0"/>
              </a:rPr>
              <a:t>15% disagree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              						 2% Prefer not to answer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Post-test</a:t>
            </a:r>
            <a:r>
              <a:rPr lang="en-US" sz="1200">
                <a:effectLst/>
                <a:latin typeface="Calibri" panose="020F0502020204030204" pitchFamily="34" charset="0"/>
                <a:ea typeface="Calibri" panose="020F0502020204030204" pitchFamily="34" charset="0"/>
                <a:cs typeface="Times New Roman" panose="02020603050405020304" pitchFamily="18" charset="0"/>
              </a:rPr>
              <a:t>: 80% strongly agree    2% somewhat agree = </a:t>
            </a:r>
            <a:r>
              <a:rPr lang="en-US" sz="1200" b="1">
                <a:effectLst/>
                <a:latin typeface="Calibri" panose="020F0502020204030204" pitchFamily="34" charset="0"/>
                <a:ea typeface="Calibri" panose="020F0502020204030204" pitchFamily="34" charset="0"/>
                <a:cs typeface="Times New Roman" panose="02020603050405020304" pitchFamily="18" charset="0"/>
              </a:rPr>
              <a:t>82% agree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11% strongly disagree    7% somewhat disagree = </a:t>
            </a:r>
            <a:r>
              <a:rPr lang="en-US" sz="1200" b="1">
                <a:effectLst/>
                <a:latin typeface="Calibri" panose="020F0502020204030204" pitchFamily="34" charset="0"/>
                <a:ea typeface="Calibri" panose="020F0502020204030204" pitchFamily="34" charset="0"/>
                <a:cs typeface="Times New Roman" panose="02020603050405020304" pitchFamily="18" charset="0"/>
              </a:rPr>
              <a:t>18% disagree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Sex breakdown</a:t>
            </a:r>
            <a:r>
              <a:rPr lang="en-US" sz="120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Females:  Pre-test: 72% strongly agree    24% strongly disagree    4% no response  </a:t>
            </a:r>
          </a:p>
          <a:p>
            <a:pPr marL="0" marR="0" indent="45720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Post-test: 64% strongly agree    4% somewhat agree    20% strongly disagree 12% disagree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68% agree / 32% disagree     			</a:t>
            </a:r>
            <a:r>
              <a:rPr lang="en-US" sz="1200" b="1">
                <a:effectLst/>
                <a:latin typeface="Calibri" panose="020F0502020204030204" pitchFamily="34" charset="0"/>
                <a:ea typeface="Calibri" panose="020F0502020204030204" pitchFamily="34" charset="0"/>
                <a:cs typeface="Times New Roman" panose="02020603050405020304" pitchFamily="18" charset="0"/>
              </a:rPr>
              <a:t>The percentage went down in agreement for females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	</a:t>
            </a:r>
            <a:r>
              <a:rPr lang="en-US" sz="1200">
                <a:effectLst/>
                <a:latin typeface="Calibri" panose="020F0502020204030204" pitchFamily="34" charset="0"/>
                <a:ea typeface="Calibri" panose="020F0502020204030204" pitchFamily="34" charset="0"/>
                <a:cs typeface="Times New Roman" panose="02020603050405020304" pitchFamily="18" charset="0"/>
              </a:rPr>
              <a:t>Males:	Pre-test: 90% strongly agree    5% somewhat agree = 95% agree / 5% somewhat disagree</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Post-test: 100% strongly agree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b="1" u="sng">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Norms and Attitudes </a:t>
            </a:r>
            <a:r>
              <a:rPr lang="en-US" sz="1200" b="1">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 Violence against women and girls</a:t>
            </a:r>
            <a:r>
              <a:rPr lang="en-US" sz="1200" b="1">
                <a:effectLst/>
                <a:latin typeface="Calibri" panose="020F0502020204030204" pitchFamily="34" charset="0"/>
                <a:ea typeface="Calibri" panose="020F0502020204030204" pitchFamily="34" charset="0"/>
                <a:cs typeface="Times New Roman" panose="02020603050405020304" pitchFamily="18" charset="0"/>
              </a:rPr>
              <a:t> </a:t>
            </a:r>
            <a:r>
              <a:rPr lang="en-US" sz="1200">
                <a:effectLst/>
                <a:latin typeface="Calibri" panose="020F0502020204030204" pitchFamily="34" charset="0"/>
                <a:ea typeface="Calibri" panose="020F0502020204030204" pitchFamily="34" charset="0"/>
                <a:cs typeface="Times New Roman" panose="02020603050405020304" pitchFamily="18" charset="0"/>
              </a:rPr>
              <a:t>(scored out of 21 points, with each question worth 3 points).</a:t>
            </a:r>
          </a:p>
          <a:p>
            <a:pPr marL="0" marR="0">
              <a:lnSpc>
                <a:spcPct val="200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Questions looked at: victim blaming, speaking with a trusted person, decision making on marriage, physical and emotional violence, and girls with disabilities. </a:t>
            </a: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Overall averages: pre-test 57% with a post-test of 91% an increase of 34%.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If an adolescent girl experiences violence, it is usually because she has made a bad decision.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Pre- test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18% strongly agree       14% somewhat agree = </a:t>
            </a:r>
            <a:r>
              <a:rPr lang="en-US" sz="1200" b="1">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32% agree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61% strongly disagree   7% somewhat disagree = </a:t>
            </a:r>
            <a:r>
              <a:rPr lang="en-US" sz="1200" b="1">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68% disagree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Post-test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7% strongly agree</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84% strongly disagree    9% somewhat disagree = </a:t>
            </a:r>
            <a:r>
              <a:rPr lang="en-US" sz="1200" b="1">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93% disagree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It is possible for a couple to have a good relationship even if the husband sometimes hits his wife.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Pre-test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33% strongly agree        7% somewhat agree = </a:t>
            </a:r>
            <a:r>
              <a:rPr lang="en-US" sz="1200" b="1">
                <a:effectLst/>
                <a:latin typeface="Calibri" panose="020F0502020204030204" pitchFamily="34" charset="0"/>
                <a:ea typeface="Calibri" panose="020F0502020204030204" pitchFamily="34" charset="0"/>
                <a:cs typeface="Times New Roman" panose="02020603050405020304" pitchFamily="18" charset="0"/>
              </a:rPr>
              <a:t>40% agree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51% strongly disagree    9% somewhat disagree = </a:t>
            </a:r>
            <a:r>
              <a:rPr lang="en-US" sz="1200" b="1">
                <a:effectLst/>
                <a:latin typeface="Calibri" panose="020F0502020204030204" pitchFamily="34" charset="0"/>
                <a:ea typeface="Calibri" panose="020F0502020204030204" pitchFamily="34" charset="0"/>
                <a:cs typeface="Times New Roman" panose="02020603050405020304" pitchFamily="18" charset="0"/>
              </a:rPr>
              <a:t>60% disagree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Post-test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13% strongly agree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84% strongly disagree    2% somewhat disagree = </a:t>
            </a:r>
            <a:r>
              <a:rPr lang="en-US" sz="1200" b="1">
                <a:effectLst/>
                <a:latin typeface="Calibri" panose="020F0502020204030204" pitchFamily="34" charset="0"/>
                <a:ea typeface="Calibri" panose="020F0502020204030204" pitchFamily="34" charset="0"/>
                <a:cs typeface="Times New Roman" panose="02020603050405020304" pitchFamily="18" charset="0"/>
              </a:rPr>
              <a:t>86% disagree</a:t>
            </a: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u="sng">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Relationships</a:t>
            </a:r>
            <a:r>
              <a:rPr lang="en-US" sz="1200" b="1">
                <a:effectLst/>
                <a:latin typeface="Calibri" panose="020F0502020204030204" pitchFamily="34" charset="0"/>
                <a:ea typeface="Calibri" panose="020F0502020204030204" pitchFamily="34" charset="0"/>
                <a:cs typeface="Times New Roman" panose="02020603050405020304" pitchFamily="18" charset="0"/>
              </a:rPr>
              <a:t> </a:t>
            </a:r>
            <a:r>
              <a:rPr lang="en-US" sz="1200">
                <a:effectLst/>
                <a:latin typeface="Calibri" panose="020F0502020204030204" pitchFamily="34" charset="0"/>
                <a:ea typeface="Calibri" panose="020F0502020204030204" pitchFamily="34" charset="0"/>
                <a:cs typeface="Times New Roman" panose="02020603050405020304" pitchFamily="18" charset="0"/>
              </a:rPr>
              <a:t>(subscale was scored out of 6 points, with each question worth 3 points)</a:t>
            </a:r>
            <a:r>
              <a:rPr lang="en-US" sz="1200" b="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This looked at the relationship between caregivers and daughters/adolescent girls.</a:t>
            </a: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I do not feel comfortable talking to my daughter about difficult topics.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Pre-test: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40% strongly agree    20% somewhat agree = </a:t>
            </a:r>
            <a:r>
              <a:rPr lang="en-US" sz="1200" b="1">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60% agree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38% strongly disagree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2% no response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Post-test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20% strongly agree       4% somewhat agree = </a:t>
            </a:r>
            <a:r>
              <a:rPr lang="en-US" sz="1200" b="1">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24% agree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67% strongly disagree  9% somewhat disagree = </a:t>
            </a:r>
            <a:r>
              <a:rPr lang="en-US" sz="1200" b="1">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76% disagree</a:t>
            </a: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Knowledge of Support/Services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Pre-test</a:t>
            </a:r>
            <a:r>
              <a:rPr lang="en-US" sz="1200">
                <a:effectLst/>
                <a:latin typeface="Calibri" panose="020F0502020204030204" pitchFamily="34" charset="0"/>
                <a:ea typeface="Calibri" panose="020F0502020204030204" pitchFamily="34" charset="0"/>
                <a:cs typeface="Times New Roman" panose="02020603050405020304" pitchFamily="18" charset="0"/>
              </a:rPr>
              <a:t>: </a:t>
            </a:r>
            <a:r>
              <a:rPr lang="en-US" sz="1200" b="1">
                <a:effectLst/>
                <a:latin typeface="Calibri" panose="020F0502020204030204" pitchFamily="34" charset="0"/>
                <a:ea typeface="Calibri" panose="020F0502020204030204" pitchFamily="34" charset="0"/>
                <a:cs typeface="Times New Roman" panose="02020603050405020304" pitchFamily="18" charset="0"/>
              </a:rPr>
              <a:t>100% of Caregivers who know at least one place to go for services and support if their daughters experienced violence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Post-test</a:t>
            </a:r>
            <a:r>
              <a:rPr lang="en-US" sz="1200" b="1">
                <a:effectLst/>
                <a:latin typeface="Calibri" panose="020F0502020204030204" pitchFamily="34" charset="0"/>
                <a:ea typeface="Calibri" panose="020F0502020204030204" pitchFamily="34" charset="0"/>
                <a:cs typeface="Times New Roman" panose="02020603050405020304" pitchFamily="18" charset="0"/>
              </a:rPr>
              <a:t> 100% of Caregivers who know at least one place to go for services and support if their daughters experienced violence</a:t>
            </a: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2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Pre-test: 2.31 Average # of places</a:t>
            </a:r>
            <a:r>
              <a:rPr lang="en-US" sz="1200">
                <a:effectLst/>
                <a:latin typeface="Calibri" panose="020F0502020204030204" pitchFamily="34" charset="0"/>
                <a:ea typeface="Calibri" panose="020F0502020204030204" pitchFamily="34" charset="0"/>
                <a:cs typeface="Times New Roman" panose="02020603050405020304" pitchFamily="18" charset="0"/>
              </a:rPr>
              <a:t> reported from where caregivers would feel comfortable with their daughters seeking support</a:t>
            </a:r>
          </a:p>
          <a:p>
            <a:pPr marL="0" marR="0">
              <a:lnSpc>
                <a:spcPct val="107000"/>
              </a:lnSpc>
              <a:spcBef>
                <a:spcPts val="0"/>
              </a:spcBef>
              <a:spcAft>
                <a:spcPts val="800"/>
              </a:spcAft>
            </a:pPr>
            <a:r>
              <a:rPr lang="en-US" sz="12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Post-test: 3.24 Average # of places</a:t>
            </a:r>
            <a:r>
              <a:rPr lang="en-US" sz="1200">
                <a:effectLst/>
                <a:latin typeface="Calibri" panose="020F0502020204030204" pitchFamily="34" charset="0"/>
                <a:ea typeface="Calibri" panose="020F0502020204030204" pitchFamily="34" charset="0"/>
                <a:cs typeface="Times New Roman" panose="02020603050405020304" pitchFamily="18" charset="0"/>
              </a:rPr>
              <a:t> reported from where caregivers would feel comfortable with their daughters seeking support</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Some common responses on where to go included: Women's Center, Church Leaders, Health center/workers, Caregivers from these sessions</a:t>
            </a:r>
          </a:p>
          <a:p>
            <a:pPr marL="0" marR="0">
              <a:lnSpc>
                <a:spcPct val="107000"/>
              </a:lnSpc>
              <a:spcBef>
                <a:spcPts val="0"/>
              </a:spcBef>
              <a:spcAft>
                <a:spcPts val="800"/>
              </a:spcAft>
            </a:pP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Overall, pre-test percentages 60% with a post-test of 88%, an increase of 28%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The total score was out of 48 points </a:t>
            </a:r>
          </a:p>
          <a:p>
            <a:pPr marL="342900" marR="0" lvl="0" indent="-342900">
              <a:lnSpc>
                <a:spcPct val="107000"/>
              </a:lnSpc>
              <a:spcBef>
                <a:spcPts val="0"/>
              </a:spcBef>
              <a:spcAft>
                <a:spcPts val="800"/>
              </a:spcAft>
              <a:buFont typeface="Times New Roman" panose="02020603050405020304" pitchFamily="18" charset="0"/>
              <a:buChar char="-"/>
              <a:tabLst>
                <a:tab pos="457200" algn="l"/>
              </a:tabLst>
            </a:pPr>
            <a:r>
              <a:rPr lang="en-US" sz="1200">
                <a:effectLst/>
                <a:latin typeface="Calibri" panose="020F0502020204030204" pitchFamily="34" charset="0"/>
                <a:ea typeface="Calibri" panose="020F0502020204030204" pitchFamily="34" charset="0"/>
                <a:cs typeface="Times New Roman" panose="02020603050405020304" pitchFamily="18" charset="0"/>
              </a:rPr>
              <a:t>21 from the Gender Roles Subscale </a:t>
            </a:r>
          </a:p>
          <a:p>
            <a:pPr marL="342900" marR="0" lvl="0" indent="-342900">
              <a:lnSpc>
                <a:spcPct val="107000"/>
              </a:lnSpc>
              <a:spcBef>
                <a:spcPts val="0"/>
              </a:spcBef>
              <a:spcAft>
                <a:spcPts val="800"/>
              </a:spcAft>
              <a:buFont typeface="Times New Roman" panose="02020603050405020304" pitchFamily="18" charset="0"/>
              <a:buChar char="-"/>
              <a:tabLst>
                <a:tab pos="457200" algn="l"/>
              </a:tabLst>
            </a:pPr>
            <a:r>
              <a:rPr lang="en-US" sz="1200">
                <a:effectLst/>
                <a:latin typeface="Calibri" panose="020F0502020204030204" pitchFamily="34" charset="0"/>
                <a:ea typeface="Calibri" panose="020F0502020204030204" pitchFamily="34" charset="0"/>
                <a:cs typeface="Times New Roman" panose="02020603050405020304" pitchFamily="18" charset="0"/>
              </a:rPr>
              <a:t>21 from the Violence </a:t>
            </a:r>
            <a:r>
              <a:rPr lang="en-US" sz="1200" err="1">
                <a:effectLst/>
                <a:latin typeface="Calibri" panose="020F0502020204030204" pitchFamily="34" charset="0"/>
                <a:ea typeface="Calibri" panose="020F0502020204030204" pitchFamily="34" charset="0"/>
                <a:cs typeface="Times New Roman" panose="02020603050405020304" pitchFamily="18" charset="0"/>
              </a:rPr>
              <a:t>Subcsale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Times New Roman" panose="02020603050405020304" pitchFamily="18" charset="0"/>
              <a:buChar char="-"/>
              <a:tabLst>
                <a:tab pos="457200" algn="l"/>
              </a:tabLst>
            </a:pPr>
            <a:r>
              <a:rPr lang="en-US" sz="1200">
                <a:effectLst/>
                <a:latin typeface="Calibri" panose="020F0502020204030204" pitchFamily="34" charset="0"/>
                <a:ea typeface="Calibri" panose="020F0502020204030204" pitchFamily="34" charset="0"/>
                <a:cs typeface="Times New Roman" panose="02020603050405020304" pitchFamily="18" charset="0"/>
              </a:rPr>
              <a:t>6 from the Relationships Subscale)</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p>
            <a:endParaRPr lang="en-US" b="0"/>
          </a:p>
        </p:txBody>
      </p:sp>
      <p:sp>
        <p:nvSpPr>
          <p:cNvPr id="4" name="Slide Number Placeholder 3"/>
          <p:cNvSpPr>
            <a:spLocks noGrp="1"/>
          </p:cNvSpPr>
          <p:nvPr>
            <p:ph type="sldNum" sz="quarter" idx="5"/>
          </p:nvPr>
        </p:nvSpPr>
        <p:spPr/>
        <p:txBody>
          <a:bodyPr/>
          <a:lstStyle/>
          <a:p>
            <a:fld id="{53F8EC2F-7EDC-4E5F-A76B-AED6034E76CC}" type="slidenum">
              <a:rPr lang="en-US" smtClean="0"/>
              <a:t>14</a:t>
            </a:fld>
            <a:endParaRPr lang="en-US"/>
          </a:p>
        </p:txBody>
      </p:sp>
    </p:spTree>
    <p:extLst>
      <p:ext uri="{BB962C8B-B14F-4D97-AF65-F5344CB8AC3E}">
        <p14:creationId xmlns:p14="http://schemas.microsoft.com/office/powerpoint/2010/main" val="720824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solidFill>
                <a:schemeClr val="bg1"/>
              </a:solidFill>
            </a:endParaRPr>
          </a:p>
        </p:txBody>
      </p:sp>
      <p:sp>
        <p:nvSpPr>
          <p:cNvPr id="4" name="Slide Number Placeholder 3"/>
          <p:cNvSpPr>
            <a:spLocks noGrp="1"/>
          </p:cNvSpPr>
          <p:nvPr>
            <p:ph type="sldNum" sz="quarter" idx="10"/>
          </p:nvPr>
        </p:nvSpPr>
        <p:spPr/>
        <p:txBody>
          <a:bodyPr/>
          <a:lstStyle/>
          <a:p>
            <a:fld id="{7F1CD36D-728D-493F-8A00-3CBDAA9D52CF}" type="slidenum">
              <a:rPr lang="en-US" smtClean="0"/>
              <a:t>15</a:t>
            </a:fld>
            <a:endParaRPr lang="en-US"/>
          </a:p>
        </p:txBody>
      </p:sp>
    </p:spTree>
    <p:extLst>
      <p:ext uri="{BB962C8B-B14F-4D97-AF65-F5344CB8AC3E}">
        <p14:creationId xmlns:p14="http://schemas.microsoft.com/office/powerpoint/2010/main" val="4149439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Lessons learnt: Engaging male caregivers and the development of the community conversations</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Challenges around identifying right caregiver</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Cannot work with girls alone</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3F8EC2F-7EDC-4E5F-A76B-AED6034E76CC}" type="slidenum">
              <a:rPr lang="en-US" smtClean="0"/>
              <a:t>16</a:t>
            </a:fld>
            <a:endParaRPr lang="en-US"/>
          </a:p>
        </p:txBody>
      </p:sp>
    </p:spTree>
    <p:extLst>
      <p:ext uri="{BB962C8B-B14F-4D97-AF65-F5344CB8AC3E}">
        <p14:creationId xmlns:p14="http://schemas.microsoft.com/office/powerpoint/2010/main" val="3231815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a:t>Lire bio des jeunes chercheur.ses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D5898-0D71-514A-9495-967E68659D67}" type="slidenum">
              <a:rPr kumimoji="0" lang="en-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8127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Kola</a:t>
            </a:r>
          </a:p>
        </p:txBody>
      </p:sp>
      <p:sp>
        <p:nvSpPr>
          <p:cNvPr id="4" name="Slide Number Placeholder 3"/>
          <p:cNvSpPr>
            <a:spLocks noGrp="1"/>
          </p:cNvSpPr>
          <p:nvPr>
            <p:ph type="sldNum" sz="quarter" idx="5"/>
          </p:nvPr>
        </p:nvSpPr>
        <p:spPr/>
        <p:txBody>
          <a:bodyPr/>
          <a:lstStyle/>
          <a:p>
            <a:fld id="{1BD7776B-E7D7-4D58-8998-0583436867E4}" type="slidenum">
              <a:rPr lang="en-GB" smtClean="0"/>
              <a:t>29</a:t>
            </a:fld>
            <a:endParaRPr lang="en-GB"/>
          </a:p>
        </p:txBody>
      </p:sp>
    </p:spTree>
    <p:extLst>
      <p:ext uri="{BB962C8B-B14F-4D97-AF65-F5344CB8AC3E}">
        <p14:creationId xmlns:p14="http://schemas.microsoft.com/office/powerpoint/2010/main" val="3568034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F8EC2F-7EDC-4E5F-A76B-AED6034E76CC}" type="slidenum">
              <a:rPr lang="en-US" smtClean="0"/>
              <a:t>5</a:t>
            </a:fld>
            <a:endParaRPr lang="en-US"/>
          </a:p>
        </p:txBody>
      </p:sp>
    </p:spTree>
    <p:extLst>
      <p:ext uri="{BB962C8B-B14F-4D97-AF65-F5344CB8AC3E}">
        <p14:creationId xmlns:p14="http://schemas.microsoft.com/office/powerpoint/2010/main" val="3386508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Girl Shine is a program model and resource package that seeks to support, protect, and empower adolescent girls in humanitarian settings. (Program model on the screen)</a:t>
            </a:r>
          </a:p>
          <a:p>
            <a:pPr marL="171450" indent="-171450">
              <a:buFont typeface="Arial" panose="020B0604020202020204" pitchFamily="34" charset="0"/>
              <a:buChar char="•"/>
            </a:pPr>
            <a:r>
              <a:rPr lang="en-US"/>
              <a:t>The Girl Shine program model intends to facilitate a safe space for girls to come together—a space that is conscious about patriarchal norms and actively challenges them. Girl Shine aims to cultivate (1) a space that lets girls know they are not to blame for any violence inflicted on them, (2) a space that builds on girls’ power and potential, and (3) a space that encourages girls to think about how they want to shape their own futures. The program model also intends to engage with caregivers and the broader community on the following subjects: adolescent girls’ sexual and reproductive rights, gender norms, girls’ safety, and other issues that girls have told us are important to them. </a:t>
            </a:r>
          </a:p>
          <a:p>
            <a:pPr marL="285750" indent="-285750">
              <a:buFont typeface="Arial" panose="020B0604020202020204" pitchFamily="34" charset="0"/>
              <a:buChar char="•"/>
            </a:pPr>
            <a:endParaRPr lang="en-US" sz="1800">
              <a:solidFill>
                <a:srgbClr val="000000"/>
              </a:solidFill>
              <a:effectLst/>
              <a:latin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800">
                <a:solidFill>
                  <a:srgbClr val="000000"/>
                </a:solidFill>
                <a:effectLst/>
                <a:latin typeface="Calibri" panose="020F0502020204030204" pitchFamily="34" charset="0"/>
                <a:cs typeface="Arial" panose="020B0604020202020204" pitchFamily="34" charset="0"/>
              </a:rPr>
              <a:t>It’s implemented in over 34 countries globally through our WPE teams (plus external </a:t>
            </a:r>
            <a:r>
              <a:rPr lang="en-US" sz="1800" err="1">
                <a:solidFill>
                  <a:srgbClr val="000000"/>
                </a:solidFill>
                <a:effectLst/>
                <a:latin typeface="Calibri" panose="020F0502020204030204" pitchFamily="34" charset="0"/>
                <a:cs typeface="Arial" panose="020B0604020202020204" pitchFamily="34" charset="0"/>
              </a:rPr>
              <a:t>organisations</a:t>
            </a:r>
            <a:r>
              <a:rPr lang="en-US" sz="1800">
                <a:solidFill>
                  <a:srgbClr val="000000"/>
                </a:solidFill>
                <a:effectLst/>
                <a:latin typeface="Calibri" panose="020F0502020204030204" pitchFamily="34" charset="0"/>
                <a:cs typeface="Arial" panose="020B0604020202020204" pitchFamily="34" charset="0"/>
              </a:rPr>
              <a:t>), including in host communities, IDPs, and refugees across rural and semi-urban settings, including camp settings</a:t>
            </a:r>
          </a:p>
          <a:p>
            <a:endParaRPr lang="en-US" sz="1800">
              <a:solidFill>
                <a:srgbClr val="000000"/>
              </a:solidFill>
              <a:effectLst/>
              <a:latin typeface="Calibri" panose="020F0502020204030204" pitchFamily="34" charset="0"/>
              <a:cs typeface="Arial" panose="020B0604020202020204" pitchFamily="34" charset="0"/>
            </a:endParaRPr>
          </a:p>
          <a:p>
            <a:r>
              <a:rPr lang="en-US"/>
              <a:t>Girl Shine can be considered in:  </a:t>
            </a:r>
          </a:p>
          <a:p>
            <a:pPr marL="171450" indent="-171450">
              <a:buFont typeface="Arial" panose="020B0604020202020204" pitchFamily="34" charset="0"/>
              <a:buChar char="•"/>
            </a:pPr>
            <a:r>
              <a:rPr lang="en-US"/>
              <a:t>Emergency and post conflict settings </a:t>
            </a:r>
          </a:p>
          <a:p>
            <a:pPr marL="171450" indent="-171450">
              <a:buFont typeface="Arial" panose="020B0604020202020204" pitchFamily="34" charset="0"/>
              <a:buChar char="•"/>
            </a:pPr>
            <a:r>
              <a:rPr lang="en-US"/>
              <a:t>When the population has its primary needs met </a:t>
            </a:r>
          </a:p>
          <a:p>
            <a:pPr marL="171450" indent="-171450">
              <a:buFont typeface="Arial" panose="020B0604020202020204" pitchFamily="34" charset="0"/>
              <a:buChar char="•"/>
            </a:pPr>
            <a:r>
              <a:rPr lang="en-US"/>
              <a:t>Where GBV response services are fully established </a:t>
            </a:r>
          </a:p>
          <a:p>
            <a:pPr marL="171450" indent="-171450">
              <a:buFont typeface="Arial" panose="020B0604020202020204" pitchFamily="34" charset="0"/>
              <a:buChar char="•"/>
            </a:pPr>
            <a:r>
              <a:rPr lang="en-US"/>
              <a:t>When adolescent girls are stable enough to regularly attend the life skills groups </a:t>
            </a:r>
          </a:p>
          <a:p>
            <a:endParaRPr lang="en-US"/>
          </a:p>
          <a:p>
            <a:r>
              <a:rPr lang="en-US"/>
              <a:t>Girl Shine can be considered when: </a:t>
            </a:r>
          </a:p>
          <a:p>
            <a:pPr marL="171450" indent="-171450">
              <a:buFont typeface="Arial" panose="020B0604020202020204" pitchFamily="34" charset="0"/>
              <a:buChar char="•"/>
            </a:pPr>
            <a:r>
              <a:rPr lang="en-US"/>
              <a:t>GBV caseworkers have been trained in GBV Case Management and Caring for Child Survivors of Sexual Abuse (CCS)  </a:t>
            </a:r>
          </a:p>
          <a:p>
            <a:pPr marL="171450" indent="-171450">
              <a:buFont typeface="Arial" panose="020B0604020202020204" pitchFamily="34" charset="0"/>
              <a:buChar char="•"/>
            </a:pPr>
            <a:r>
              <a:rPr lang="en-US"/>
              <a:t>Staff &amp; young women mentors facilitating the life skills curriculum have been trained in GBV Core Concepts</a:t>
            </a:r>
          </a:p>
        </p:txBody>
      </p:sp>
      <p:sp>
        <p:nvSpPr>
          <p:cNvPr id="4" name="Slide Number Placeholder 3"/>
          <p:cNvSpPr>
            <a:spLocks noGrp="1"/>
          </p:cNvSpPr>
          <p:nvPr>
            <p:ph type="sldNum" sz="quarter" idx="5"/>
          </p:nvPr>
        </p:nvSpPr>
        <p:spPr/>
        <p:txBody>
          <a:bodyPr/>
          <a:lstStyle/>
          <a:p>
            <a:fld id="{624FFB71-E2BC-4CC9-B2DB-C620CD9420D8}" type="slidenum">
              <a:rPr lang="en-US" smtClean="0"/>
              <a:t>6</a:t>
            </a:fld>
            <a:endParaRPr lang="en-US"/>
          </a:p>
        </p:txBody>
      </p:sp>
    </p:spTree>
    <p:extLst>
      <p:ext uri="{BB962C8B-B14F-4D97-AF65-F5344CB8AC3E}">
        <p14:creationId xmlns:p14="http://schemas.microsoft.com/office/powerpoint/2010/main" val="77472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A few years back, Girl Shine went through some updates to strengthen the lens on early marriage (both prevention and response) </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We conducted a formative study in Uganda and Lebanon (2018) to help us shape the updates to Girl Shine. We found that some of the key drivers contributing to EM across both contexts were: </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Gender inequality </a:t>
            </a:r>
          </a:p>
          <a:p>
            <a:pPr marL="342900" marR="0" lvl="0" indent="-342900">
              <a:lnSpc>
                <a:spcPct val="107000"/>
              </a:lnSpc>
              <a:spcBef>
                <a:spcPts val="0"/>
              </a:spcBef>
              <a:spcAft>
                <a:spcPts val="800"/>
              </a:spcAft>
              <a:buFont typeface="Wingdings" panose="05000000000000000000" pitchFamily="2" charset="2"/>
              <a:buChar char=""/>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Strong social norms on when a girl should marry</a:t>
            </a:r>
          </a:p>
          <a:p>
            <a:pPr marL="342900" marR="0" lvl="0" indent="-342900">
              <a:lnSpc>
                <a:spcPct val="107000"/>
              </a:lnSpc>
              <a:spcBef>
                <a:spcPts val="0"/>
              </a:spcBef>
              <a:spcAft>
                <a:spcPts val="800"/>
              </a:spcAft>
              <a:buFont typeface="Wingdings" panose="05000000000000000000" pitchFamily="2" charset="2"/>
              <a:buChar char=""/>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Breakdown in relationship between girls and caregivers</a:t>
            </a:r>
          </a:p>
          <a:p>
            <a:pPr marL="342900" marR="0" lvl="0" indent="-342900">
              <a:lnSpc>
                <a:spcPct val="107000"/>
              </a:lnSpc>
              <a:spcBef>
                <a:spcPts val="0"/>
              </a:spcBef>
              <a:spcAft>
                <a:spcPts val="800"/>
              </a:spcAft>
              <a:buFont typeface="Wingdings" panose="05000000000000000000" pitchFamily="2" charset="2"/>
              <a:buChar char=""/>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Caregivers as influential decision makers related to marriage</a:t>
            </a:r>
          </a:p>
          <a:p>
            <a:pPr marL="342900" marR="0" lvl="0" indent="-342900">
              <a:lnSpc>
                <a:spcPct val="107000"/>
              </a:lnSpc>
              <a:spcBef>
                <a:spcPts val="0"/>
              </a:spcBef>
              <a:spcAft>
                <a:spcPts val="800"/>
              </a:spcAft>
              <a:buFont typeface="Wingdings" panose="05000000000000000000" pitchFamily="2" charset="2"/>
              <a:buChar char=""/>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Economic stress and uncertainty</a:t>
            </a:r>
          </a:p>
          <a:p>
            <a:pPr marL="342900" marR="0" lvl="0" indent="-342900">
              <a:lnSpc>
                <a:spcPct val="107000"/>
              </a:lnSpc>
              <a:spcBef>
                <a:spcPts val="0"/>
              </a:spcBef>
              <a:spcAft>
                <a:spcPts val="800"/>
              </a:spcAft>
              <a:buFont typeface="Wingdings" panose="05000000000000000000" pitchFamily="2" charset="2"/>
              <a:buChar char=""/>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Cramped living conditions</a:t>
            </a:r>
          </a:p>
          <a:p>
            <a:pPr marL="0" marR="0" lvl="0" indent="0">
              <a:lnSpc>
                <a:spcPct val="107000"/>
              </a:lnSpc>
              <a:spcBef>
                <a:spcPts val="0"/>
              </a:spcBef>
              <a:spcAft>
                <a:spcPts val="800"/>
              </a:spcAft>
              <a:buFont typeface="Wingdings" panose="05000000000000000000" pitchFamily="2" charset="2"/>
              <a:buNone/>
              <a:tabLst>
                <a:tab pos="457200" algn="l"/>
              </a:tabLs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GBV was also described as very common and girls’ access to services that were responsive to adolescent girls were limited. </a:t>
            </a:r>
          </a:p>
          <a:p>
            <a:endParaRPr lang="en-US"/>
          </a:p>
        </p:txBody>
      </p:sp>
      <p:sp>
        <p:nvSpPr>
          <p:cNvPr id="4" name="Slide Number Placeholder 3"/>
          <p:cNvSpPr>
            <a:spLocks noGrp="1"/>
          </p:cNvSpPr>
          <p:nvPr>
            <p:ph type="sldNum" sz="quarter" idx="5"/>
          </p:nvPr>
        </p:nvSpPr>
        <p:spPr/>
        <p:txBody>
          <a:bodyPr/>
          <a:lstStyle/>
          <a:p>
            <a:fld id="{53F8EC2F-7EDC-4E5F-A76B-AED6034E76CC}" type="slidenum">
              <a:rPr lang="en-US" smtClean="0"/>
              <a:t>7</a:t>
            </a:fld>
            <a:endParaRPr lang="en-US"/>
          </a:p>
        </p:txBody>
      </p:sp>
    </p:spTree>
    <p:extLst>
      <p:ext uri="{BB962C8B-B14F-4D97-AF65-F5344CB8AC3E}">
        <p14:creationId xmlns:p14="http://schemas.microsoft.com/office/powerpoint/2010/main" val="2896899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100" b="0" u="none">
                <a:effectLst/>
                <a:latin typeface="Calibri" panose="020F0502020204030204" pitchFamily="34" charset="0"/>
                <a:ea typeface="Calibri" panose="020F0502020204030204" pitchFamily="34" charset="0"/>
                <a:cs typeface="Times New Roman" panose="02020603050405020304" pitchFamily="18" charset="0"/>
              </a:rPr>
              <a:t>As a result of the formative study, we developed a series of new tools that are included in Girl Shine, with an emphasis on early marriage prevention and responding to the needs of married girls.  </a:t>
            </a:r>
          </a:p>
          <a:p>
            <a:pPr marL="0" marR="0">
              <a:lnSpc>
                <a:spcPct val="107000"/>
              </a:lnSpc>
              <a:spcBef>
                <a:spcPts val="0"/>
              </a:spcBef>
              <a:spcAft>
                <a:spcPts val="0"/>
              </a:spcAft>
            </a:pPr>
            <a:endParaRPr lang="en-US" sz="1100" b="0" u="none">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0" u="none">
                <a:effectLst/>
                <a:latin typeface="Calibri" panose="020F0502020204030204" pitchFamily="34" charset="0"/>
                <a:ea typeface="Calibri" panose="020F0502020204030204" pitchFamily="34" charset="0"/>
                <a:cs typeface="Times New Roman" panose="02020603050405020304" pitchFamily="18" charset="0"/>
              </a:rPr>
              <a:t>**Emphasize which tools can be used by participants who haven’t been trained on GS to help strengthen their existing work**</a:t>
            </a:r>
          </a:p>
          <a:p>
            <a:pPr marL="0" marR="0">
              <a:lnSpc>
                <a:spcPct val="107000"/>
              </a:lnSpc>
              <a:spcBef>
                <a:spcPts val="0"/>
              </a:spcBef>
              <a:spcAft>
                <a:spcPts val="0"/>
              </a:spcAft>
            </a:pPr>
            <a:endParaRPr lang="en-US" sz="1100" b="1" u="sng">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u="sng">
                <a:effectLst/>
                <a:latin typeface="Calibri" panose="020F0502020204030204" pitchFamily="34" charset="0"/>
                <a:ea typeface="Calibri" panose="020F0502020204030204" pitchFamily="34" charset="0"/>
                <a:cs typeface="Times New Roman" panose="02020603050405020304" pitchFamily="18" charset="0"/>
              </a:rPr>
              <a:t>Part 2A: Girls Curriculum: </a:t>
            </a:r>
          </a:p>
          <a:p>
            <a:pPr marL="171450" marR="0" indent="-171450">
              <a:lnSpc>
                <a:spcPct val="107000"/>
              </a:lnSpc>
              <a:spcBef>
                <a:spcPts val="0"/>
              </a:spcBef>
              <a:spcAft>
                <a:spcPts val="0"/>
              </a:spcAft>
              <a:buFont typeface="Arial" panose="020B0604020202020204" pitchFamily="34" charset="0"/>
              <a:buChar char="•"/>
            </a:pPr>
            <a:r>
              <a:rPr lang="en-US" sz="1100">
                <a:effectLst/>
                <a:latin typeface="Calibri" panose="020F0502020204030204" pitchFamily="34" charset="0"/>
                <a:ea typeface="Calibri" panose="020F0502020204030204" pitchFamily="34" charset="0"/>
                <a:cs typeface="Times New Roman" panose="02020603050405020304" pitchFamily="18" charset="0"/>
              </a:rPr>
              <a:t>Two components: one for married and unmarried girls comprising of 16 sessions</a:t>
            </a:r>
          </a:p>
          <a:p>
            <a:pPr marL="171450" indent="-171450">
              <a:buFont typeface="Arial" panose="020B0604020202020204" pitchFamily="34" charset="0"/>
              <a:buChar char="•"/>
            </a:pPr>
            <a:r>
              <a:rPr lang="en-US" sz="1100"/>
              <a:t>We would expect that the intervention will not only contribute to a delay in marriage, but also build unmarried girls’ skills and knowledge in a number of areas, by increasing their knowledge of the risks of early marriage, providing information on sexual and reproductive health rights, supporting both girls and caregivers to find alternatives to marriage, supporting girls and caregivers to strengthen relationships with each other, and building social support and solidarity amongst girls.</a:t>
            </a:r>
          </a:p>
          <a:p>
            <a:pPr marL="171450" indent="-171450">
              <a:buFont typeface="Arial" panose="020B0604020202020204" pitchFamily="34" charset="0"/>
              <a:buChar char="•"/>
            </a:pPr>
            <a:r>
              <a:rPr lang="en-US" sz="1100"/>
              <a:t>In addition, for married girls, the program provides them with information about their bodies and guidance about how to influence decisions that affect their lives. It will also provide support for girls and caregivers to strengthen their relationships and encourage solidarity amongst girls so that married girls have a solid support system.</a:t>
            </a:r>
          </a:p>
          <a:p>
            <a:pPr marL="1143000" marR="0" lvl="2" indent="-228600">
              <a:lnSpc>
                <a:spcPct val="107000"/>
              </a:lnSpc>
              <a:spcBef>
                <a:spcPts val="0"/>
              </a:spcBef>
              <a:spcAft>
                <a:spcPts val="0"/>
              </a:spcAft>
              <a:buFont typeface="Arial" panose="020B0604020202020204" pitchFamily="34" charset="0"/>
              <a:buChar char="•"/>
              <a:tabLst>
                <a:tab pos="1371600" algn="l"/>
              </a:tabLs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37160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b="1" u="sng">
                <a:effectLst/>
                <a:latin typeface="Calibri" panose="020F0502020204030204" pitchFamily="34" charset="0"/>
                <a:ea typeface="Calibri" panose="020F0502020204030204" pitchFamily="34" charset="0"/>
                <a:cs typeface="Times New Roman" panose="02020603050405020304" pitchFamily="18" charset="0"/>
              </a:rPr>
              <a:t>Part 3A: Caregiver Curriculum</a:t>
            </a:r>
            <a:r>
              <a:rPr lang="en-US" sz="1100">
                <a:effectLst/>
                <a:latin typeface="Calibri" panose="020F0502020204030204" pitchFamily="34" charset="0"/>
                <a:ea typeface="Calibri" panose="020F0502020204030204" pitchFamily="34" charset="0"/>
                <a:cs typeface="Times New Roman" panose="02020603050405020304" pitchFamily="18" charset="0"/>
              </a:rPr>
              <a:t> – </a:t>
            </a:r>
          </a:p>
          <a:p>
            <a:pPr marL="171450" marR="0" indent="-171450">
              <a:lnSpc>
                <a:spcPct val="107000"/>
              </a:lnSpc>
              <a:spcBef>
                <a:spcPts val="0"/>
              </a:spcBef>
              <a:spcAft>
                <a:spcPts val="0"/>
              </a:spcAft>
              <a:buFont typeface="Arial" panose="020B0604020202020204" pitchFamily="34" charset="0"/>
              <a:buChar char="•"/>
            </a:pPr>
            <a:r>
              <a:rPr lang="en-US" sz="1100">
                <a:effectLst/>
                <a:latin typeface="Calibri" panose="020F0502020204030204" pitchFamily="34" charset="0"/>
                <a:ea typeface="Calibri" panose="020F0502020204030204" pitchFamily="34" charset="0"/>
                <a:cs typeface="Times New Roman" panose="02020603050405020304" pitchFamily="18" charset="0"/>
              </a:rPr>
              <a:t>For female and male caregivers, comprising of 16 sessions</a:t>
            </a:r>
          </a:p>
          <a:p>
            <a:pPr marL="171450" marR="0" indent="-171450">
              <a:lnSpc>
                <a:spcPct val="107000"/>
              </a:lnSpc>
              <a:spcBef>
                <a:spcPts val="0"/>
              </a:spcBef>
              <a:spcAft>
                <a:spcPts val="0"/>
              </a:spcAft>
              <a:buFont typeface="Arial" panose="020B0604020202020204" pitchFamily="34" charset="0"/>
              <a:buChar char="•"/>
            </a:pPr>
            <a:r>
              <a:rPr lang="en-US" sz="1100">
                <a:effectLst/>
                <a:latin typeface="Calibri" panose="020F0502020204030204" pitchFamily="34" charset="0"/>
                <a:ea typeface="Calibri" panose="020F0502020204030204" pitchFamily="34" charset="0"/>
                <a:cs typeface="Times New Roman" panose="02020603050405020304" pitchFamily="18" charset="0"/>
              </a:rPr>
              <a:t>The aim is to support </a:t>
            </a:r>
            <a:r>
              <a:rPr lang="en-US" sz="1100"/>
              <a:t>caregivers to find alternatives to marriage, and assist in strengthening relationships with each other. </a:t>
            </a:r>
          </a:p>
          <a:p>
            <a:pPr marL="171450" marR="0" indent="-171450">
              <a:lnSpc>
                <a:spcPct val="107000"/>
              </a:lnSpc>
              <a:spcBef>
                <a:spcPts val="0"/>
              </a:spcBef>
              <a:spcAft>
                <a:spcPts val="0"/>
              </a:spcAft>
              <a:buFont typeface="Arial" panose="020B0604020202020204" pitchFamily="34" charset="0"/>
              <a:buChar char="•"/>
            </a:pPr>
            <a:r>
              <a:rPr lang="en-US" sz="1100"/>
              <a:t>We encourage the pre-marital caregivers of married girls to attend if feasible as this is a time when girls will need their support system, but we also do include mother in-laws. </a:t>
            </a:r>
          </a:p>
          <a:p>
            <a:pPr marL="171450" marR="0" indent="-171450">
              <a:lnSpc>
                <a:spcPct val="107000"/>
              </a:lnSpc>
              <a:spcBef>
                <a:spcPts val="0"/>
              </a:spcBef>
              <a:spcAft>
                <a:spcPts val="0"/>
              </a:spcAft>
              <a:buFont typeface="Arial" panose="020B0604020202020204" pitchFamily="34" charset="0"/>
              <a:buChar char="•"/>
            </a:pPr>
            <a:endParaRPr lang="en-US" sz="1100"/>
          </a:p>
          <a:p>
            <a:pPr marL="171450" marR="0" indent="-171450">
              <a:lnSpc>
                <a:spcPct val="107000"/>
              </a:lnSpc>
              <a:spcBef>
                <a:spcPts val="0"/>
              </a:spcBef>
              <a:spcAft>
                <a:spcPts val="0"/>
              </a:spcAft>
              <a:buFont typeface="Arial" panose="020B0604020202020204" pitchFamily="34" charset="0"/>
              <a:buChar char="•"/>
            </a:pPr>
            <a:r>
              <a:rPr lang="en-US" sz="1100"/>
              <a:t>Both curricula require trained Girl Shine staff. However there is a lot of other content included that could help strengthen your existing work on the topic. </a:t>
            </a:r>
          </a:p>
          <a:p>
            <a:pPr marL="171450" marR="0" indent="-171450">
              <a:lnSpc>
                <a:spcPct val="107000"/>
              </a:lnSpc>
              <a:spcBef>
                <a:spcPts val="0"/>
              </a:spcBef>
              <a:spcAft>
                <a:spcPts val="0"/>
              </a:spcAft>
              <a:buFont typeface="Arial" panose="020B0604020202020204" pitchFamily="34" charset="0"/>
              <a:buChar char="•"/>
            </a:pPr>
            <a:endParaRPr lang="en-US" sz="1100"/>
          </a:p>
          <a:p>
            <a:pPr marL="171450" marR="0" indent="-171450">
              <a:lnSpc>
                <a:spcPct val="107000"/>
              </a:lnSpc>
              <a:spcBef>
                <a:spcPts val="0"/>
              </a:spcBef>
              <a:spcAft>
                <a:spcPts val="0"/>
              </a:spcAft>
              <a:buFont typeface="Arial" panose="020B0604020202020204" pitchFamily="34" charset="0"/>
              <a:buChar char="•"/>
            </a:pPr>
            <a:r>
              <a:rPr lang="en-US" sz="1100" b="1" u="sng"/>
              <a:t>Easy Read: </a:t>
            </a:r>
            <a:r>
              <a:rPr lang="en-US" sz="1100"/>
              <a:t>For example, if you are conducting assessments with girls and caregivers, we have adapted all of our assessment tools into easy to read formats, making them more accessible to those with intellectual disabilities. </a:t>
            </a:r>
            <a:endParaRPr lang="en-US" sz="1100" b="0" u="none" strike="noStrike">
              <a:effectLst/>
              <a:latin typeface="Calibri" panose="020F0502020204030204" pitchFamily="34" charset="0"/>
              <a:ea typeface="+mn-ea"/>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100" b="1" u="sng">
                <a:effectLst/>
                <a:latin typeface="Calibri" panose="020F0502020204030204" pitchFamily="34" charset="0"/>
                <a:ea typeface="Calibri" panose="020F0502020204030204" pitchFamily="34" charset="0"/>
                <a:cs typeface="Times New Roman" panose="02020603050405020304" pitchFamily="18" charset="0"/>
              </a:rPr>
              <a:t>Key Messages Guidance: </a:t>
            </a:r>
            <a:r>
              <a:rPr lang="en-US" sz="1100">
                <a:effectLst/>
                <a:latin typeface="Calibri" panose="020F0502020204030204" pitchFamily="34" charset="0"/>
                <a:ea typeface="Calibri" panose="020F0502020204030204" pitchFamily="34" charset="0"/>
                <a:cs typeface="Times New Roman" panose="02020603050405020304" pitchFamily="18" charset="0"/>
              </a:rPr>
              <a:t>The messages have been primarily developed for women and men who are not participating in the early marriage sessions, as the content is already covered there. The messages can be adapted to the community more broadly, reaching boys, community leaders, teachers, and anyone else within the community who have influence over the lives of adolescent girls. Key messages include these such as strengthening relationships between girls/caregivers, decision making, gender equality, marginalized groups, girls with disabilities, health, violence/safety, accessing services, and early marriage. These can be weaved into existing programming.</a:t>
            </a:r>
            <a:endParaRPr lang="en-US" sz="1100" b="0" u="none">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100" b="1" u="sng">
                <a:effectLst/>
                <a:latin typeface="Calibri" panose="020F0502020204030204" pitchFamily="34" charset="0"/>
                <a:ea typeface="Calibri" panose="020F0502020204030204" pitchFamily="34" charset="0"/>
                <a:cs typeface="Times New Roman" panose="02020603050405020304" pitchFamily="18" charset="0"/>
              </a:rPr>
              <a:t>Community Conversation Sessions Guide: </a:t>
            </a:r>
            <a:r>
              <a:rPr lang="en-US" sz="1100">
                <a:effectLst/>
                <a:latin typeface="Calibri" panose="020F0502020204030204" pitchFamily="34" charset="0"/>
                <a:ea typeface="Calibri" panose="020F0502020204030204" pitchFamily="34" charset="0"/>
                <a:cs typeface="Times New Roman" panose="02020603050405020304" pitchFamily="18" charset="0"/>
              </a:rPr>
              <a:t>These sessions have been designed to be conducted with the broader community, but each participant should commit to completing all four sessions. The sessions have been designed to help implementing organizations reach the community with messaging and information related to adolescent girls so that this information is not just limited to those people participating in the caregiver sessions. It is recommended that trained facilitators implement these, but there is flexibility to use these outside of Girl Shine programming. </a:t>
            </a:r>
            <a:endParaRPr lang="en-US" sz="1100" b="0" u="none">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100" b="1" u="sng">
                <a:effectLst/>
                <a:latin typeface="Calibri" panose="020F0502020204030204" pitchFamily="34" charset="0"/>
                <a:ea typeface="Calibri" panose="020F0502020204030204" pitchFamily="34" charset="0"/>
                <a:cs typeface="Times New Roman" panose="02020603050405020304" pitchFamily="18" charset="0"/>
              </a:rPr>
              <a:t>Outreach Strategy: can be used by </a:t>
            </a:r>
            <a:r>
              <a:rPr lang="en-US" sz="1100">
                <a:effectLst/>
                <a:latin typeface="Calibri" panose="020F0502020204030204" pitchFamily="34" charset="0"/>
                <a:ea typeface="Calibri" panose="020F0502020204030204" pitchFamily="34" charset="0"/>
                <a:cs typeface="Times New Roman" panose="02020603050405020304" pitchFamily="18" charset="0"/>
              </a:rPr>
              <a:t>actors who want to increase their reach of diverse adolescent girls for their program activities. It can be used to find girls to participate in Girl Shine as well as other activities being offered by humanitarian actors. The strategy supports the intentional outreach of girls who could most benefit from programming e.g. diverse girls, girls most at risk of violence, girls without strong support networks, girls with disabilities and girls who are often missed by general outreach initiatives and girl with disabilities. It will also help you to tailor activities to meet the needs and interests of girls. </a:t>
            </a:r>
          </a:p>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u="sng">
                <a:effectLst/>
                <a:latin typeface="Calibri" panose="020F0502020204030204" pitchFamily="34" charset="0"/>
                <a:ea typeface="Calibri" panose="020F0502020204030204" pitchFamily="34" charset="0"/>
                <a:cs typeface="Times New Roman" panose="02020603050405020304" pitchFamily="18" charset="0"/>
              </a:rPr>
              <a:t>Kaya Training courses:</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The objectives of the </a:t>
            </a:r>
            <a:r>
              <a:rPr lang="en-US" sz="1100" b="1" u="sng">
                <a:effectLst/>
                <a:latin typeface="Calibri" panose="020F0502020204030204" pitchFamily="34" charset="0"/>
                <a:ea typeface="Calibri" panose="020F0502020204030204" pitchFamily="34" charset="0"/>
                <a:cs typeface="Times New Roman" panose="02020603050405020304" pitchFamily="18" charset="0"/>
              </a:rPr>
              <a:t>Service Provider training are: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•Understand what some of the barriers to care are for adolescent girls </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•Strengthen communication techniques for working with girls</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•Learn about adolescent girls’ right to sexual and reproductive health information and services </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•Understand GBV case management approaches to working with adolescent girls, including related to early marriage.</a:t>
            </a:r>
          </a:p>
          <a:p>
            <a:pPr marL="0" marR="0">
              <a:lnSpc>
                <a:spcPct val="107000"/>
              </a:lnSpc>
              <a:spcBef>
                <a:spcPts val="0"/>
              </a:spcBef>
              <a:spcAft>
                <a:spcPts val="0"/>
              </a:spcAft>
            </a:pPr>
            <a:r>
              <a:rPr lang="en-US" sz="1100" b="1"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u="sng">
                <a:effectLst/>
                <a:latin typeface="Calibri" panose="020F0502020204030204" pitchFamily="34" charset="0"/>
                <a:ea typeface="Calibri" panose="020F0502020204030204" pitchFamily="34" charset="0"/>
                <a:cs typeface="Times New Roman" panose="02020603050405020304" pitchFamily="18" charset="0"/>
              </a:rPr>
              <a:t>Girl Shine Training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algn="l">
              <a:buFont typeface="Arial" panose="020B0604020202020204" pitchFamily="34" charset="0"/>
              <a:buChar char="•"/>
            </a:pPr>
            <a:r>
              <a:rPr lang="en-US" sz="1600" b="0" i="0">
                <a:solidFill>
                  <a:srgbClr val="353535"/>
                </a:solidFill>
                <a:effectLst/>
                <a:latin typeface="Poppins" panose="00000500000000000000" pitchFamily="2" charset="0"/>
              </a:rPr>
              <a:t>Understand the Girl Shine program model and theory of change</a:t>
            </a:r>
            <a:br>
              <a:rPr lang="en-US" sz="1600" b="0" i="0">
                <a:solidFill>
                  <a:srgbClr val="353535"/>
                </a:solidFill>
                <a:effectLst/>
                <a:latin typeface="Poppins" panose="00000500000000000000" pitchFamily="2" charset="0"/>
              </a:rPr>
            </a:br>
            <a:r>
              <a:rPr lang="en-US" sz="1600" b="0" i="0">
                <a:solidFill>
                  <a:srgbClr val="353535"/>
                </a:solidFill>
                <a:effectLst/>
                <a:latin typeface="Poppins" panose="00000500000000000000" pitchFamily="2" charset="0"/>
              </a:rPr>
              <a:t>Know how to assess and design the Girl Shine intervention based on your context</a:t>
            </a:r>
          </a:p>
          <a:p>
            <a:pPr algn="l">
              <a:buFont typeface="Arial" panose="020B0604020202020204" pitchFamily="34" charset="0"/>
              <a:buChar char="•"/>
            </a:pPr>
            <a:r>
              <a:rPr lang="en-US" sz="1600" b="0" i="0">
                <a:solidFill>
                  <a:srgbClr val="353535"/>
                </a:solidFill>
                <a:effectLst/>
                <a:latin typeface="Poppins" panose="00000500000000000000" pitchFamily="2" charset="0"/>
              </a:rPr>
              <a:t>Understand the Girl Shine implementation and close out process  </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endParaRPr lang="en-US"/>
          </a:p>
        </p:txBody>
      </p:sp>
      <p:sp>
        <p:nvSpPr>
          <p:cNvPr id="4" name="Slide Number Placeholder 3"/>
          <p:cNvSpPr>
            <a:spLocks noGrp="1"/>
          </p:cNvSpPr>
          <p:nvPr>
            <p:ph type="sldNum" sz="quarter" idx="5"/>
          </p:nvPr>
        </p:nvSpPr>
        <p:spPr/>
        <p:txBody>
          <a:bodyPr/>
          <a:lstStyle/>
          <a:p>
            <a:fld id="{53F8EC2F-7EDC-4E5F-A76B-AED6034E76CC}" type="slidenum">
              <a:rPr lang="en-US" smtClean="0"/>
              <a:t>8</a:t>
            </a:fld>
            <a:endParaRPr lang="en-US"/>
          </a:p>
        </p:txBody>
      </p:sp>
    </p:spTree>
    <p:extLst>
      <p:ext uri="{BB962C8B-B14F-4D97-AF65-F5344CB8AC3E}">
        <p14:creationId xmlns:p14="http://schemas.microsoft.com/office/powerpoint/2010/main" val="2610130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rtl="0">
              <a:lnSpc>
                <a:spcPct val="107000"/>
              </a:lnSpc>
              <a:spcBef>
                <a:spcPts val="0"/>
              </a:spcBef>
              <a:spcAft>
                <a:spcPts val="0"/>
              </a:spcAft>
              <a:buClr>
                <a:srgbClr val="FFC000"/>
              </a:buClr>
              <a:buSzPts val="1100"/>
              <a:buFont typeface="Wingdings" panose="05000000000000000000" pitchFamily="2" charset="2"/>
              <a:buNone/>
            </a:pPr>
            <a:r>
              <a:rPr lang="en-US"/>
              <a:t>How do these new tools come together to address early marriage: </a:t>
            </a:r>
          </a:p>
          <a:p>
            <a:pPr marL="0" marR="0" lvl="0" indent="0" rtl="0">
              <a:lnSpc>
                <a:spcPct val="107000"/>
              </a:lnSpc>
              <a:spcBef>
                <a:spcPts val="0"/>
              </a:spcBef>
              <a:spcAft>
                <a:spcPts val="0"/>
              </a:spcAft>
              <a:buClr>
                <a:srgbClr val="FFC000"/>
              </a:buClr>
              <a:buSzPts val="1100"/>
              <a:buFont typeface="Wingdings" panose="05000000000000000000" pitchFamily="2" charset="2"/>
              <a:buNone/>
            </a:pPr>
            <a:endParaRPr lang="en-US"/>
          </a:p>
          <a:p>
            <a:pPr marL="0" marR="0" lvl="0" indent="0" rtl="0">
              <a:lnSpc>
                <a:spcPct val="107000"/>
              </a:lnSpc>
              <a:spcBef>
                <a:spcPts val="0"/>
              </a:spcBef>
              <a:spcAft>
                <a:spcPts val="0"/>
              </a:spcAft>
              <a:buClr>
                <a:srgbClr val="FFC000"/>
              </a:buClr>
              <a:buSzPts val="1100"/>
              <a:buFont typeface="Wingdings" panose="05000000000000000000" pitchFamily="2" charset="2"/>
              <a:buNone/>
            </a:pPr>
            <a:r>
              <a:rPr lang="en-US"/>
              <a:t>As part of the updates to Girl Shine, we developed a framework for addressing early marriage: </a:t>
            </a:r>
          </a:p>
          <a:p>
            <a:pPr marL="0" marR="0" lvl="0" indent="0" rtl="0">
              <a:lnSpc>
                <a:spcPct val="107000"/>
              </a:lnSpc>
              <a:spcBef>
                <a:spcPts val="0"/>
              </a:spcBef>
              <a:spcAft>
                <a:spcPts val="0"/>
              </a:spcAft>
              <a:buClr>
                <a:srgbClr val="FFC000"/>
              </a:buClr>
              <a:buSzPts val="1100"/>
              <a:buFont typeface="Wingdings" panose="05000000000000000000" pitchFamily="2" charset="2"/>
              <a:buNone/>
            </a:pPr>
            <a:endParaRPr lang="en-US"/>
          </a:p>
          <a:p>
            <a:pPr marL="0" marR="0" lvl="0" indent="0" rtl="0">
              <a:lnSpc>
                <a:spcPct val="107000"/>
              </a:lnSpc>
              <a:spcBef>
                <a:spcPts val="0"/>
              </a:spcBef>
              <a:spcAft>
                <a:spcPts val="0"/>
              </a:spcAft>
              <a:buClr>
                <a:srgbClr val="FFC000"/>
              </a:buClr>
              <a:buSzPts val="1100"/>
              <a:buFont typeface="Wingdings" panose="05000000000000000000" pitchFamily="2" charset="2"/>
              <a:buNone/>
            </a:pPr>
            <a:r>
              <a:rPr lang="en-US"/>
              <a:t>These are the four key areas we identified as key to addressing early marriage (both preventing and responding to). The tools that have been added to Girl Shine address SOME of these areas, but it is important to advocate on the other areas which Girl Shine isn’t addressing. </a:t>
            </a:r>
          </a:p>
          <a:p>
            <a:pPr marL="0" marR="0" lvl="0" indent="0" rtl="0">
              <a:lnSpc>
                <a:spcPct val="107000"/>
              </a:lnSpc>
              <a:spcBef>
                <a:spcPts val="0"/>
              </a:spcBef>
              <a:spcAft>
                <a:spcPts val="0"/>
              </a:spcAft>
              <a:buClr>
                <a:srgbClr val="FFC000"/>
              </a:buClr>
              <a:buSzPts val="1100"/>
              <a:buFont typeface="Wingdings" panose="05000000000000000000" pitchFamily="2" charset="2"/>
              <a:buNone/>
            </a:pPr>
            <a:endParaRPr lang="en-US"/>
          </a:p>
          <a:p>
            <a:r>
              <a:rPr lang="en-US" sz="1200" b="1"/>
              <a:t>Empower girls with information, skills, and support networks: </a:t>
            </a:r>
            <a:r>
              <a:rPr lang="en-US" sz="1200" b="0"/>
              <a:t>Providing girls with information and skills and building their support network is key to early marriage delay and responding to the needs of married girls. Through the new Girl Shine content, we raise girls’ awareness about their right to be free from early marriage, how to seek help if they are being forced into a marriage and work with married girls to navigate relationships and SRH when married. Here  - we are really talking about the life skills sessions, which work to provide girls with information, skills and develop their support networks. </a:t>
            </a:r>
          </a:p>
          <a:p>
            <a:endParaRPr lang="en-US" sz="1200" b="0"/>
          </a:p>
          <a:p>
            <a:r>
              <a:rPr lang="en-US" sz="1200" b="1" err="1"/>
              <a:t>Mobilising</a:t>
            </a:r>
            <a:r>
              <a:rPr lang="en-US" sz="1200" b="1"/>
              <a:t> families and communities:  </a:t>
            </a:r>
            <a:r>
              <a:rPr lang="en-US" sz="1200" b="0"/>
              <a:t>Is critical to early marriage prevention and response. We know that families and communities are critical to addressing early marriage and are </a:t>
            </a:r>
            <a:r>
              <a:rPr lang="en-US" sz="1200" b="0" err="1"/>
              <a:t>fuelling</a:t>
            </a:r>
            <a:r>
              <a:rPr lang="en-US" sz="1200" b="0"/>
              <a:t> early marriage. Ignoring the families and community and only focusing on girls will cause tensions as girls don’t have decision making power in the same way, so we are in danger of creating a lot of awareness with girls about early marriage and then they cant do anything about it,. So it is critical to start addressing family and community norms. This is addressed through</a:t>
            </a:r>
            <a:r>
              <a:rPr lang="en-US" sz="1200" b="1"/>
              <a:t> </a:t>
            </a:r>
            <a:r>
              <a:rPr lang="en-US" sz="1200" b="0"/>
              <a:t>early marriage curriculum</a:t>
            </a:r>
            <a:r>
              <a:rPr lang="en-US" sz="1200"/>
              <a:t> for caregivers, key messages and community conversations covering key topics such as Gender, relationships, power, ASRH, comprehensive outreach tool to continue engaging with supporters and leaders. </a:t>
            </a:r>
          </a:p>
          <a:p>
            <a:endParaRPr lang="en-US" sz="1200"/>
          </a:p>
          <a:p>
            <a:r>
              <a:rPr lang="en-US" sz="1000" b="1"/>
              <a:t>Support girls’ access to services and opportunities </a:t>
            </a:r>
            <a:r>
              <a:rPr lang="en-US" sz="1000"/>
              <a:t>– advocating for girls access to services –there are things we can advocate for as humanitarian practitioners and the spaces we move in to support girl access to services GBV and other services. Providing a holistic approach is critical for addressing early marriage – and while this may not be fully covered in Girl Shine (i.e. it has a GBV focus), we do encourage advocating for girls to receive a holistic response for the intervention to be meaningful and impactful. Will be covered in the next slide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4. </a:t>
            </a:r>
            <a:r>
              <a:rPr kumimoji="0" lang="en-US" sz="1100" b="1" i="0" u="none" strike="noStrike" kern="1200" cap="none" spc="0" normalizeH="0" baseline="0" noProof="0">
                <a:ln>
                  <a:noFill/>
                </a:ln>
                <a:solidFill>
                  <a:prstClr val="black"/>
                </a:solidFill>
                <a:effectLst/>
                <a:uLnTx/>
                <a:uFillTx/>
                <a:latin typeface="Calibri"/>
                <a:ea typeface="+mn-ea"/>
                <a:cs typeface="+mn-cs"/>
              </a:rPr>
              <a:t>Leverage supportive laws and policies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When we work on early marriage it is critical we have a good understanding of the national legal framework in the country where we operate. This will help us to draw on these laws if we need to, to ensure we have a rights based approach to our work and to use during discussions with caregivers to strengthen arguments against early marriage.  We can also identify where there are gaps, especially in protections for married girls or where early marriage is legal. We can coordinate across orgs and institutions to </a:t>
            </a:r>
            <a:r>
              <a:rPr kumimoji="0" lang="en-US" sz="1100" b="0" i="0" u="none" strike="noStrike" kern="1200" cap="none" spc="0" normalizeH="0" baseline="0" noProof="0" err="1">
                <a:ln>
                  <a:noFill/>
                </a:ln>
                <a:solidFill>
                  <a:prstClr val="black"/>
                </a:solidFill>
                <a:effectLst/>
                <a:uLnTx/>
                <a:uFillTx/>
                <a:latin typeface="Calibri"/>
                <a:ea typeface="+mn-ea"/>
                <a:cs typeface="+mn-cs"/>
              </a:rPr>
              <a:t>catalyse</a:t>
            </a:r>
            <a:r>
              <a:rPr kumimoji="0" lang="en-US" sz="1100" b="0" i="0" u="none" strike="noStrike" kern="1200" cap="none" spc="0" normalizeH="0" baseline="0" noProof="0">
                <a:ln>
                  <a:noFill/>
                </a:ln>
                <a:solidFill>
                  <a:prstClr val="black"/>
                </a:solidFill>
                <a:effectLst/>
                <a:uLnTx/>
                <a:uFillTx/>
                <a:latin typeface="Calibri"/>
                <a:ea typeface="+mn-ea"/>
                <a:cs typeface="+mn-cs"/>
              </a:rPr>
              <a:t> change. We will also understand if there are any requirements to report early marriage and the potential impact that could have on the program/recruiting married girls.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
                  <a:solidFill>
                    <a:srgbClr val="FFC000"/>
                  </a:solidFill>
                </a:uFill>
                <a:latin typeface="Calibri" panose="020F0502020204030204" pitchFamily="34" charset="0"/>
                <a:ea typeface="Calibri" panose="020F0502020204030204" pitchFamily="34" charset="0"/>
                <a:cs typeface="Arial" panose="020B0604020202020204" pitchFamily="34" charset="0"/>
              </a:rPr>
              <a:t>Understand the legal framework in the context where you work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
                  <a:solidFill>
                    <a:srgbClr val="FFC000"/>
                  </a:solidFill>
                </a:uFill>
                <a:latin typeface="Calibri" panose="020F0502020204030204" pitchFamily="34" charset="0"/>
                <a:ea typeface="Calibri" panose="020F0502020204030204" pitchFamily="34" charset="0"/>
                <a:cs typeface="Arial" panose="020B0604020202020204" pitchFamily="34" charset="0"/>
              </a:rPr>
              <a:t>Understand and advocate for the strengthening of birth, marriage, and divorce registration systems.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
                  <a:solidFill>
                    <a:srgbClr val="FFC000"/>
                  </a:solidFill>
                </a:uFill>
                <a:latin typeface="Calibri" panose="020F0502020204030204" pitchFamily="34" charset="0"/>
                <a:ea typeface="Calibri" panose="020F0502020204030204" pitchFamily="34" charset="0"/>
                <a:cs typeface="Arial" panose="020B0604020202020204" pitchFamily="34" charset="0"/>
              </a:rPr>
              <a:t>Advocate for gender-equitable laws and policies, including setting the legal age of marriage to 18 </a:t>
            </a:r>
          </a:p>
          <a:p>
            <a:endParaRPr lang="en-US" sz="1000"/>
          </a:p>
          <a:p>
            <a:endParaRPr lang="en-US" sz="1000"/>
          </a:p>
          <a:p>
            <a:endParaRPr lang="en-US" sz="1000"/>
          </a:p>
          <a:p>
            <a:pPr marL="0" marR="0">
              <a:lnSpc>
                <a:spcPct val="107000"/>
              </a:lnSpc>
              <a:spcBef>
                <a:spcPts val="0"/>
              </a:spcBef>
              <a:spcAft>
                <a:spcPts val="800"/>
              </a:spcAft>
            </a:pPr>
            <a:endParaRPr lang="en-US" sz="1000"/>
          </a:p>
          <a:p>
            <a:endParaRPr lang="en-US" sz="1200"/>
          </a:p>
          <a:p>
            <a:endParaRPr lang="en-US"/>
          </a:p>
        </p:txBody>
      </p:sp>
      <p:sp>
        <p:nvSpPr>
          <p:cNvPr id="4" name="Slide Number Placeholder 3"/>
          <p:cNvSpPr>
            <a:spLocks noGrp="1"/>
          </p:cNvSpPr>
          <p:nvPr>
            <p:ph type="sldNum" sz="quarter" idx="5"/>
          </p:nvPr>
        </p:nvSpPr>
        <p:spPr/>
        <p:txBody>
          <a:bodyPr/>
          <a:lstStyle/>
          <a:p>
            <a:fld id="{624FFB71-E2BC-4CC9-B2DB-C620CD9420D8}" type="slidenum">
              <a:rPr lang="en-US" smtClean="0"/>
              <a:t>9</a:t>
            </a:fld>
            <a:endParaRPr lang="en-US"/>
          </a:p>
        </p:txBody>
      </p:sp>
    </p:spTree>
    <p:extLst>
      <p:ext uri="{BB962C8B-B14F-4D97-AF65-F5344CB8AC3E}">
        <p14:creationId xmlns:p14="http://schemas.microsoft.com/office/powerpoint/2010/main" val="2081365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1" i="0" u="none" strike="noStrike" kern="1200" cap="none" spc="0" normalizeH="0" baseline="0" noProof="0">
                <a:ln>
                  <a:noFill/>
                </a:ln>
                <a:solidFill>
                  <a:prstClr val="black"/>
                </a:solidFill>
                <a:effectLst/>
                <a:uLnTx/>
                <a:uFillTx/>
                <a:latin typeface="Calibri"/>
                <a:ea typeface="+mn-ea"/>
                <a:cs typeface="+mn-cs"/>
              </a:rPr>
              <a:t>For the areas not addressed in Girl Shine, we still have a strong advocacy role, some of the things we can do are:  </a:t>
            </a:r>
            <a:endParaRPr kumimoji="0" lang="en-US" sz="1600" b="1" i="0" u="none" strike="noStrike" kern="1200" cap="none" spc="0" normalizeH="0" baseline="0" noProof="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Advocate for actors to provide spaces for girls to meet separate from boys for recreational or other activities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Use the approaches outlined in the Girl Shine outreach strategy to improve access to services to girls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Close collaboration between CP and GBV actors to ensure girls are not falling through the cracks for response services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
                  <a:solidFill>
                    <a:srgbClr val="FFC000"/>
                  </a:solidFill>
                </a:uFill>
                <a:latin typeface="Calibri" panose="020F0502020204030204" pitchFamily="34" charset="0"/>
                <a:ea typeface="Calibri" panose="020F0502020204030204" pitchFamily="34" charset="0"/>
                <a:cs typeface="Arial" panose="020B0604020202020204" pitchFamily="34" charset="0"/>
              </a:rPr>
              <a:t>Health providers trained on ASRH, gender equality, ASRH friendly services.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
                  <a:solidFill>
                    <a:srgbClr val="FFC000"/>
                  </a:solidFill>
                </a:uFill>
                <a:latin typeface="Calibri" panose="020F0502020204030204" pitchFamily="34" charset="0"/>
                <a:ea typeface="+mn-ea"/>
                <a:cs typeface="Arial" panose="020B0604020202020204" pitchFamily="34" charset="0"/>
              </a:rPr>
              <a:t>Safe reporting and referral mechanisms in school.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
                  <a:solidFill>
                    <a:srgbClr val="FFC000"/>
                  </a:solidFill>
                </a:uFill>
                <a:latin typeface="Calibri" panose="020F0502020204030204" pitchFamily="34" charset="0"/>
                <a:ea typeface="+mn-ea"/>
                <a:cs typeface="Arial" panose="020B0604020202020204" pitchFamily="34" charset="0"/>
              </a:rPr>
              <a:t>Advocate for girls’ education, secondary and alternative.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
                  <a:solidFill>
                    <a:srgbClr val="FFC000"/>
                  </a:solidFill>
                </a:uFill>
                <a:latin typeface="Calibri" panose="020F0502020204030204" pitchFamily="34" charset="0"/>
                <a:ea typeface="+mn-ea"/>
                <a:cs typeface="Arial" panose="020B0604020202020204" pitchFamily="34" charset="0"/>
              </a:rPr>
              <a:t>Advocate for life skills in schools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
                  <a:solidFill>
                    <a:srgbClr val="FFC000"/>
                  </a:solidFill>
                </a:uFill>
                <a:latin typeface="Calibri" panose="020F0502020204030204" pitchFamily="34" charset="0"/>
                <a:ea typeface="Calibri" panose="020F0502020204030204" pitchFamily="34" charset="0"/>
                <a:cs typeface="Arial" panose="020B0604020202020204" pitchFamily="34" charset="0"/>
              </a:rPr>
              <a:t>Advocate for livelihoods training, income generating opportunities or apprenticeships to adolescent girls and/or their caregivers.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FFB71-E2BC-4CC9-B2DB-C620CD9420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6576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a:t>Some of the things to consider when doing early marriage programming with girls that we have learnt from the implementation of this project are: (read slide) </a:t>
            </a:r>
          </a:p>
          <a:p>
            <a:pPr marL="0" indent="0">
              <a:buFont typeface="Arial" panose="020B0604020202020204" pitchFamily="34" charset="0"/>
              <a:buNone/>
            </a:pPr>
            <a:endParaRPr lang="en-US" b="0"/>
          </a:p>
          <a:p>
            <a:pPr marL="171450" indent="-171450">
              <a:buFont typeface="Arial" panose="020B0604020202020204" pitchFamily="34" charset="0"/>
              <a:buChar char="•"/>
            </a:pPr>
            <a:r>
              <a:rPr lang="en-US" b="0"/>
              <a:t>*In situations where girls with disabilities face barriers to access, reasonable accommodations must be provided to secure participation for girls with disabilities, such as ramps, visual resources, or sign language interpretation. For more information on the process to follow to provide reasonable accommodation you can share this guidance</a:t>
            </a:r>
          </a:p>
          <a:p>
            <a:pPr marL="171450" indent="-171450">
              <a:buFont typeface="Arial" panose="020B0604020202020204" pitchFamily="34" charset="0"/>
              <a:buChar char="•"/>
            </a:pPr>
            <a:r>
              <a:rPr lang="en-US" b="0"/>
              <a:t>LBTQI girls and girls affiliated with minority ethnicities or religions will also make up the group composition. However, it is not recommended to actively seek out these girls on the basis of their sexual orientation or ethnicity, as this might put them in more danger in some contexts unless teams are already experienced in doing this safely and confidentially. Instead, teams can ensure that these girls are not further excluded from participation through discriminatory language or attitudes held by teams and that teams are equipped to respond to harmful attitudes and beliefs demonstrated by participants.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FFB71-E2BC-4CC9-B2DB-C620CD9420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964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a:t>When working directly with girls, there are a few things to take into consideration (read slide) </a:t>
            </a:r>
          </a:p>
          <a:p>
            <a:pPr marL="171450" indent="-171450">
              <a:buFont typeface="Arial" panose="020B0604020202020204" pitchFamily="34" charset="0"/>
              <a:buChar char="•"/>
            </a:pPr>
            <a:endParaRPr lang="en-US" b="0"/>
          </a:p>
          <a:p>
            <a:pPr marL="171450" indent="-171450">
              <a:buFont typeface="Arial" panose="020B0604020202020204" pitchFamily="34" charset="0"/>
              <a:buChar char="•"/>
            </a:pPr>
            <a:r>
              <a:rPr lang="en-US" b="0"/>
              <a:t>Girls who are married still need a support network</a:t>
            </a:r>
          </a:p>
          <a:p>
            <a:pPr marL="171450" indent="-171450">
              <a:buFont typeface="Arial" panose="020B0604020202020204" pitchFamily="34" charset="0"/>
              <a:buChar char="•"/>
            </a:pPr>
            <a:r>
              <a:rPr lang="en-US" b="0"/>
              <a:t>Do not shame, judge, or punish a girl who expresses interest in or positive feelings towards being married. While the Girl Shine Life Skills Curriculum aims to prevent early marriage, it recognizes there are many complex drivers behind early marriage. Passing judgment about girls who express interest in marriage is stigmatizing and deters them from seeking the further support they require.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FFB71-E2BC-4CC9-B2DB-C620CD9420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26468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8" name="Rectangle 7"/>
          <p:cNvSpPr/>
          <p:nvPr userDrawn="1"/>
        </p:nvSpPr>
        <p:spPr>
          <a:xfrm>
            <a:off x="0" y="1295400"/>
            <a:ext cx="9144000" cy="5562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676400"/>
            <a:ext cx="9144000" cy="3989070"/>
          </a:xfrm>
          <a:prstGeom prst="rect">
            <a:avLst/>
          </a:prstGeom>
        </p:spPr>
      </p:pic>
      <p:sp>
        <p:nvSpPr>
          <p:cNvPr id="2" name="Title 1"/>
          <p:cNvSpPr>
            <a:spLocks noGrp="1"/>
          </p:cNvSpPr>
          <p:nvPr>
            <p:ph type="ctrTitle"/>
          </p:nvPr>
        </p:nvSpPr>
        <p:spPr>
          <a:xfrm>
            <a:off x="457200" y="1752601"/>
            <a:ext cx="8229600" cy="2514599"/>
          </a:xfrm>
        </p:spPr>
        <p:txBody>
          <a:bodyPr>
            <a:noAutofit/>
          </a:bodyPr>
          <a:lstStyle>
            <a:lvl1pPr>
              <a:defRPr sz="7200" cap="all"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457200" y="4267200"/>
            <a:ext cx="8229600" cy="1066800"/>
          </a:xfrm>
        </p:spPr>
        <p:txBody>
          <a:bodyPr anchor="ctr">
            <a:normAutofit/>
          </a:bodyPr>
          <a:lstStyle>
            <a:lvl1pPr marL="0" indent="0" algn="ctr">
              <a:buNone/>
              <a:defRPr sz="2800" cap="all"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lgn="ctr">
              <a:defRPr sz="1800">
                <a:solidFill>
                  <a:schemeClr val="tx1">
                    <a:lumMod val="50000"/>
                  </a:schemeClr>
                </a:solidFill>
                <a:latin typeface="+mj-lt"/>
              </a:defRPr>
            </a:lvl1pPr>
          </a:lstStyle>
          <a:p>
            <a:fld id="{44CDA988-E53B-4089-86E7-AD5042731DD3}" type="datetimeFigureOut">
              <a:rPr lang="en-GB" smtClean="0"/>
              <a:pPr/>
              <a:t>23/08/2023</a:t>
            </a:fld>
            <a:endParaRPr lang="en-GB"/>
          </a:p>
        </p:txBody>
      </p:sp>
      <p:sp>
        <p:nvSpPr>
          <p:cNvPr id="5" name="Footer Placeholder 4"/>
          <p:cNvSpPr>
            <a:spLocks noGrp="1"/>
          </p:cNvSpPr>
          <p:nvPr>
            <p:ph type="ftr" sz="quarter" idx="11"/>
          </p:nvPr>
        </p:nvSpPr>
        <p:spPr/>
        <p:txBody>
          <a:bodyPr/>
          <a:lstStyle>
            <a:lvl1pPr algn="ctr">
              <a:defRPr sz="1800">
                <a:solidFill>
                  <a:schemeClr val="tx1">
                    <a:lumMod val="50000"/>
                  </a:schemeClr>
                </a:solidFill>
                <a:latin typeface="+mj-lt"/>
              </a:defRPr>
            </a:lvl1pPr>
          </a:lstStyle>
          <a:p>
            <a:endParaRPr lang="en-GB"/>
          </a:p>
        </p:txBody>
      </p:sp>
      <p:sp>
        <p:nvSpPr>
          <p:cNvPr id="6" name="Slide Number Placeholder 5"/>
          <p:cNvSpPr>
            <a:spLocks noGrp="1"/>
          </p:cNvSpPr>
          <p:nvPr>
            <p:ph type="sldNum" sz="quarter" idx="12"/>
          </p:nvPr>
        </p:nvSpPr>
        <p:spPr/>
        <p:txBody>
          <a:bodyPr/>
          <a:lstStyle>
            <a:lvl1pPr algn="ctr">
              <a:defRPr sz="1800">
                <a:solidFill>
                  <a:schemeClr val="tx1">
                    <a:lumMod val="50000"/>
                  </a:schemeClr>
                </a:solidFill>
                <a:latin typeface="+mj-lt"/>
              </a:defRPr>
            </a:lvl1pPr>
          </a:lstStyle>
          <a:p>
            <a:fld id="{575D0CC2-870C-4870-B06C-DE04CC661C67}" type="slidenum">
              <a:rPr lang="en-GB" smtClean="0"/>
              <a:pPr/>
              <a:t>‹#›</a:t>
            </a:fld>
            <a:endParaRPr lang="en-GB"/>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5800" y="533400"/>
            <a:ext cx="4572000" cy="501015"/>
          </a:xfrm>
          <a:prstGeom prst="rect">
            <a:avLst/>
          </a:prstGeom>
        </p:spPr>
      </p:pic>
    </p:spTree>
    <p:extLst>
      <p:ext uri="{BB962C8B-B14F-4D97-AF65-F5344CB8AC3E}">
        <p14:creationId xmlns:p14="http://schemas.microsoft.com/office/powerpoint/2010/main" val="2523893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Header + Img - L">
    <p:bg>
      <p:bgPr>
        <a:solidFill>
          <a:srgbClr val="FFFFFF"/>
        </a:solidFill>
        <a:effectLst/>
      </p:bgPr>
    </p:bg>
    <p:spTree>
      <p:nvGrpSpPr>
        <p:cNvPr id="1" name=""/>
        <p:cNvGrpSpPr/>
        <p:nvPr/>
      </p:nvGrpSpPr>
      <p:grpSpPr>
        <a:xfrm>
          <a:off x="0" y="0"/>
          <a:ext cx="0" cy="0"/>
          <a:chOff x="0" y="0"/>
          <a:chExt cx="0" cy="0"/>
        </a:xfrm>
      </p:grpSpPr>
      <p:sp>
        <p:nvSpPr>
          <p:cNvPr id="4" name="Picture Placeholder 2"/>
          <p:cNvSpPr>
            <a:spLocks noGrp="1"/>
          </p:cNvSpPr>
          <p:nvPr>
            <p:ph type="pic" idx="1"/>
          </p:nvPr>
        </p:nvSpPr>
        <p:spPr>
          <a:xfrm>
            <a:off x="0" y="0"/>
            <a:ext cx="9144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3" name="Title 1"/>
          <p:cNvSpPr>
            <a:spLocks noGrp="1"/>
          </p:cNvSpPr>
          <p:nvPr>
            <p:ph type="title" hasCustomPrompt="1"/>
          </p:nvPr>
        </p:nvSpPr>
        <p:spPr>
          <a:xfrm>
            <a:off x="4572000" y="0"/>
            <a:ext cx="4572000" cy="6858000"/>
          </a:xfrm>
          <a:solidFill>
            <a:schemeClr val="accent1">
              <a:alpha val="95000"/>
            </a:schemeClr>
          </a:solidFill>
        </p:spPr>
        <p:txBody>
          <a:bodyPr lIns="457200" tIns="457200" rIns="457200" bIns="457200"/>
          <a:lstStyle>
            <a:lvl1pPr algn="l">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52842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FFFFF"/>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CDA988-E53B-4089-86E7-AD5042731DD3}" type="datetimeFigureOut">
              <a:rPr lang="en-GB" smtClean="0"/>
              <a:t>23/08/2023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248015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CDA988-E53B-4089-86E7-AD5042731DD3}" type="datetimeFigureOut">
              <a:rPr lang="en-GB" smtClean="0"/>
              <a:t>23/08/2023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1357904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8143" y="4724400"/>
            <a:ext cx="9162143" cy="2133600"/>
          </a:xfrm>
          <a:prstGeom prst="rect">
            <a:avLst/>
          </a:prstGeom>
        </p:spPr>
      </p:pic>
      <p:sp>
        <p:nvSpPr>
          <p:cNvPr id="2" name="Title 1"/>
          <p:cNvSpPr>
            <a:spLocks noGrp="1"/>
          </p:cNvSpPr>
          <p:nvPr>
            <p:ph type="title"/>
          </p:nvPr>
        </p:nvSpPr>
        <p:spPr>
          <a:xfrm>
            <a:off x="457200" y="5029200"/>
            <a:ext cx="8258628" cy="566738"/>
          </a:xfrm>
        </p:spPr>
        <p:txBody>
          <a:bodyPr anchor="b">
            <a:normAutofit/>
          </a:bodyPr>
          <a:lstStyle>
            <a:lvl1pPr algn="l">
              <a:defRPr sz="2400" b="1">
                <a:solidFill>
                  <a:schemeClr val="bg1"/>
                </a:solidFill>
              </a:defRPr>
            </a:lvl1pPr>
          </a:lstStyle>
          <a:p>
            <a:r>
              <a:rPr lang="en-US"/>
              <a:t>Click to edit Master title style</a:t>
            </a:r>
            <a:endParaRPr lang="en-GB"/>
          </a:p>
        </p:txBody>
      </p:sp>
      <p:sp>
        <p:nvSpPr>
          <p:cNvPr id="4" name="Text Placeholder 3"/>
          <p:cNvSpPr>
            <a:spLocks noGrp="1"/>
          </p:cNvSpPr>
          <p:nvPr>
            <p:ph type="body" sz="half" idx="2"/>
          </p:nvPr>
        </p:nvSpPr>
        <p:spPr>
          <a:xfrm>
            <a:off x="457200" y="5715000"/>
            <a:ext cx="8229600" cy="5334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CDA988-E53B-4089-86E7-AD5042731DD3}" type="datetimeFigureOut">
              <a:rPr lang="en-GB" smtClean="0"/>
              <a:t>23/08/2023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913240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FFFFFF"/>
        </a:solidFill>
        <a:effectLst/>
      </p:bgPr>
    </p:bg>
    <p:spTree>
      <p:nvGrpSpPr>
        <p:cNvPr id="1" name=""/>
        <p:cNvGrpSpPr/>
        <p:nvPr/>
      </p:nvGrpSpPr>
      <p:grpSpPr>
        <a:xfrm>
          <a:off x="0" y="0"/>
          <a:ext cx="0" cy="0"/>
          <a:chOff x="0" y="0"/>
          <a:chExt cx="0" cy="0"/>
        </a:xfrm>
      </p:grpSpPr>
      <p:sp>
        <p:nvSpPr>
          <p:cNvPr id="8" name="Rectangle 7"/>
          <p:cNvSpPr/>
          <p:nvPr userDrawn="1"/>
        </p:nvSpPr>
        <p:spPr>
          <a:xfrm>
            <a:off x="0" y="1295400"/>
            <a:ext cx="9144000" cy="426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b="-4829"/>
          <a:stretch/>
        </p:blipFill>
        <p:spPr>
          <a:xfrm>
            <a:off x="0" y="1295400"/>
            <a:ext cx="9144001" cy="3663043"/>
          </a:xfrm>
          <a:prstGeom prst="rect">
            <a:avLst/>
          </a:prstGeom>
        </p:spPr>
      </p:pic>
      <p:sp>
        <p:nvSpPr>
          <p:cNvPr id="2" name="Title 1"/>
          <p:cNvSpPr>
            <a:spLocks noGrp="1"/>
          </p:cNvSpPr>
          <p:nvPr>
            <p:ph type="ctrTitle" hasCustomPrompt="1"/>
          </p:nvPr>
        </p:nvSpPr>
        <p:spPr>
          <a:xfrm>
            <a:off x="457200" y="1295401"/>
            <a:ext cx="8229600" cy="2133599"/>
          </a:xfrm>
        </p:spPr>
        <p:txBody>
          <a:bodyPr>
            <a:noAutofit/>
          </a:bodyPr>
          <a:lstStyle>
            <a:lvl1pPr>
              <a:defRPr sz="11500" cap="all" baseline="0">
                <a:solidFill>
                  <a:schemeClr val="tx1"/>
                </a:solidFill>
              </a:defRPr>
            </a:lvl1pPr>
          </a:lstStyle>
          <a:p>
            <a:r>
              <a:rPr lang="en-US"/>
              <a:t>THANK YOU</a:t>
            </a:r>
            <a:endParaRPr lang="en-GB"/>
          </a:p>
        </p:txBody>
      </p:sp>
      <p:sp>
        <p:nvSpPr>
          <p:cNvPr id="3" name="Subtitle 2"/>
          <p:cNvSpPr>
            <a:spLocks noGrp="1"/>
          </p:cNvSpPr>
          <p:nvPr>
            <p:ph type="subTitle" idx="1"/>
          </p:nvPr>
        </p:nvSpPr>
        <p:spPr>
          <a:xfrm>
            <a:off x="457200" y="3429000"/>
            <a:ext cx="8229600" cy="609599"/>
          </a:xfrm>
        </p:spPr>
        <p:txBody>
          <a:bodyPr anchor="ctr">
            <a:normAutofit/>
          </a:bodyPr>
          <a:lstStyle>
            <a:lvl1pPr marL="0" indent="0" algn="ctr">
              <a:buNone/>
              <a:defRPr sz="2800" cap="all"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85800" y="4958443"/>
            <a:ext cx="2133600" cy="365125"/>
          </a:xfrm>
        </p:spPr>
        <p:txBody>
          <a:bodyPr/>
          <a:lstStyle>
            <a:lvl1pPr algn="ctr">
              <a:defRPr sz="1800">
                <a:solidFill>
                  <a:schemeClr val="tx1">
                    <a:lumMod val="50000"/>
                  </a:schemeClr>
                </a:solidFill>
                <a:latin typeface="+mj-lt"/>
              </a:defRPr>
            </a:lvl1pPr>
          </a:lstStyle>
          <a:p>
            <a:fld id="{44CDA988-E53B-4089-86E7-AD5042731DD3}" type="datetimeFigureOut">
              <a:rPr lang="en-GB" smtClean="0"/>
              <a:pPr/>
              <a:t>23/08/2023</a:t>
            </a:fld>
            <a:endParaRPr lang="en-GB"/>
          </a:p>
        </p:txBody>
      </p:sp>
      <p:sp>
        <p:nvSpPr>
          <p:cNvPr id="5" name="Footer Placeholder 4"/>
          <p:cNvSpPr>
            <a:spLocks noGrp="1"/>
          </p:cNvSpPr>
          <p:nvPr>
            <p:ph type="ftr" sz="quarter" idx="11"/>
          </p:nvPr>
        </p:nvSpPr>
        <p:spPr>
          <a:xfrm>
            <a:off x="3352800" y="4958443"/>
            <a:ext cx="2895600" cy="365125"/>
          </a:xfrm>
        </p:spPr>
        <p:txBody>
          <a:bodyPr/>
          <a:lstStyle>
            <a:lvl1pPr algn="ctr">
              <a:defRPr sz="1800">
                <a:solidFill>
                  <a:schemeClr val="tx1">
                    <a:lumMod val="50000"/>
                  </a:schemeClr>
                </a:solidFill>
                <a:latin typeface="+mj-lt"/>
              </a:defRPr>
            </a:lvl1pPr>
          </a:lstStyle>
          <a:p>
            <a:endParaRPr lang="en-GB"/>
          </a:p>
        </p:txBody>
      </p:sp>
      <p:sp>
        <p:nvSpPr>
          <p:cNvPr id="6" name="Slide Number Placeholder 5"/>
          <p:cNvSpPr>
            <a:spLocks noGrp="1"/>
          </p:cNvSpPr>
          <p:nvPr>
            <p:ph type="sldNum" sz="quarter" idx="12"/>
          </p:nvPr>
        </p:nvSpPr>
        <p:spPr>
          <a:xfrm>
            <a:off x="6324600" y="4958443"/>
            <a:ext cx="2133600" cy="365125"/>
          </a:xfrm>
        </p:spPr>
        <p:txBody>
          <a:bodyPr/>
          <a:lstStyle>
            <a:lvl1pPr algn="ctr">
              <a:defRPr sz="1800">
                <a:solidFill>
                  <a:schemeClr val="tx1">
                    <a:lumMod val="50000"/>
                  </a:schemeClr>
                </a:solidFill>
                <a:latin typeface="+mj-lt"/>
              </a:defRPr>
            </a:lvl1pPr>
          </a:lstStyle>
          <a:p>
            <a:fld id="{575D0CC2-870C-4870-B06C-DE04CC661C67}" type="slidenum">
              <a:rPr lang="en-GB" smtClean="0"/>
              <a:pPr/>
              <a:t>‹#›</a:t>
            </a:fld>
            <a:endParaRPr lang="en-GB"/>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5800" y="533400"/>
            <a:ext cx="4572000" cy="501015"/>
          </a:xfrm>
          <a:prstGeom prst="rect">
            <a:avLst/>
          </a:prstGeom>
        </p:spPr>
      </p:pic>
      <p:sp>
        <p:nvSpPr>
          <p:cNvPr id="10" name="Date Placeholder 3"/>
          <p:cNvSpPr txBox="1">
            <a:spLocks/>
          </p:cNvSpPr>
          <p:nvPr userDrawn="1"/>
        </p:nvSpPr>
        <p:spPr>
          <a:xfrm>
            <a:off x="678543" y="609600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tx1">
                    <a:lumMod val="5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3200" b="0" i="0" u="none" strike="noStrike" kern="1200" baseline="30000">
                <a:solidFill>
                  <a:schemeClr val="accent2"/>
                </a:solidFill>
                <a:latin typeface="FontAwesome" pitchFamily="50" charset="0"/>
                <a:ea typeface="+mn-ea"/>
                <a:cs typeface="+mn-cs"/>
              </a:rPr>
              <a:t> </a:t>
            </a:r>
            <a:r>
              <a:rPr lang="en-GB" sz="3200" b="0" i="0" u="none" strike="noStrike" kern="1200" baseline="30000">
                <a:solidFill>
                  <a:schemeClr val="tx1">
                    <a:lumMod val="50000"/>
                  </a:schemeClr>
                </a:solidFill>
                <a:latin typeface="+mj-lt"/>
                <a:ea typeface="+mn-ea"/>
                <a:cs typeface="+mn-cs"/>
              </a:rPr>
              <a:t>GirlsNotBrides</a:t>
            </a:r>
          </a:p>
        </p:txBody>
      </p:sp>
      <p:sp>
        <p:nvSpPr>
          <p:cNvPr id="11" name="Footer Placeholder 4"/>
          <p:cNvSpPr txBox="1">
            <a:spLocks/>
          </p:cNvSpPr>
          <p:nvPr userDrawn="1"/>
        </p:nvSpPr>
        <p:spPr>
          <a:xfrm>
            <a:off x="2957286" y="6110514"/>
            <a:ext cx="2224314" cy="365125"/>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tx1">
                    <a:lumMod val="5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30000" noProof="0">
                <a:ln>
                  <a:noFill/>
                </a:ln>
                <a:solidFill>
                  <a:srgbClr val="FAA819"/>
                </a:solidFill>
                <a:effectLst/>
                <a:uLnTx/>
                <a:uFillTx/>
                <a:latin typeface="FontAwesome" pitchFamily="50" charset="0"/>
                <a:ea typeface="+mn-ea"/>
                <a:cs typeface="+mn-cs"/>
              </a:rPr>
              <a:t> </a:t>
            </a:r>
            <a:r>
              <a:rPr kumimoji="0" lang="en-GB" sz="3200" b="0" i="0" u="none" strike="noStrike" kern="1200" cap="none" spc="0" normalizeH="0" baseline="30000" noProof="0">
                <a:ln>
                  <a:noFill/>
                </a:ln>
                <a:solidFill>
                  <a:srgbClr val="304048">
                    <a:lumMod val="50000"/>
                  </a:srgbClr>
                </a:solidFill>
                <a:effectLst/>
                <a:uLnTx/>
                <a:uFillTx/>
                <a:latin typeface="+mj-lt"/>
                <a:ea typeface="+mn-ea"/>
                <a:cs typeface="+mn-cs"/>
              </a:rPr>
              <a:t>GirlsNotBrides</a:t>
            </a:r>
          </a:p>
        </p:txBody>
      </p:sp>
      <p:sp>
        <p:nvSpPr>
          <p:cNvPr id="12" name="Slide Number Placeholder 5"/>
          <p:cNvSpPr txBox="1">
            <a:spLocks/>
          </p:cNvSpPr>
          <p:nvPr userDrawn="1"/>
        </p:nvSpPr>
        <p:spPr>
          <a:xfrm>
            <a:off x="4953000" y="6096000"/>
            <a:ext cx="3497943" cy="365125"/>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tx1">
                    <a:lumMod val="5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30000" noProof="0">
                <a:ln>
                  <a:noFill/>
                </a:ln>
                <a:solidFill>
                  <a:srgbClr val="FAA819"/>
                </a:solidFill>
                <a:effectLst/>
                <a:uLnTx/>
                <a:uFillTx/>
                <a:latin typeface="FontAwesome" pitchFamily="50" charset="0"/>
                <a:ea typeface="+mn-ea"/>
                <a:cs typeface="+mn-cs"/>
              </a:rPr>
              <a:t> </a:t>
            </a:r>
            <a:r>
              <a:rPr kumimoji="0" lang="en-GB" sz="3200" b="0" i="0" u="none" strike="noStrike" kern="1200" cap="none" spc="0" normalizeH="0" baseline="30000" noProof="0">
                <a:ln>
                  <a:noFill/>
                </a:ln>
                <a:solidFill>
                  <a:srgbClr val="304048">
                    <a:lumMod val="50000"/>
                  </a:srgbClr>
                </a:solidFill>
                <a:effectLst/>
                <a:uLnTx/>
                <a:uFillTx/>
                <a:latin typeface="+mj-lt"/>
                <a:ea typeface="+mn-ea"/>
                <a:cs typeface="+mn-cs"/>
              </a:rPr>
              <a:t>0044 (0)20 1234 5678</a:t>
            </a:r>
          </a:p>
        </p:txBody>
      </p:sp>
    </p:spTree>
    <p:extLst>
      <p:ext uri="{BB962C8B-B14F-4D97-AF65-F5344CB8AC3E}">
        <p14:creationId xmlns:p14="http://schemas.microsoft.com/office/powerpoint/2010/main" val="2768353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8951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0" tIns="0" rIns="0" bIns="0"/>
          <a:lstStyle/>
          <a:p>
            <a:r>
              <a:rPr lang="en-US"/>
              <a:t>Click to edit Master title style</a:t>
            </a:r>
          </a:p>
        </p:txBody>
      </p:sp>
      <p:sp>
        <p:nvSpPr>
          <p:cNvPr id="6" name="Content Placeholder 2"/>
          <p:cNvSpPr>
            <a:spLocks noGrp="1"/>
          </p:cNvSpPr>
          <p:nvPr>
            <p:ph sz="half" idx="1"/>
          </p:nvPr>
        </p:nvSpPr>
        <p:spPr>
          <a:xfrm>
            <a:off x="457200" y="2057400"/>
            <a:ext cx="4038600" cy="3124200"/>
          </a:xfrm>
        </p:spPr>
        <p:txBody>
          <a:bodyPr/>
          <a:lstStyle>
            <a:lvl1pPr marL="0" indent="0">
              <a:defRPr sz="2100"/>
            </a:lvl1pPr>
            <a:lvl2pPr>
              <a:defRPr sz="1800"/>
            </a:lvl2pPr>
            <a:lvl3pPr>
              <a:defRPr sz="1500"/>
            </a:lvl3pPr>
            <a:lvl4pPr>
              <a:defRPr sz="1350"/>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sz="half" idx="10"/>
          </p:nvPr>
        </p:nvSpPr>
        <p:spPr>
          <a:xfrm>
            <a:off x="4648200" y="2057400"/>
            <a:ext cx="4038600" cy="3124200"/>
          </a:xfrm>
        </p:spPr>
        <p:txBody>
          <a:bodyPr/>
          <a:lstStyle>
            <a:lvl1pPr marL="0" indent="0">
              <a:defRPr sz="2100"/>
            </a:lvl1pPr>
            <a:lvl2pPr>
              <a:defRPr sz="1800"/>
            </a:lvl2pPr>
            <a:lvl3pPr>
              <a:defRPr sz="1500"/>
            </a:lvl3pPr>
            <a:lvl4pPr>
              <a:defRPr sz="1350"/>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8298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57923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906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2" y="914400"/>
            <a:ext cx="3008313" cy="1162050"/>
          </a:xfrm>
        </p:spPr>
        <p:txBody>
          <a:bodyPr/>
          <a:lstStyle>
            <a:lvl1pPr algn="l">
              <a:defRPr sz="2100" b="1"/>
            </a:lvl1pPr>
          </a:lstStyle>
          <a:p>
            <a:r>
              <a:rPr lang="en-US"/>
              <a:t>Click to edit Master title style</a:t>
            </a:r>
          </a:p>
        </p:txBody>
      </p:sp>
      <p:sp>
        <p:nvSpPr>
          <p:cNvPr id="9" name="Content Placeholder 2"/>
          <p:cNvSpPr>
            <a:spLocks noGrp="1"/>
          </p:cNvSpPr>
          <p:nvPr>
            <p:ph idx="1"/>
          </p:nvPr>
        </p:nvSpPr>
        <p:spPr>
          <a:xfrm>
            <a:off x="3575050" y="914402"/>
            <a:ext cx="5111750" cy="5211763"/>
          </a:xfrm>
        </p:spPr>
        <p:txBody>
          <a:bodyPr/>
          <a:lstStyle>
            <a:lvl1pPr>
              <a:defRPr sz="2100"/>
            </a:lvl1pPr>
            <a:lvl2pPr>
              <a:defRPr sz="2100"/>
            </a:lvl2pPr>
            <a:lvl3pPr>
              <a:defRPr sz="1800"/>
            </a:lvl3pPr>
            <a:lvl4pPr>
              <a:defRPr sz="1500"/>
            </a:lvl4pPr>
            <a:lvl5pPr>
              <a:defRPr sz="12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p:cNvSpPr>
            <a:spLocks noGrp="1"/>
          </p:cNvSpPr>
          <p:nvPr>
            <p:ph type="body" sz="half" idx="2"/>
          </p:nvPr>
        </p:nvSpPr>
        <p:spPr>
          <a:xfrm>
            <a:off x="457202" y="2057404"/>
            <a:ext cx="3008313" cy="4068763"/>
          </a:xfrm>
        </p:spPr>
        <p:txBody>
          <a:bodyPr/>
          <a:lstStyle>
            <a:lvl1pPr marL="0" indent="0">
              <a:buNone/>
              <a:defRPr sz="15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776037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1"/>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4CDA988-E53B-4089-86E7-AD5042731DD3}" type="datetimeFigureOut">
              <a:rPr lang="en-GB" smtClean="0"/>
              <a:t>23/08/2023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27940836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4800" y="914400"/>
            <a:ext cx="5486400" cy="4114800"/>
          </a:xfrm>
        </p:spPr>
        <p:txBody>
          <a:bodyPr lIns="0" tIns="0" rIns="0" bIns="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019800" y="914400"/>
            <a:ext cx="2667000" cy="4114800"/>
          </a:xfrm>
        </p:spPr>
        <p:txBody>
          <a:bodyPr/>
          <a:lstStyle>
            <a:lvl1pPr marL="0" indent="0">
              <a:buNone/>
              <a:defRPr sz="15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1404728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195898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8" name="Rectangle 7"/>
          <p:cNvSpPr/>
          <p:nvPr userDrawn="1"/>
        </p:nvSpPr>
        <p:spPr>
          <a:xfrm>
            <a:off x="0" y="1295400"/>
            <a:ext cx="9144000" cy="5562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3146" r="49672"/>
          <a:stretch/>
        </p:blipFill>
        <p:spPr>
          <a:xfrm>
            <a:off x="0" y="1676400"/>
            <a:ext cx="9144000" cy="3989070"/>
          </a:xfrm>
          <a:prstGeom prst="rect">
            <a:avLst/>
          </a:prstGeom>
        </p:spPr>
      </p:pic>
      <p:sp>
        <p:nvSpPr>
          <p:cNvPr id="2" name="Title 1"/>
          <p:cNvSpPr>
            <a:spLocks noGrp="1"/>
          </p:cNvSpPr>
          <p:nvPr>
            <p:ph type="ctrTitle"/>
          </p:nvPr>
        </p:nvSpPr>
        <p:spPr>
          <a:xfrm>
            <a:off x="457200" y="1752601"/>
            <a:ext cx="8229600" cy="2514599"/>
          </a:xfrm>
        </p:spPr>
        <p:txBody>
          <a:bodyPr>
            <a:noAutofit/>
          </a:bodyPr>
          <a:lstStyle>
            <a:lvl1pPr>
              <a:defRPr sz="7200" cap="all" baseline="0">
                <a:solidFill>
                  <a:schemeClr val="bg1"/>
                </a:solidFill>
              </a:defRPr>
            </a:lvl1pPr>
          </a:lstStyle>
          <a:p>
            <a:r>
              <a:rPr lang="en-GB"/>
              <a:t>Click to edit Master title style</a:t>
            </a:r>
          </a:p>
        </p:txBody>
      </p:sp>
      <p:sp>
        <p:nvSpPr>
          <p:cNvPr id="3" name="Subtitle 2"/>
          <p:cNvSpPr>
            <a:spLocks noGrp="1"/>
          </p:cNvSpPr>
          <p:nvPr>
            <p:ph type="subTitle" idx="1"/>
          </p:nvPr>
        </p:nvSpPr>
        <p:spPr>
          <a:xfrm>
            <a:off x="457200" y="4267200"/>
            <a:ext cx="8229600" cy="1066800"/>
          </a:xfrm>
        </p:spPr>
        <p:txBody>
          <a:bodyPr anchor="ctr">
            <a:normAutofit/>
          </a:bodyPr>
          <a:lstStyle>
            <a:lvl1pPr marL="0" indent="0" algn="ctr">
              <a:buNone/>
              <a:defRPr sz="2800" cap="all"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lvl1pPr algn="ctr">
              <a:defRPr sz="1800">
                <a:solidFill>
                  <a:schemeClr val="tx1">
                    <a:lumMod val="50000"/>
                  </a:schemeClr>
                </a:solidFill>
                <a:latin typeface="+mj-lt"/>
              </a:defRPr>
            </a:lvl1pPr>
          </a:lstStyle>
          <a:p>
            <a:fld id="{44CDA988-E53B-4089-86E7-AD5042731DD3}" type="datetimeFigureOut">
              <a:rPr lang="en-GB" smtClean="0"/>
              <a:pPr/>
              <a:t>23/08/2023</a:t>
            </a:fld>
            <a:endParaRPr lang="en-GB"/>
          </a:p>
        </p:txBody>
      </p:sp>
      <p:sp>
        <p:nvSpPr>
          <p:cNvPr id="5" name="Footer Placeholder 4"/>
          <p:cNvSpPr>
            <a:spLocks noGrp="1"/>
          </p:cNvSpPr>
          <p:nvPr>
            <p:ph type="ftr" sz="quarter" idx="11"/>
          </p:nvPr>
        </p:nvSpPr>
        <p:spPr/>
        <p:txBody>
          <a:bodyPr/>
          <a:lstStyle>
            <a:lvl1pPr algn="ctr">
              <a:defRPr sz="1800">
                <a:solidFill>
                  <a:schemeClr val="tx1">
                    <a:lumMod val="50000"/>
                  </a:schemeClr>
                </a:solidFill>
                <a:latin typeface="+mj-lt"/>
              </a:defRPr>
            </a:lvl1pPr>
          </a:lstStyle>
          <a:p>
            <a:endParaRPr lang="en-GB"/>
          </a:p>
        </p:txBody>
      </p:sp>
      <p:sp>
        <p:nvSpPr>
          <p:cNvPr id="6" name="Slide Number Placeholder 5"/>
          <p:cNvSpPr>
            <a:spLocks noGrp="1"/>
          </p:cNvSpPr>
          <p:nvPr>
            <p:ph type="sldNum" sz="quarter" idx="12"/>
          </p:nvPr>
        </p:nvSpPr>
        <p:spPr/>
        <p:txBody>
          <a:bodyPr/>
          <a:lstStyle>
            <a:lvl1pPr algn="ctr">
              <a:defRPr sz="1800">
                <a:solidFill>
                  <a:schemeClr val="tx1">
                    <a:lumMod val="50000"/>
                  </a:schemeClr>
                </a:solidFill>
                <a:latin typeface="+mj-lt"/>
              </a:defRPr>
            </a:lvl1pPr>
          </a:lstStyle>
          <a:p>
            <a:fld id="{575D0CC2-870C-4870-B06C-DE04CC661C67}" type="slidenum">
              <a:rPr lang="en-GB" smtClean="0"/>
              <a:pPr/>
              <a:t>‹#›</a:t>
            </a:fld>
            <a:endParaRPr lang="en-GB"/>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 y="533400"/>
            <a:ext cx="4572000" cy="501015"/>
          </a:xfrm>
          <a:prstGeom prst="rect">
            <a:avLst/>
          </a:prstGeom>
        </p:spPr>
      </p:pic>
    </p:spTree>
    <p:extLst>
      <p:ext uri="{BB962C8B-B14F-4D97-AF65-F5344CB8AC3E}">
        <p14:creationId xmlns:p14="http://schemas.microsoft.com/office/powerpoint/2010/main" val="5473884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1"/>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44CDA988-E53B-4089-86E7-AD5042731DD3}" type="datetimeFigureOut">
              <a:rPr lang="en-GB" smtClean="0"/>
              <a:t>23/08/2023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37908785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5332" t="-11848" r="12586" b="-5493"/>
          <a:stretch/>
        </p:blipFill>
        <p:spPr>
          <a:xfrm>
            <a:off x="0" y="3614056"/>
            <a:ext cx="9144000" cy="3018973"/>
          </a:xfrm>
          <a:prstGeom prst="rect">
            <a:avLst/>
          </a:prstGeom>
        </p:spPr>
      </p:pic>
      <p:sp>
        <p:nvSpPr>
          <p:cNvPr id="2" name="Title 1"/>
          <p:cNvSpPr>
            <a:spLocks noGrp="1"/>
          </p:cNvSpPr>
          <p:nvPr>
            <p:ph type="title" hasCustomPrompt="1"/>
          </p:nvPr>
        </p:nvSpPr>
        <p:spPr>
          <a:xfrm>
            <a:off x="722313" y="4406900"/>
            <a:ext cx="7772400" cy="1362075"/>
          </a:xfrm>
        </p:spPr>
        <p:txBody>
          <a:bodyPr anchor="t"/>
          <a:lstStyle>
            <a:lvl1pPr algn="ctr">
              <a:defRPr sz="4000" b="1" cap="none">
                <a:solidFill>
                  <a:schemeClr val="bg1"/>
                </a:solidFill>
              </a:defRPr>
            </a:lvl1pPr>
          </a:lstStyle>
          <a:p>
            <a:r>
              <a:rPr lang="en-US"/>
              <a:t>CLICK TO EDIT MASTER TITLE STYLE</a:t>
            </a:r>
            <a:endParaRPr lang="en-GB"/>
          </a:p>
        </p:txBody>
      </p:sp>
      <p:sp>
        <p:nvSpPr>
          <p:cNvPr id="3" name="Text Placeholder 2"/>
          <p:cNvSpPr>
            <a:spLocks noGrp="1"/>
          </p:cNvSpPr>
          <p:nvPr>
            <p:ph type="body" idx="1"/>
          </p:nvPr>
        </p:nvSpPr>
        <p:spPr>
          <a:xfrm>
            <a:off x="722313" y="457201"/>
            <a:ext cx="7772400" cy="533399"/>
          </a:xfrm>
        </p:spPr>
        <p:txBody>
          <a:bodyPr anchor="b"/>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lgn="ctr">
              <a:defRPr sz="1600">
                <a:solidFill>
                  <a:schemeClr val="tx1"/>
                </a:solidFill>
                <a:latin typeface="+mj-lt"/>
              </a:defRPr>
            </a:lvl1pPr>
          </a:lstStyle>
          <a:p>
            <a:fld id="{44CDA988-E53B-4089-86E7-AD5042731DD3}" type="datetimeFigureOut">
              <a:rPr lang="en-GB" smtClean="0"/>
              <a:pPr/>
              <a:t>23/08/2023</a:t>
            </a:fld>
            <a:endParaRPr lang="en-GB"/>
          </a:p>
        </p:txBody>
      </p:sp>
      <p:sp>
        <p:nvSpPr>
          <p:cNvPr id="5" name="Footer Placeholder 4"/>
          <p:cNvSpPr>
            <a:spLocks noGrp="1"/>
          </p:cNvSpPr>
          <p:nvPr>
            <p:ph type="ftr" sz="quarter" idx="11"/>
          </p:nvPr>
        </p:nvSpPr>
        <p:spPr/>
        <p:txBody>
          <a:bodyPr/>
          <a:lstStyle>
            <a:lvl1pPr algn="ctr">
              <a:defRPr sz="1600">
                <a:solidFill>
                  <a:schemeClr val="tx1"/>
                </a:solidFill>
                <a:latin typeface="+mj-lt"/>
              </a:defRPr>
            </a:lvl1pPr>
          </a:lstStyle>
          <a:p>
            <a:endParaRPr lang="en-GB"/>
          </a:p>
        </p:txBody>
      </p:sp>
      <p:sp>
        <p:nvSpPr>
          <p:cNvPr id="6" name="Slide Number Placeholder 5"/>
          <p:cNvSpPr>
            <a:spLocks noGrp="1"/>
          </p:cNvSpPr>
          <p:nvPr>
            <p:ph type="sldNum" sz="quarter" idx="12"/>
          </p:nvPr>
        </p:nvSpPr>
        <p:spPr/>
        <p:txBody>
          <a:bodyPr/>
          <a:lstStyle>
            <a:lvl1pPr algn="ctr">
              <a:defRPr sz="1600">
                <a:solidFill>
                  <a:schemeClr val="tx1"/>
                </a:solidFill>
                <a:latin typeface="+mj-lt"/>
              </a:defRPr>
            </a:lvl1pPr>
          </a:lstStyle>
          <a:p>
            <a:fld id="{575D0CC2-870C-4870-B06C-DE04CC661C67}" type="slidenum">
              <a:rPr lang="en-GB" smtClean="0"/>
              <a:pPr/>
              <a:t>‹#›</a:t>
            </a:fld>
            <a:endParaRPr lang="en-GB"/>
          </a:p>
        </p:txBody>
      </p:sp>
    </p:spTree>
    <p:extLst>
      <p:ext uri="{BB962C8B-B14F-4D97-AF65-F5344CB8AC3E}">
        <p14:creationId xmlns:p14="http://schemas.microsoft.com/office/powerpoint/2010/main" val="1468987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44CDA988-E53B-4089-86E7-AD5042731DD3}" type="datetimeFigureOut">
              <a:rPr lang="en-GB" smtClean="0"/>
              <a:t>23/08/2023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1813027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44CDA988-E53B-4089-86E7-AD5042731DD3}" type="datetimeFigureOut">
              <a:rPr lang="en-GB" smtClean="0"/>
              <a:t>23/08/2023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1351097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5821362"/>
          </a:xfrm>
        </p:spPr>
        <p:txBody>
          <a:bodyPr>
            <a:normAutofit/>
          </a:bodyPr>
          <a:lstStyle>
            <a:lvl1pPr>
              <a:defRPr sz="720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44CDA988-E53B-4089-86E7-AD5042731DD3}" type="datetimeFigureOut">
              <a:rPr lang="en-GB" smtClean="0"/>
              <a:t>23/08/2023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20447045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er + Img - L">
    <p:bg>
      <p:bgPr>
        <a:solidFill>
          <a:srgbClr val="FFFFFF"/>
        </a:solidFill>
        <a:effectLst/>
      </p:bgPr>
    </p:bg>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4572000" y="0"/>
            <a:ext cx="457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2" name="Title 1"/>
          <p:cNvSpPr>
            <a:spLocks noGrp="1"/>
          </p:cNvSpPr>
          <p:nvPr>
            <p:ph type="title" hasCustomPrompt="1"/>
          </p:nvPr>
        </p:nvSpPr>
        <p:spPr>
          <a:xfrm>
            <a:off x="0" y="0"/>
            <a:ext cx="4572000" cy="6858000"/>
          </a:xfrm>
          <a:solidFill>
            <a:srgbClr val="FFFFFF"/>
          </a:solidFill>
        </p:spPr>
        <p:txBody>
          <a:bodyPr lIns="457200" tIns="457200" rIns="457200" bIns="457200"/>
          <a:lstStyle>
            <a:lvl1pPr algn="l">
              <a:defRPr>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42863321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Header + Img - L">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457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2" name="Title 1"/>
          <p:cNvSpPr>
            <a:spLocks noGrp="1"/>
          </p:cNvSpPr>
          <p:nvPr>
            <p:ph type="title" hasCustomPrompt="1"/>
          </p:nvPr>
        </p:nvSpPr>
        <p:spPr>
          <a:xfrm>
            <a:off x="4557486" y="0"/>
            <a:ext cx="4572000" cy="6858000"/>
          </a:xfrm>
          <a:solidFill>
            <a:srgbClr val="FFFFFF"/>
          </a:solidFill>
        </p:spPr>
        <p:txBody>
          <a:bodyPr lIns="457200" tIns="457200" rIns="457200" bIns="457200"/>
          <a:lstStyle>
            <a:lvl1pPr algn="l">
              <a:defRPr>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3817065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t="-11848" b="-5493"/>
          <a:stretch/>
        </p:blipFill>
        <p:spPr>
          <a:xfrm>
            <a:off x="0" y="3614056"/>
            <a:ext cx="9144000" cy="3018973"/>
          </a:xfrm>
          <a:prstGeom prst="rect">
            <a:avLst/>
          </a:prstGeom>
        </p:spPr>
      </p:pic>
      <p:sp>
        <p:nvSpPr>
          <p:cNvPr id="2" name="Title 1"/>
          <p:cNvSpPr>
            <a:spLocks noGrp="1"/>
          </p:cNvSpPr>
          <p:nvPr>
            <p:ph type="title" hasCustomPrompt="1"/>
          </p:nvPr>
        </p:nvSpPr>
        <p:spPr>
          <a:xfrm>
            <a:off x="722313" y="4406900"/>
            <a:ext cx="7772400" cy="1362075"/>
          </a:xfrm>
        </p:spPr>
        <p:txBody>
          <a:bodyPr anchor="t"/>
          <a:lstStyle>
            <a:lvl1pPr algn="ctr">
              <a:defRPr sz="4000" b="1" cap="none">
                <a:solidFill>
                  <a:schemeClr val="bg1"/>
                </a:solidFill>
              </a:defRPr>
            </a:lvl1pPr>
          </a:lstStyle>
          <a:p>
            <a:r>
              <a:rPr lang="en-US"/>
              <a:t>CLICK TO EDIT MASTER TITLE STYLE</a:t>
            </a:r>
            <a:endParaRPr lang="en-GB"/>
          </a:p>
        </p:txBody>
      </p:sp>
      <p:sp>
        <p:nvSpPr>
          <p:cNvPr id="3" name="Text Placeholder 2"/>
          <p:cNvSpPr>
            <a:spLocks noGrp="1"/>
          </p:cNvSpPr>
          <p:nvPr>
            <p:ph type="body" idx="1"/>
          </p:nvPr>
        </p:nvSpPr>
        <p:spPr>
          <a:xfrm>
            <a:off x="722313" y="457201"/>
            <a:ext cx="7772400" cy="533399"/>
          </a:xfrm>
        </p:spPr>
        <p:txBody>
          <a:bodyPr anchor="b"/>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lgn="ctr">
              <a:defRPr sz="1600">
                <a:solidFill>
                  <a:schemeClr val="tx1"/>
                </a:solidFill>
                <a:latin typeface="+mj-lt"/>
              </a:defRPr>
            </a:lvl1pPr>
          </a:lstStyle>
          <a:p>
            <a:fld id="{44CDA988-E53B-4089-86E7-AD5042731DD3}" type="datetimeFigureOut">
              <a:rPr lang="en-GB" smtClean="0"/>
              <a:pPr/>
              <a:t>23/08/2023</a:t>
            </a:fld>
            <a:endParaRPr lang="en-GB"/>
          </a:p>
        </p:txBody>
      </p:sp>
      <p:sp>
        <p:nvSpPr>
          <p:cNvPr id="5" name="Footer Placeholder 4"/>
          <p:cNvSpPr>
            <a:spLocks noGrp="1"/>
          </p:cNvSpPr>
          <p:nvPr>
            <p:ph type="ftr" sz="quarter" idx="11"/>
          </p:nvPr>
        </p:nvSpPr>
        <p:spPr/>
        <p:txBody>
          <a:bodyPr/>
          <a:lstStyle>
            <a:lvl1pPr algn="ctr">
              <a:defRPr sz="1600">
                <a:solidFill>
                  <a:schemeClr val="tx1"/>
                </a:solidFill>
                <a:latin typeface="+mj-lt"/>
              </a:defRPr>
            </a:lvl1pPr>
          </a:lstStyle>
          <a:p>
            <a:endParaRPr lang="en-GB"/>
          </a:p>
        </p:txBody>
      </p:sp>
      <p:sp>
        <p:nvSpPr>
          <p:cNvPr id="6" name="Slide Number Placeholder 5"/>
          <p:cNvSpPr>
            <a:spLocks noGrp="1"/>
          </p:cNvSpPr>
          <p:nvPr>
            <p:ph type="sldNum" sz="quarter" idx="12"/>
          </p:nvPr>
        </p:nvSpPr>
        <p:spPr/>
        <p:txBody>
          <a:bodyPr/>
          <a:lstStyle>
            <a:lvl1pPr algn="ctr">
              <a:defRPr sz="1600">
                <a:solidFill>
                  <a:schemeClr val="tx1"/>
                </a:solidFill>
                <a:latin typeface="+mj-lt"/>
              </a:defRPr>
            </a:lvl1pPr>
          </a:lstStyle>
          <a:p>
            <a:fld id="{575D0CC2-870C-4870-B06C-DE04CC661C67}" type="slidenum">
              <a:rPr lang="en-GB" smtClean="0"/>
              <a:pPr/>
              <a:t>‹#›</a:t>
            </a:fld>
            <a:endParaRPr lang="en-GB"/>
          </a:p>
        </p:txBody>
      </p:sp>
    </p:spTree>
    <p:extLst>
      <p:ext uri="{BB962C8B-B14F-4D97-AF65-F5344CB8AC3E}">
        <p14:creationId xmlns:p14="http://schemas.microsoft.com/office/powerpoint/2010/main" val="28357831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Header + Img - L">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2" name="Title 1"/>
          <p:cNvSpPr>
            <a:spLocks noGrp="1"/>
          </p:cNvSpPr>
          <p:nvPr>
            <p:ph type="title" hasCustomPrompt="1"/>
          </p:nvPr>
        </p:nvSpPr>
        <p:spPr>
          <a:xfrm>
            <a:off x="0" y="0"/>
            <a:ext cx="4572000" cy="6858000"/>
          </a:xfrm>
          <a:solidFill>
            <a:schemeClr val="accent1">
              <a:alpha val="95000"/>
            </a:schemeClr>
          </a:solidFill>
        </p:spPr>
        <p:txBody>
          <a:bodyPr lIns="457200" tIns="457200" rIns="457200" bIns="457200"/>
          <a:lstStyle>
            <a:lvl1pPr algn="l">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350522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Header + Img - L">
    <p:bg>
      <p:bgPr>
        <a:solidFill>
          <a:srgbClr val="FFFFFF"/>
        </a:solidFill>
        <a:effectLst/>
      </p:bgPr>
    </p:bg>
    <p:spTree>
      <p:nvGrpSpPr>
        <p:cNvPr id="1" name=""/>
        <p:cNvGrpSpPr/>
        <p:nvPr/>
      </p:nvGrpSpPr>
      <p:grpSpPr>
        <a:xfrm>
          <a:off x="0" y="0"/>
          <a:ext cx="0" cy="0"/>
          <a:chOff x="0" y="0"/>
          <a:chExt cx="0" cy="0"/>
        </a:xfrm>
      </p:grpSpPr>
      <p:sp>
        <p:nvSpPr>
          <p:cNvPr id="4" name="Picture Placeholder 2"/>
          <p:cNvSpPr>
            <a:spLocks noGrp="1"/>
          </p:cNvSpPr>
          <p:nvPr>
            <p:ph type="pic" idx="1"/>
          </p:nvPr>
        </p:nvSpPr>
        <p:spPr>
          <a:xfrm>
            <a:off x="0" y="0"/>
            <a:ext cx="9144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3" name="Title 1"/>
          <p:cNvSpPr>
            <a:spLocks noGrp="1"/>
          </p:cNvSpPr>
          <p:nvPr>
            <p:ph type="title" hasCustomPrompt="1"/>
          </p:nvPr>
        </p:nvSpPr>
        <p:spPr>
          <a:xfrm>
            <a:off x="4572000" y="0"/>
            <a:ext cx="4572000" cy="6858000"/>
          </a:xfrm>
          <a:solidFill>
            <a:schemeClr val="accent1">
              <a:alpha val="95000"/>
            </a:schemeClr>
          </a:solidFill>
        </p:spPr>
        <p:txBody>
          <a:bodyPr lIns="457200" tIns="457200" rIns="457200" bIns="457200"/>
          <a:lstStyle>
            <a:lvl1pPr algn="l">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0871882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FFFFF"/>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CDA988-E53B-4089-86E7-AD5042731DD3}" type="datetimeFigureOut">
              <a:rPr lang="en-GB" smtClean="0"/>
              <a:t>23/08/2023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1868469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4CDA988-E53B-4089-86E7-AD5042731DD3}" type="datetimeFigureOut">
              <a:rPr lang="en-GB" smtClean="0"/>
              <a:t>23/08/2023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30051354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3147" r="17019" b="9677"/>
          <a:stretch/>
        </p:blipFill>
        <p:spPr>
          <a:xfrm>
            <a:off x="-18143" y="4724400"/>
            <a:ext cx="9162143" cy="2133600"/>
          </a:xfrm>
          <a:prstGeom prst="rect">
            <a:avLst/>
          </a:prstGeom>
        </p:spPr>
      </p:pic>
      <p:sp>
        <p:nvSpPr>
          <p:cNvPr id="2" name="Title 1"/>
          <p:cNvSpPr>
            <a:spLocks noGrp="1"/>
          </p:cNvSpPr>
          <p:nvPr>
            <p:ph type="title"/>
          </p:nvPr>
        </p:nvSpPr>
        <p:spPr>
          <a:xfrm>
            <a:off x="457200" y="5029200"/>
            <a:ext cx="8258628" cy="566738"/>
          </a:xfrm>
        </p:spPr>
        <p:txBody>
          <a:bodyPr anchor="b">
            <a:normAutofit/>
          </a:bodyPr>
          <a:lstStyle>
            <a:lvl1pPr algn="l">
              <a:defRPr sz="2400" b="1">
                <a:solidFill>
                  <a:schemeClr val="bg1"/>
                </a:solidFill>
              </a:defRPr>
            </a:lvl1pPr>
          </a:lstStyle>
          <a:p>
            <a:r>
              <a:rPr lang="en-GB"/>
              <a:t>Click to edit Master title style</a:t>
            </a:r>
          </a:p>
        </p:txBody>
      </p:sp>
      <p:sp>
        <p:nvSpPr>
          <p:cNvPr id="4" name="Text Placeholder 3"/>
          <p:cNvSpPr>
            <a:spLocks noGrp="1"/>
          </p:cNvSpPr>
          <p:nvPr>
            <p:ph type="body" sz="half" idx="2"/>
          </p:nvPr>
        </p:nvSpPr>
        <p:spPr>
          <a:xfrm>
            <a:off x="457200" y="5715000"/>
            <a:ext cx="8229600" cy="5334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4CDA988-E53B-4089-86E7-AD5042731DD3}" type="datetimeFigureOut">
              <a:rPr lang="en-GB" smtClean="0"/>
              <a:t>23/08/2023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40095070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FFFFFF"/>
        </a:solidFill>
        <a:effectLst/>
      </p:bgPr>
    </p:bg>
    <p:spTree>
      <p:nvGrpSpPr>
        <p:cNvPr id="1" name=""/>
        <p:cNvGrpSpPr/>
        <p:nvPr/>
      </p:nvGrpSpPr>
      <p:grpSpPr>
        <a:xfrm>
          <a:off x="0" y="0"/>
          <a:ext cx="0" cy="0"/>
          <a:chOff x="0" y="0"/>
          <a:chExt cx="0" cy="0"/>
        </a:xfrm>
      </p:grpSpPr>
      <p:sp>
        <p:nvSpPr>
          <p:cNvPr id="8" name="Rectangle 7"/>
          <p:cNvSpPr/>
          <p:nvPr userDrawn="1"/>
        </p:nvSpPr>
        <p:spPr>
          <a:xfrm>
            <a:off x="0" y="1295400"/>
            <a:ext cx="9144000" cy="426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39721" t="7575" r="13783" b="-4463"/>
          <a:stretch/>
        </p:blipFill>
        <p:spPr>
          <a:xfrm>
            <a:off x="0" y="1295400"/>
            <a:ext cx="9144001" cy="3663043"/>
          </a:xfrm>
          <a:prstGeom prst="rect">
            <a:avLst/>
          </a:prstGeom>
        </p:spPr>
      </p:pic>
      <p:sp>
        <p:nvSpPr>
          <p:cNvPr id="2" name="Title 1"/>
          <p:cNvSpPr>
            <a:spLocks noGrp="1"/>
          </p:cNvSpPr>
          <p:nvPr>
            <p:ph type="ctrTitle" hasCustomPrompt="1"/>
          </p:nvPr>
        </p:nvSpPr>
        <p:spPr>
          <a:xfrm>
            <a:off x="457200" y="1295401"/>
            <a:ext cx="8229600" cy="2133599"/>
          </a:xfrm>
        </p:spPr>
        <p:txBody>
          <a:bodyPr>
            <a:noAutofit/>
          </a:bodyPr>
          <a:lstStyle>
            <a:lvl1pPr>
              <a:defRPr sz="11500" cap="all" baseline="0">
                <a:solidFill>
                  <a:schemeClr val="tx1"/>
                </a:solidFill>
              </a:defRPr>
            </a:lvl1pPr>
          </a:lstStyle>
          <a:p>
            <a:r>
              <a:rPr lang="en-US"/>
              <a:t>THANK YOU</a:t>
            </a:r>
            <a:endParaRPr lang="en-GB"/>
          </a:p>
        </p:txBody>
      </p:sp>
      <p:sp>
        <p:nvSpPr>
          <p:cNvPr id="3" name="Subtitle 2"/>
          <p:cNvSpPr>
            <a:spLocks noGrp="1"/>
          </p:cNvSpPr>
          <p:nvPr>
            <p:ph type="subTitle" idx="1"/>
          </p:nvPr>
        </p:nvSpPr>
        <p:spPr>
          <a:xfrm>
            <a:off x="457200" y="3429000"/>
            <a:ext cx="8229600" cy="609599"/>
          </a:xfrm>
        </p:spPr>
        <p:txBody>
          <a:bodyPr anchor="ctr">
            <a:normAutofit/>
          </a:bodyPr>
          <a:lstStyle>
            <a:lvl1pPr marL="0" indent="0" algn="ctr">
              <a:buNone/>
              <a:defRPr sz="2800" cap="all"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a:xfrm>
            <a:off x="685800" y="4958443"/>
            <a:ext cx="2133600" cy="365125"/>
          </a:xfrm>
        </p:spPr>
        <p:txBody>
          <a:bodyPr/>
          <a:lstStyle>
            <a:lvl1pPr algn="ctr">
              <a:defRPr sz="1800">
                <a:solidFill>
                  <a:schemeClr val="tx1">
                    <a:lumMod val="50000"/>
                  </a:schemeClr>
                </a:solidFill>
                <a:latin typeface="+mj-lt"/>
              </a:defRPr>
            </a:lvl1pPr>
          </a:lstStyle>
          <a:p>
            <a:fld id="{44CDA988-E53B-4089-86E7-AD5042731DD3}" type="datetimeFigureOut">
              <a:rPr lang="en-GB" smtClean="0"/>
              <a:pPr/>
              <a:t>23/08/2023</a:t>
            </a:fld>
            <a:endParaRPr lang="en-GB"/>
          </a:p>
        </p:txBody>
      </p:sp>
      <p:sp>
        <p:nvSpPr>
          <p:cNvPr id="5" name="Footer Placeholder 4"/>
          <p:cNvSpPr>
            <a:spLocks noGrp="1"/>
          </p:cNvSpPr>
          <p:nvPr>
            <p:ph type="ftr" sz="quarter" idx="11"/>
          </p:nvPr>
        </p:nvSpPr>
        <p:spPr>
          <a:xfrm>
            <a:off x="3352800" y="4958443"/>
            <a:ext cx="2895600" cy="365125"/>
          </a:xfrm>
        </p:spPr>
        <p:txBody>
          <a:bodyPr/>
          <a:lstStyle>
            <a:lvl1pPr algn="ctr">
              <a:defRPr sz="1800">
                <a:solidFill>
                  <a:schemeClr val="tx1">
                    <a:lumMod val="50000"/>
                  </a:schemeClr>
                </a:solidFill>
                <a:latin typeface="+mj-lt"/>
              </a:defRPr>
            </a:lvl1pPr>
          </a:lstStyle>
          <a:p>
            <a:endParaRPr lang="en-GB"/>
          </a:p>
        </p:txBody>
      </p:sp>
      <p:sp>
        <p:nvSpPr>
          <p:cNvPr id="6" name="Slide Number Placeholder 5"/>
          <p:cNvSpPr>
            <a:spLocks noGrp="1"/>
          </p:cNvSpPr>
          <p:nvPr>
            <p:ph type="sldNum" sz="quarter" idx="12"/>
          </p:nvPr>
        </p:nvSpPr>
        <p:spPr>
          <a:xfrm>
            <a:off x="6324600" y="4958443"/>
            <a:ext cx="2133600" cy="365125"/>
          </a:xfrm>
        </p:spPr>
        <p:txBody>
          <a:bodyPr/>
          <a:lstStyle>
            <a:lvl1pPr algn="ctr">
              <a:defRPr sz="1800">
                <a:solidFill>
                  <a:schemeClr val="tx1">
                    <a:lumMod val="50000"/>
                  </a:schemeClr>
                </a:solidFill>
                <a:latin typeface="+mj-lt"/>
              </a:defRPr>
            </a:lvl1pPr>
          </a:lstStyle>
          <a:p>
            <a:fld id="{575D0CC2-870C-4870-B06C-DE04CC661C67}" type="slidenum">
              <a:rPr lang="en-GB" smtClean="0"/>
              <a:pPr/>
              <a:t>‹#›</a:t>
            </a:fld>
            <a:endParaRPr lang="en-GB"/>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 y="533400"/>
            <a:ext cx="4572000" cy="501015"/>
          </a:xfrm>
          <a:prstGeom prst="rect">
            <a:avLst/>
          </a:prstGeom>
        </p:spPr>
      </p:pic>
      <p:sp>
        <p:nvSpPr>
          <p:cNvPr id="10" name="Date Placeholder 3"/>
          <p:cNvSpPr txBox="1">
            <a:spLocks/>
          </p:cNvSpPr>
          <p:nvPr userDrawn="1"/>
        </p:nvSpPr>
        <p:spPr>
          <a:xfrm>
            <a:off x="678543" y="609600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tx1">
                    <a:lumMod val="5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3200" b="0" i="0" u="none" strike="noStrike" kern="1200" baseline="30000">
                <a:solidFill>
                  <a:schemeClr val="accent2"/>
                </a:solidFill>
                <a:latin typeface="FontAwesome" pitchFamily="50" charset="0"/>
                <a:ea typeface="+mn-ea"/>
                <a:cs typeface="+mn-cs"/>
              </a:rPr>
              <a:t> </a:t>
            </a:r>
            <a:r>
              <a:rPr lang="en-GB" sz="3200" b="0" i="0" u="none" strike="noStrike" kern="1200" baseline="30000">
                <a:solidFill>
                  <a:schemeClr val="tx1">
                    <a:lumMod val="50000"/>
                  </a:schemeClr>
                </a:solidFill>
                <a:latin typeface="+mj-lt"/>
                <a:ea typeface="+mn-ea"/>
                <a:cs typeface="+mn-cs"/>
              </a:rPr>
              <a:t>GirlsNotBrides</a:t>
            </a:r>
          </a:p>
        </p:txBody>
      </p:sp>
      <p:sp>
        <p:nvSpPr>
          <p:cNvPr id="11" name="Footer Placeholder 4"/>
          <p:cNvSpPr txBox="1">
            <a:spLocks/>
          </p:cNvSpPr>
          <p:nvPr userDrawn="1"/>
        </p:nvSpPr>
        <p:spPr>
          <a:xfrm>
            <a:off x="2957286" y="6110514"/>
            <a:ext cx="2224314" cy="365125"/>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tx1">
                    <a:lumMod val="5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30000" noProof="0">
                <a:ln>
                  <a:noFill/>
                </a:ln>
                <a:solidFill>
                  <a:srgbClr val="FAA819"/>
                </a:solidFill>
                <a:effectLst/>
                <a:uLnTx/>
                <a:uFillTx/>
                <a:latin typeface="FontAwesome" pitchFamily="50" charset="0"/>
                <a:ea typeface="+mn-ea"/>
                <a:cs typeface="+mn-cs"/>
              </a:rPr>
              <a:t> </a:t>
            </a:r>
            <a:r>
              <a:rPr kumimoji="0" lang="en-GB" sz="3200" b="0" i="0" u="none" strike="noStrike" kern="1200" cap="none" spc="0" normalizeH="0" baseline="30000" noProof="0">
                <a:ln>
                  <a:noFill/>
                </a:ln>
                <a:solidFill>
                  <a:srgbClr val="304048">
                    <a:lumMod val="50000"/>
                  </a:srgbClr>
                </a:solidFill>
                <a:effectLst/>
                <a:uLnTx/>
                <a:uFillTx/>
                <a:latin typeface="+mj-lt"/>
                <a:ea typeface="+mn-ea"/>
                <a:cs typeface="+mn-cs"/>
              </a:rPr>
              <a:t>GirlsNotBrides</a:t>
            </a:r>
          </a:p>
        </p:txBody>
      </p:sp>
      <p:sp>
        <p:nvSpPr>
          <p:cNvPr id="12" name="Slide Number Placeholder 5"/>
          <p:cNvSpPr txBox="1">
            <a:spLocks/>
          </p:cNvSpPr>
          <p:nvPr userDrawn="1"/>
        </p:nvSpPr>
        <p:spPr>
          <a:xfrm>
            <a:off x="4953000" y="6096000"/>
            <a:ext cx="3497943" cy="365125"/>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tx1">
                    <a:lumMod val="5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30000" noProof="0">
                <a:ln>
                  <a:noFill/>
                </a:ln>
                <a:solidFill>
                  <a:srgbClr val="FAA819"/>
                </a:solidFill>
                <a:effectLst/>
                <a:uLnTx/>
                <a:uFillTx/>
                <a:latin typeface="FontAwesome" pitchFamily="50" charset="0"/>
                <a:ea typeface="+mn-ea"/>
                <a:cs typeface="+mn-cs"/>
              </a:rPr>
              <a:t> </a:t>
            </a:r>
            <a:r>
              <a:rPr kumimoji="0" lang="en-GB" sz="3200" b="0" i="0" u="none" strike="noStrike" kern="1200" cap="none" spc="0" normalizeH="0" baseline="30000" noProof="0">
                <a:ln>
                  <a:noFill/>
                </a:ln>
                <a:solidFill>
                  <a:srgbClr val="304048">
                    <a:lumMod val="50000"/>
                  </a:srgbClr>
                </a:solidFill>
                <a:effectLst/>
                <a:uLnTx/>
                <a:uFillTx/>
                <a:latin typeface="+mj-lt"/>
                <a:ea typeface="+mn-ea"/>
                <a:cs typeface="+mn-cs"/>
              </a:rPr>
              <a:t>0044 (0)20 1234 5678</a:t>
            </a:r>
          </a:p>
        </p:txBody>
      </p:sp>
    </p:spTree>
    <p:extLst>
      <p:ext uri="{BB962C8B-B14F-4D97-AF65-F5344CB8AC3E}">
        <p14:creationId xmlns:p14="http://schemas.microsoft.com/office/powerpoint/2010/main" val="3579987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4CDA988-E53B-4089-86E7-AD5042731DD3}" type="datetimeFigureOut">
              <a:rPr lang="en-GB" smtClean="0"/>
              <a:t>23/08/2023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3217672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4CDA988-E53B-4089-86E7-AD5042731DD3}" type="datetimeFigureOut">
              <a:rPr lang="en-GB" smtClean="0"/>
              <a:t>23/08/2023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2793353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5821362"/>
          </a:xfrm>
        </p:spPr>
        <p:txBody>
          <a:bodyPr>
            <a:normAutofit/>
          </a:bodyPr>
          <a:lstStyle>
            <a:lvl1pPr>
              <a:defRPr sz="720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44CDA988-E53B-4089-86E7-AD5042731DD3}" type="datetimeFigureOut">
              <a:rPr lang="en-GB" smtClean="0"/>
              <a:t>23/08/2023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2259367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 Img - L">
    <p:bg>
      <p:bgPr>
        <a:solidFill>
          <a:srgbClr val="FFFFFF"/>
        </a:solidFill>
        <a:effectLst/>
      </p:bgPr>
    </p:bg>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4572000" y="0"/>
            <a:ext cx="457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2" name="Title 1"/>
          <p:cNvSpPr>
            <a:spLocks noGrp="1"/>
          </p:cNvSpPr>
          <p:nvPr>
            <p:ph type="title" hasCustomPrompt="1"/>
          </p:nvPr>
        </p:nvSpPr>
        <p:spPr>
          <a:xfrm>
            <a:off x="0" y="0"/>
            <a:ext cx="4572000" cy="6858000"/>
          </a:xfrm>
          <a:solidFill>
            <a:srgbClr val="FFFFFF"/>
          </a:solidFill>
        </p:spPr>
        <p:txBody>
          <a:bodyPr lIns="457200" tIns="457200" rIns="457200" bIns="457200"/>
          <a:lstStyle>
            <a:lvl1pPr algn="l">
              <a:defRPr>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1181562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Header + Img - L">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457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2" name="Title 1"/>
          <p:cNvSpPr>
            <a:spLocks noGrp="1"/>
          </p:cNvSpPr>
          <p:nvPr>
            <p:ph type="title" hasCustomPrompt="1"/>
          </p:nvPr>
        </p:nvSpPr>
        <p:spPr>
          <a:xfrm>
            <a:off x="4557486" y="0"/>
            <a:ext cx="4572000" cy="6858000"/>
          </a:xfrm>
          <a:solidFill>
            <a:srgbClr val="FFFFFF"/>
          </a:solidFill>
        </p:spPr>
        <p:txBody>
          <a:bodyPr lIns="457200" tIns="457200" rIns="457200" bIns="457200"/>
          <a:lstStyle>
            <a:lvl1pPr algn="l">
              <a:defRPr>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2366958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Header + Img - L">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2" name="Title 1"/>
          <p:cNvSpPr>
            <a:spLocks noGrp="1"/>
          </p:cNvSpPr>
          <p:nvPr>
            <p:ph type="title" hasCustomPrompt="1"/>
          </p:nvPr>
        </p:nvSpPr>
        <p:spPr>
          <a:xfrm>
            <a:off x="0" y="0"/>
            <a:ext cx="4572000" cy="6858000"/>
          </a:xfrm>
          <a:solidFill>
            <a:schemeClr val="accent1">
              <a:alpha val="95000"/>
            </a:schemeClr>
          </a:solidFill>
        </p:spPr>
        <p:txBody>
          <a:bodyPr lIns="457200" tIns="457200" rIns="457200" bIns="457200"/>
          <a:lstStyle>
            <a:lvl1pPr algn="l">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502156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7.xml"/><Relationship Id="rId7"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3.xml"/><Relationship Id="rId1"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4.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CDA988-E53B-4089-86E7-AD5042731DD3}" type="datetimeFigureOut">
              <a:rPr lang="en-GB" smtClean="0"/>
              <a:t>23/08/2023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5D0CC2-870C-4870-B06C-DE04CC661C67}" type="slidenum">
              <a:rPr lang="en-GB" smtClean="0"/>
              <a:t>‹#›</a:t>
            </a:fld>
            <a:endParaRPr lang="en-GB"/>
          </a:p>
        </p:txBody>
      </p:sp>
    </p:spTree>
    <p:extLst>
      <p:ext uri="{BB962C8B-B14F-4D97-AF65-F5344CB8AC3E}">
        <p14:creationId xmlns:p14="http://schemas.microsoft.com/office/powerpoint/2010/main" val="19040130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8" r:id="rId7"/>
    <p:sldLayoutId id="2147483659" r:id="rId8"/>
    <p:sldLayoutId id="2147483740" r:id="rId9"/>
    <p:sldLayoutId id="2147483741" r:id="rId10"/>
    <p:sldLayoutId id="2147483655" r:id="rId11"/>
    <p:sldLayoutId id="2147483656" r:id="rId12"/>
    <p:sldLayoutId id="2147483657" r:id="rId13"/>
    <p:sldLayoutId id="2147483662" r:id="rId14"/>
  </p:sldLayoutIdLst>
  <p:txStyles>
    <p:titleStyle>
      <a:lvl1pPr algn="ctr" defTabSz="914400" rtl="0" eaLnBrk="1" latinLnBrk="0" hangingPunct="1">
        <a:spcBef>
          <a:spcPct val="0"/>
        </a:spcBef>
        <a:buNone/>
        <a:defRPr sz="44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57200" y="914400"/>
            <a:ext cx="83058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4"/>
          <p:cNvSpPr>
            <a:spLocks noGrp="1" noChangeArrowheads="1"/>
          </p:cNvSpPr>
          <p:nvPr>
            <p:ph type="body" idx="1"/>
          </p:nvPr>
        </p:nvSpPr>
        <p:spPr bwMode="auto">
          <a:xfrm>
            <a:off x="457200" y="2133600"/>
            <a:ext cx="83058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3"/>
          <p:cNvSpPr>
            <a:spLocks noChangeArrowheads="1"/>
          </p:cNvSpPr>
          <p:nvPr userDrawn="1"/>
        </p:nvSpPr>
        <p:spPr bwMode="auto">
          <a:xfrm>
            <a:off x="228600" y="5715000"/>
            <a:ext cx="8686800" cy="914400"/>
          </a:xfrm>
          <a:prstGeom prst="rect">
            <a:avLst/>
          </a:prstGeom>
          <a:solidFill>
            <a:srgbClr val="FDC82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eaLnBrk="0" fontAlgn="base" hangingPunct="0">
              <a:spcBef>
                <a:spcPct val="0"/>
              </a:spcBef>
              <a:spcAft>
                <a:spcPct val="0"/>
              </a:spcAft>
              <a:defRPr/>
            </a:pPr>
            <a:endParaRPr lang="en-US" altLang="en-US" sz="1800">
              <a:solidFill>
                <a:prstClr val="black"/>
              </a:solidFill>
            </a:endParaRPr>
          </a:p>
        </p:txBody>
      </p:sp>
      <p:pic>
        <p:nvPicPr>
          <p:cNvPr id="1029" name="Picture 6" descr="irc_logo_rgb"/>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8229600" y="5715000"/>
            <a:ext cx="6858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8"/>
          <p:cNvSpPr txBox="1">
            <a:spLocks noChangeArrowheads="1"/>
          </p:cNvSpPr>
          <p:nvPr userDrawn="1"/>
        </p:nvSpPr>
        <p:spPr bwMode="auto">
          <a:xfrm>
            <a:off x="457200" y="5867400"/>
            <a:ext cx="762000" cy="115416"/>
          </a:xfrm>
          <a:prstGeom prst="rect">
            <a:avLst/>
          </a:prstGeom>
          <a:noFill/>
          <a:ln w="9525">
            <a:noFill/>
            <a:miter lim="800000"/>
            <a:headEnd/>
            <a:tailEnd/>
          </a:ln>
        </p:spPr>
        <p:txBody>
          <a:bodyPr lIns="0" tIns="0" rIns="0" bIns="0">
            <a:spAutoFit/>
          </a:bodyP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eaLnBrk="0" fontAlgn="base" hangingPunct="0">
              <a:spcBef>
                <a:spcPct val="50000"/>
              </a:spcBef>
              <a:spcAft>
                <a:spcPct val="0"/>
              </a:spcAft>
              <a:defRPr/>
            </a:pPr>
            <a:fld id="{73339997-0B12-47AF-829E-BC53EEA23F93}" type="slidenum">
              <a:rPr lang="en-US" altLang="en-US" sz="750" b="1" smtClean="0">
                <a:solidFill>
                  <a:prstClr val="black"/>
                </a:solidFill>
              </a:rPr>
              <a:pPr eaLnBrk="0" fontAlgn="base" hangingPunct="0">
                <a:spcBef>
                  <a:spcPct val="50000"/>
                </a:spcBef>
                <a:spcAft>
                  <a:spcPct val="0"/>
                </a:spcAft>
                <a:defRPr/>
              </a:pPr>
              <a:t>‹#›</a:t>
            </a:fld>
            <a:endParaRPr lang="en-US" altLang="en-US" sz="750" b="1">
              <a:solidFill>
                <a:prstClr val="black"/>
              </a:solidFill>
            </a:endParaRPr>
          </a:p>
        </p:txBody>
      </p:sp>
      <p:sp>
        <p:nvSpPr>
          <p:cNvPr id="2055" name="Text Box 8"/>
          <p:cNvSpPr txBox="1">
            <a:spLocks noChangeArrowheads="1"/>
          </p:cNvSpPr>
          <p:nvPr userDrawn="1"/>
        </p:nvSpPr>
        <p:spPr bwMode="auto">
          <a:xfrm>
            <a:off x="457200" y="6439372"/>
            <a:ext cx="2971800" cy="115416"/>
          </a:xfrm>
          <a:prstGeom prst="rect">
            <a:avLst/>
          </a:prstGeom>
          <a:noFill/>
          <a:ln>
            <a:noFill/>
          </a:ln>
        </p:spPr>
        <p:txBody>
          <a:bodyPr lIns="0" tIns="0" rIns="0" bIns="0" anchor="b">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defRPr>
            </a:lvl2pPr>
            <a:lvl3pPr marL="1143000" indent="-228600">
              <a:defRPr sz="2400">
                <a:solidFill>
                  <a:schemeClr val="tx1"/>
                </a:solidFill>
                <a:latin typeface="Arial" charset="0"/>
                <a:ea typeface="ヒラギノ角ゴ Pro W3" charset="0"/>
              </a:defRPr>
            </a:lvl3pPr>
            <a:lvl4pPr marL="1600200" indent="-228600">
              <a:defRPr sz="2400">
                <a:solidFill>
                  <a:schemeClr val="tx1"/>
                </a:solidFill>
                <a:latin typeface="Arial" charset="0"/>
                <a:ea typeface="ヒラギノ角ゴ Pro W3" charset="0"/>
              </a:defRPr>
            </a:lvl4pPr>
            <a:lvl5pPr marL="2057400" indent="-22860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eaLnBrk="0" fontAlgn="base" hangingPunct="0">
              <a:spcBef>
                <a:spcPct val="50000"/>
              </a:spcBef>
              <a:spcAft>
                <a:spcPct val="0"/>
              </a:spcAft>
              <a:defRPr/>
            </a:pPr>
            <a:r>
              <a:rPr lang="en-US" sz="750" b="1">
                <a:solidFill>
                  <a:prstClr val="black"/>
                </a:solidFill>
                <a:cs typeface="Arial" charset="0"/>
              </a:rPr>
              <a:t>From Harm to Home </a:t>
            </a:r>
            <a:r>
              <a:rPr lang="en-US" sz="750">
                <a:solidFill>
                  <a:prstClr val="black"/>
                </a:solidFill>
                <a:cs typeface="Arial" charset="0"/>
              </a:rPr>
              <a:t>|</a:t>
            </a:r>
            <a:r>
              <a:rPr lang="en-US" sz="750" b="1">
                <a:solidFill>
                  <a:prstClr val="black"/>
                </a:solidFill>
                <a:cs typeface="Arial" charset="0"/>
              </a:rPr>
              <a:t> Rescue.org</a:t>
            </a:r>
            <a:endParaRPr lang="en-US" sz="750">
              <a:solidFill>
                <a:prstClr val="black"/>
              </a:solidFill>
              <a:cs typeface="Arial" charset="0"/>
            </a:endParaRPr>
          </a:p>
        </p:txBody>
      </p:sp>
    </p:spTree>
    <p:extLst>
      <p:ext uri="{BB962C8B-B14F-4D97-AF65-F5344CB8AC3E}">
        <p14:creationId xmlns:p14="http://schemas.microsoft.com/office/powerpoint/2010/main" val="107909847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Lst>
  <p:txStyles>
    <p:titleStyle>
      <a:lvl1pPr algn="l" rtl="0" eaLnBrk="0" fontAlgn="base" hangingPunct="0">
        <a:spcBef>
          <a:spcPct val="0"/>
        </a:spcBef>
        <a:spcAft>
          <a:spcPct val="0"/>
        </a:spcAft>
        <a:defRPr sz="2700">
          <a:solidFill>
            <a:schemeClr val="tx1"/>
          </a:solidFill>
          <a:latin typeface="Arial"/>
          <a:ea typeface="MS PGothic" pitchFamily="34" charset="-128"/>
          <a:cs typeface="Arial"/>
        </a:defRPr>
      </a:lvl1pPr>
      <a:lvl2pPr algn="l" rtl="0" eaLnBrk="0" fontAlgn="base" hangingPunct="0">
        <a:spcBef>
          <a:spcPct val="0"/>
        </a:spcBef>
        <a:spcAft>
          <a:spcPct val="0"/>
        </a:spcAft>
        <a:defRPr sz="2700">
          <a:solidFill>
            <a:schemeClr val="tx1"/>
          </a:solidFill>
          <a:latin typeface="Arial" pitchFamily="-107" charset="0"/>
          <a:ea typeface="MS PGothic" pitchFamily="34" charset="-128"/>
          <a:cs typeface="Arial" pitchFamily="34" charset="0"/>
        </a:defRPr>
      </a:lvl2pPr>
      <a:lvl3pPr algn="l" rtl="0" eaLnBrk="0" fontAlgn="base" hangingPunct="0">
        <a:spcBef>
          <a:spcPct val="0"/>
        </a:spcBef>
        <a:spcAft>
          <a:spcPct val="0"/>
        </a:spcAft>
        <a:defRPr sz="2700">
          <a:solidFill>
            <a:schemeClr val="tx1"/>
          </a:solidFill>
          <a:latin typeface="Arial" pitchFamily="-107" charset="0"/>
          <a:ea typeface="MS PGothic" pitchFamily="34" charset="-128"/>
          <a:cs typeface="Arial" pitchFamily="34" charset="0"/>
        </a:defRPr>
      </a:lvl3pPr>
      <a:lvl4pPr algn="l" rtl="0" eaLnBrk="0" fontAlgn="base" hangingPunct="0">
        <a:spcBef>
          <a:spcPct val="0"/>
        </a:spcBef>
        <a:spcAft>
          <a:spcPct val="0"/>
        </a:spcAft>
        <a:defRPr sz="2700">
          <a:solidFill>
            <a:schemeClr val="tx1"/>
          </a:solidFill>
          <a:latin typeface="Arial" pitchFamily="-107" charset="0"/>
          <a:ea typeface="MS PGothic" pitchFamily="34" charset="-128"/>
          <a:cs typeface="Arial" pitchFamily="34" charset="0"/>
        </a:defRPr>
      </a:lvl4pPr>
      <a:lvl5pPr algn="l" rtl="0" eaLnBrk="0" fontAlgn="base" hangingPunct="0">
        <a:spcBef>
          <a:spcPct val="0"/>
        </a:spcBef>
        <a:spcAft>
          <a:spcPct val="0"/>
        </a:spcAft>
        <a:defRPr sz="2700">
          <a:solidFill>
            <a:schemeClr val="tx1"/>
          </a:solidFill>
          <a:latin typeface="Arial" pitchFamily="-107" charset="0"/>
          <a:ea typeface="MS PGothic" pitchFamily="34" charset="-128"/>
          <a:cs typeface="Arial" pitchFamily="34" charset="0"/>
        </a:defRPr>
      </a:lvl5pPr>
      <a:lvl6pPr marL="342900" algn="l" rtl="0" fontAlgn="base">
        <a:spcBef>
          <a:spcPct val="0"/>
        </a:spcBef>
        <a:spcAft>
          <a:spcPct val="0"/>
        </a:spcAft>
        <a:defRPr sz="2550">
          <a:solidFill>
            <a:schemeClr val="tx1"/>
          </a:solidFill>
          <a:latin typeface="Akzidenz Grotesk BE Super" pitchFamily="-110" charset="0"/>
          <a:ea typeface="ヒラギノ角ゴ Pro W3" pitchFamily="-110" charset="-128"/>
          <a:cs typeface="ヒラギノ角ゴ Pro W3" pitchFamily="-110" charset="-128"/>
        </a:defRPr>
      </a:lvl6pPr>
      <a:lvl7pPr marL="685800" algn="l" rtl="0" fontAlgn="base">
        <a:spcBef>
          <a:spcPct val="0"/>
        </a:spcBef>
        <a:spcAft>
          <a:spcPct val="0"/>
        </a:spcAft>
        <a:defRPr sz="2550">
          <a:solidFill>
            <a:schemeClr val="tx1"/>
          </a:solidFill>
          <a:latin typeface="Akzidenz Grotesk BE Super" pitchFamily="-110" charset="0"/>
          <a:ea typeface="ヒラギノ角ゴ Pro W3" pitchFamily="-110" charset="-128"/>
          <a:cs typeface="ヒラギノ角ゴ Pro W3" pitchFamily="-110" charset="-128"/>
        </a:defRPr>
      </a:lvl7pPr>
      <a:lvl8pPr marL="1028700" algn="l" rtl="0" fontAlgn="base">
        <a:spcBef>
          <a:spcPct val="0"/>
        </a:spcBef>
        <a:spcAft>
          <a:spcPct val="0"/>
        </a:spcAft>
        <a:defRPr sz="2550">
          <a:solidFill>
            <a:schemeClr val="tx1"/>
          </a:solidFill>
          <a:latin typeface="Akzidenz Grotesk BE Super" pitchFamily="-110" charset="0"/>
          <a:ea typeface="ヒラギノ角ゴ Pro W3" pitchFamily="-110" charset="-128"/>
          <a:cs typeface="ヒラギノ角ゴ Pro W3" pitchFamily="-110" charset="-128"/>
        </a:defRPr>
      </a:lvl8pPr>
      <a:lvl9pPr marL="1371600" algn="l" rtl="0" fontAlgn="base">
        <a:spcBef>
          <a:spcPct val="0"/>
        </a:spcBef>
        <a:spcAft>
          <a:spcPct val="0"/>
        </a:spcAft>
        <a:defRPr sz="2550">
          <a:solidFill>
            <a:schemeClr val="tx1"/>
          </a:solidFill>
          <a:latin typeface="Akzidenz Grotesk BE Super" pitchFamily="-110" charset="0"/>
          <a:ea typeface="ヒラギノ角ゴ Pro W3" pitchFamily="-110" charset="-128"/>
          <a:cs typeface="ヒラギノ角ゴ Pro W3" pitchFamily="-110" charset="-128"/>
        </a:defRPr>
      </a:lvl9pPr>
    </p:titleStyle>
    <p:bodyStyle>
      <a:lvl1pPr marL="257175" indent="-257175" algn="l" rtl="0" eaLnBrk="0" fontAlgn="base" hangingPunct="0">
        <a:spcBef>
          <a:spcPct val="20000"/>
        </a:spcBef>
        <a:spcAft>
          <a:spcPct val="0"/>
        </a:spcAft>
        <a:defRPr sz="2100">
          <a:solidFill>
            <a:schemeClr val="tx1"/>
          </a:solidFill>
          <a:latin typeface="+mn-lt"/>
          <a:ea typeface="MS PGothic" pitchFamily="34" charset="-128"/>
          <a:cs typeface="MS PGothic" charset="0"/>
        </a:defRPr>
      </a:lvl1pPr>
      <a:lvl2pPr marL="557213" indent="-214313" algn="l" rtl="0" eaLnBrk="0" fontAlgn="base" hangingPunct="0">
        <a:spcBef>
          <a:spcPct val="20000"/>
        </a:spcBef>
        <a:spcAft>
          <a:spcPct val="0"/>
        </a:spcAft>
        <a:buFont typeface="Times" pitchFamily="18" charset="0"/>
        <a:buChar char="•"/>
        <a:defRPr sz="2100">
          <a:solidFill>
            <a:schemeClr val="tx1"/>
          </a:solidFill>
          <a:latin typeface="+mn-lt"/>
          <a:ea typeface="MS PGothic" pitchFamily="34" charset="-128"/>
          <a:cs typeface="MS PGothic" charset="0"/>
        </a:defRPr>
      </a:lvl2pPr>
      <a:lvl3pPr marL="857250" indent="-171450" algn="l" rtl="0" eaLnBrk="0" fontAlgn="base" hangingPunct="0">
        <a:spcBef>
          <a:spcPct val="20000"/>
        </a:spcBef>
        <a:spcAft>
          <a:spcPct val="0"/>
        </a:spcAft>
        <a:buChar char="–"/>
        <a:defRPr sz="1800">
          <a:solidFill>
            <a:schemeClr val="tx1"/>
          </a:solidFill>
          <a:latin typeface="+mn-lt"/>
          <a:ea typeface="MS PGothic" pitchFamily="34" charset="-128"/>
          <a:cs typeface="MS PGothic" charset="0"/>
        </a:defRPr>
      </a:lvl3pPr>
      <a:lvl4pPr marL="1200150" indent="-171450" algn="l" rtl="0" eaLnBrk="0" fontAlgn="base" hangingPunct="0">
        <a:spcBef>
          <a:spcPct val="20000"/>
        </a:spcBef>
        <a:spcAft>
          <a:spcPct val="0"/>
        </a:spcAft>
        <a:buFont typeface="Times" pitchFamily="18" charset="0"/>
        <a:buChar char="•"/>
        <a:defRPr sz="1500">
          <a:solidFill>
            <a:schemeClr val="tx1"/>
          </a:solidFill>
          <a:latin typeface="+mn-lt"/>
          <a:ea typeface="MS PGothic" pitchFamily="34" charset="-128"/>
          <a:cs typeface="MS PGothic" charset="0"/>
        </a:defRPr>
      </a:lvl4pPr>
      <a:lvl5pPr marL="1543050" indent="-171450" algn="l" rtl="0" eaLnBrk="0" fontAlgn="base" hangingPunct="0">
        <a:spcBef>
          <a:spcPct val="20000"/>
        </a:spcBef>
        <a:spcAft>
          <a:spcPct val="0"/>
        </a:spcAft>
        <a:buChar char="»"/>
        <a:defRPr sz="1200">
          <a:solidFill>
            <a:schemeClr val="tx1"/>
          </a:solidFill>
          <a:latin typeface="+mn-lt"/>
          <a:ea typeface="MS PGothic" pitchFamily="34" charset="-128"/>
          <a:cs typeface="MS PGothic" charset="0"/>
        </a:defRPr>
      </a:lvl5pPr>
      <a:lvl6pPr marL="1885950" indent="-171450" algn="l" rtl="0" fontAlgn="base">
        <a:spcBef>
          <a:spcPct val="20000"/>
        </a:spcBef>
        <a:spcAft>
          <a:spcPct val="0"/>
        </a:spcAft>
        <a:buChar char="»"/>
        <a:defRPr sz="1500">
          <a:solidFill>
            <a:schemeClr val="tx1"/>
          </a:solidFill>
          <a:latin typeface="+mn-lt"/>
          <a:ea typeface="+mn-ea"/>
          <a:cs typeface="+mn-cs"/>
        </a:defRPr>
      </a:lvl6pPr>
      <a:lvl7pPr marL="2228850" indent="-171450" algn="l" rtl="0" fontAlgn="base">
        <a:spcBef>
          <a:spcPct val="20000"/>
        </a:spcBef>
        <a:spcAft>
          <a:spcPct val="0"/>
        </a:spcAft>
        <a:buChar char="»"/>
        <a:defRPr sz="1500">
          <a:solidFill>
            <a:schemeClr val="tx1"/>
          </a:solidFill>
          <a:latin typeface="+mn-lt"/>
          <a:ea typeface="+mn-ea"/>
          <a:cs typeface="+mn-cs"/>
        </a:defRPr>
      </a:lvl7pPr>
      <a:lvl8pPr marL="2571750" indent="-171450" algn="l" rtl="0" fontAlgn="base">
        <a:spcBef>
          <a:spcPct val="20000"/>
        </a:spcBef>
        <a:spcAft>
          <a:spcPct val="0"/>
        </a:spcAft>
        <a:buChar char="»"/>
        <a:defRPr sz="1500">
          <a:solidFill>
            <a:schemeClr val="tx1"/>
          </a:solidFill>
          <a:latin typeface="+mn-lt"/>
          <a:ea typeface="+mn-ea"/>
          <a:cs typeface="+mn-cs"/>
        </a:defRPr>
      </a:lvl8pPr>
      <a:lvl9pPr marL="2914650" indent="-171450" algn="l" rtl="0" fontAlgn="base">
        <a:spcBef>
          <a:spcPct val="20000"/>
        </a:spcBef>
        <a:spcAft>
          <a:spcPct val="0"/>
        </a:spcAft>
        <a:buChar char="»"/>
        <a:defRPr sz="15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3"/>
          <p:cNvSpPr>
            <a:spLocks noChangeArrowheads="1"/>
          </p:cNvSpPr>
          <p:nvPr userDrawn="1"/>
        </p:nvSpPr>
        <p:spPr bwMode="auto">
          <a:xfrm>
            <a:off x="228600" y="228600"/>
            <a:ext cx="8686800" cy="6400800"/>
          </a:xfrm>
          <a:prstGeom prst="rect">
            <a:avLst/>
          </a:prstGeom>
          <a:solidFill>
            <a:srgbClr val="FDC82F"/>
          </a:solidFill>
          <a:ln>
            <a:noFill/>
          </a:ln>
        </p:spPr>
        <p:txBody>
          <a:bodyPr wrap="none" anchor="ctr"/>
          <a:lstStyle>
            <a:lvl1pPr>
              <a:defRPr sz="2400">
                <a:solidFill>
                  <a:schemeClr val="tx1"/>
                </a:solidFill>
                <a:latin typeface="Arial" panose="020B0604020202020204" pitchFamily="34" charset="0"/>
                <a:ea typeface="ヒラギノ角ゴ Pro W3" pitchFamily="14" charset="-128"/>
              </a:defRPr>
            </a:lvl1pPr>
            <a:lvl2pPr marL="742950" indent="-285750">
              <a:defRPr sz="2400">
                <a:solidFill>
                  <a:schemeClr val="tx1"/>
                </a:solidFill>
                <a:latin typeface="Arial" panose="020B0604020202020204" pitchFamily="34" charset="0"/>
                <a:ea typeface="ヒラギノ角ゴ Pro W3" pitchFamily="14" charset="-128"/>
              </a:defRPr>
            </a:lvl2pPr>
            <a:lvl3pPr marL="1143000" indent="-228600">
              <a:defRPr sz="2400">
                <a:solidFill>
                  <a:schemeClr val="tx1"/>
                </a:solidFill>
                <a:latin typeface="Arial" panose="020B0604020202020204" pitchFamily="34" charset="0"/>
                <a:ea typeface="ヒラギノ角ゴ Pro W3" pitchFamily="14" charset="-128"/>
              </a:defRPr>
            </a:lvl3pPr>
            <a:lvl4pPr marL="1600200" indent="-228600">
              <a:defRPr sz="2400">
                <a:solidFill>
                  <a:schemeClr val="tx1"/>
                </a:solidFill>
                <a:latin typeface="Arial" panose="020B0604020202020204" pitchFamily="34" charset="0"/>
                <a:ea typeface="ヒラギノ角ゴ Pro W3" pitchFamily="14" charset="-128"/>
              </a:defRPr>
            </a:lvl4pPr>
            <a:lvl5pPr marL="2057400" indent="-228600">
              <a:defRPr sz="2400">
                <a:solidFill>
                  <a:schemeClr val="tx1"/>
                </a:solidFill>
                <a:latin typeface="Arial" panose="020B0604020202020204" pitchFamily="34" charset="0"/>
                <a:ea typeface="ヒラギノ角ゴ Pro W3" pitchFamily="1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4" charset="-128"/>
              </a:defRPr>
            </a:lvl9pPr>
          </a:lstStyle>
          <a:p>
            <a:pPr eaLnBrk="0" fontAlgn="base" hangingPunct="0">
              <a:spcBef>
                <a:spcPct val="0"/>
              </a:spcBef>
              <a:spcAft>
                <a:spcPct val="0"/>
              </a:spcAft>
              <a:defRPr/>
            </a:pPr>
            <a:endParaRPr lang="en-US" altLang="en-US" sz="1800">
              <a:solidFill>
                <a:srgbClr val="000000"/>
              </a:solidFill>
            </a:endParaRPr>
          </a:p>
        </p:txBody>
      </p:sp>
      <p:pic>
        <p:nvPicPr>
          <p:cNvPr id="2051" name="Picture 4" descr="irc_logo_rgb"/>
          <p:cNvPicPr>
            <a:picLocks noChangeAspect="1" noChangeArrowheads="1"/>
          </p:cNvPicPr>
          <p:nvPr userDrawn="1"/>
        </p:nvPicPr>
        <p:blipFill>
          <a:blip r:embed="rId3">
            <a:extLst>
              <a:ext uri="{28A0092B-C50C-407E-A947-70E740481C1C}">
                <a14:useLocalDpi xmlns:a14="http://schemas.microsoft.com/office/drawing/2010/main" val="0"/>
              </a:ext>
            </a:extLst>
          </a:blip>
          <a:srcRect l="331" t="249" r="331" b="249"/>
          <a:stretch>
            <a:fillRect/>
          </a:stretch>
        </p:blipFill>
        <p:spPr bwMode="auto">
          <a:xfrm>
            <a:off x="228600" y="228600"/>
            <a:ext cx="1944688"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3"/>
          <p:cNvSpPr>
            <a:spLocks noGrp="1" noChangeArrowheads="1"/>
          </p:cNvSpPr>
          <p:nvPr>
            <p:ph type="title"/>
          </p:nvPr>
        </p:nvSpPr>
        <p:spPr bwMode="auto">
          <a:xfrm>
            <a:off x="457200" y="4114800"/>
            <a:ext cx="8305800" cy="1524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p>
        </p:txBody>
      </p:sp>
      <p:sp>
        <p:nvSpPr>
          <p:cNvPr id="3077" name="Text Box 8"/>
          <p:cNvSpPr txBox="1">
            <a:spLocks noChangeArrowheads="1"/>
          </p:cNvSpPr>
          <p:nvPr userDrawn="1"/>
        </p:nvSpPr>
        <p:spPr bwMode="auto">
          <a:xfrm>
            <a:off x="457200" y="6439372"/>
            <a:ext cx="2971800" cy="115416"/>
          </a:xfrm>
          <a:prstGeom prst="rect">
            <a:avLst/>
          </a:prstGeom>
          <a:noFill/>
          <a:ln>
            <a:noFill/>
          </a:ln>
        </p:spPr>
        <p:txBody>
          <a:bodyPr lIns="0" tIns="0" rIns="0" bIns="0" anchor="b">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defRPr>
            </a:lvl2pPr>
            <a:lvl3pPr marL="1143000" indent="-228600">
              <a:defRPr sz="2400">
                <a:solidFill>
                  <a:schemeClr val="tx1"/>
                </a:solidFill>
                <a:latin typeface="Arial" charset="0"/>
                <a:ea typeface="ヒラギノ角ゴ Pro W3" charset="0"/>
              </a:defRPr>
            </a:lvl3pPr>
            <a:lvl4pPr marL="1600200" indent="-228600">
              <a:defRPr sz="2400">
                <a:solidFill>
                  <a:schemeClr val="tx1"/>
                </a:solidFill>
                <a:latin typeface="Arial" charset="0"/>
                <a:ea typeface="ヒラギノ角ゴ Pro W3" charset="0"/>
              </a:defRPr>
            </a:lvl4pPr>
            <a:lvl5pPr marL="2057400" indent="-22860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eaLnBrk="0" fontAlgn="base" hangingPunct="0">
              <a:spcBef>
                <a:spcPct val="50000"/>
              </a:spcBef>
              <a:spcAft>
                <a:spcPct val="0"/>
              </a:spcAft>
              <a:defRPr/>
            </a:pPr>
            <a:r>
              <a:rPr lang="en-US" sz="750" b="1">
                <a:solidFill>
                  <a:srgbClr val="000000"/>
                </a:solidFill>
                <a:cs typeface="Arial" charset="0"/>
              </a:rPr>
              <a:t>From Harm to Home </a:t>
            </a:r>
            <a:r>
              <a:rPr lang="en-US" sz="750">
                <a:solidFill>
                  <a:srgbClr val="000000"/>
                </a:solidFill>
                <a:cs typeface="Arial" charset="0"/>
              </a:rPr>
              <a:t>|</a:t>
            </a:r>
            <a:r>
              <a:rPr lang="en-US" sz="750" b="1">
                <a:solidFill>
                  <a:srgbClr val="000000"/>
                </a:solidFill>
                <a:cs typeface="Arial" charset="0"/>
              </a:rPr>
              <a:t> Rescue.org</a:t>
            </a:r>
            <a:endParaRPr lang="en-US" sz="750">
              <a:solidFill>
                <a:srgbClr val="000000"/>
              </a:solidFill>
              <a:cs typeface="Arial" charset="0"/>
            </a:endParaRPr>
          </a:p>
        </p:txBody>
      </p:sp>
    </p:spTree>
    <p:extLst>
      <p:ext uri="{BB962C8B-B14F-4D97-AF65-F5344CB8AC3E}">
        <p14:creationId xmlns:p14="http://schemas.microsoft.com/office/powerpoint/2010/main" val="3926281412"/>
      </p:ext>
    </p:extLst>
  </p:cSld>
  <p:clrMap bg1="lt1" tx1="dk1" bg2="lt2" tx2="dk2" accent1="accent1" accent2="accent2" accent3="accent3" accent4="accent4" accent5="accent5" accent6="accent6" hlink="hlink" folHlink="folHlink"/>
  <p:sldLayoutIdLst>
    <p:sldLayoutId id="2147483752" r:id="rId1"/>
  </p:sldLayoutIdLst>
  <p:txStyles>
    <p:titleStyle>
      <a:lvl1pPr algn="l" rtl="0" eaLnBrk="0" fontAlgn="base" hangingPunct="0">
        <a:spcBef>
          <a:spcPct val="0"/>
        </a:spcBef>
        <a:spcAft>
          <a:spcPct val="0"/>
        </a:spcAft>
        <a:defRPr sz="2700" b="1" spc="-75">
          <a:solidFill>
            <a:schemeClr val="tx1"/>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2700" b="1">
          <a:solidFill>
            <a:schemeClr val="tx1"/>
          </a:solidFill>
          <a:latin typeface="Arial" pitchFamily="-107" charset="0"/>
          <a:ea typeface="MS PGothic" panose="020B0600070205080204" pitchFamily="34" charset="-128"/>
          <a:cs typeface="MS PGothic" charset="0"/>
        </a:defRPr>
      </a:lvl2pPr>
      <a:lvl3pPr algn="l" rtl="0" eaLnBrk="0" fontAlgn="base" hangingPunct="0">
        <a:spcBef>
          <a:spcPct val="0"/>
        </a:spcBef>
        <a:spcAft>
          <a:spcPct val="0"/>
        </a:spcAft>
        <a:defRPr sz="2700" b="1">
          <a:solidFill>
            <a:schemeClr val="tx1"/>
          </a:solidFill>
          <a:latin typeface="Arial" pitchFamily="-107" charset="0"/>
          <a:ea typeface="MS PGothic" panose="020B0600070205080204" pitchFamily="34" charset="-128"/>
          <a:cs typeface="MS PGothic" charset="0"/>
        </a:defRPr>
      </a:lvl3pPr>
      <a:lvl4pPr algn="l" rtl="0" eaLnBrk="0" fontAlgn="base" hangingPunct="0">
        <a:spcBef>
          <a:spcPct val="0"/>
        </a:spcBef>
        <a:spcAft>
          <a:spcPct val="0"/>
        </a:spcAft>
        <a:defRPr sz="2700" b="1">
          <a:solidFill>
            <a:schemeClr val="tx1"/>
          </a:solidFill>
          <a:latin typeface="Arial" pitchFamily="-107" charset="0"/>
          <a:ea typeface="MS PGothic" panose="020B0600070205080204" pitchFamily="34" charset="-128"/>
          <a:cs typeface="MS PGothic" charset="0"/>
        </a:defRPr>
      </a:lvl4pPr>
      <a:lvl5pPr algn="l" rtl="0" eaLnBrk="0" fontAlgn="base" hangingPunct="0">
        <a:spcBef>
          <a:spcPct val="0"/>
        </a:spcBef>
        <a:spcAft>
          <a:spcPct val="0"/>
        </a:spcAft>
        <a:defRPr sz="2700" b="1">
          <a:solidFill>
            <a:schemeClr val="tx1"/>
          </a:solidFill>
          <a:latin typeface="Arial" pitchFamily="-107" charset="0"/>
          <a:ea typeface="MS PGothic" panose="020B0600070205080204" pitchFamily="34" charset="-128"/>
          <a:cs typeface="MS PGothic" charset="0"/>
        </a:defRPr>
      </a:lvl5pPr>
      <a:lvl6pPr marL="342900" algn="l" rtl="0" fontAlgn="base">
        <a:spcBef>
          <a:spcPct val="0"/>
        </a:spcBef>
        <a:spcAft>
          <a:spcPct val="0"/>
        </a:spcAft>
        <a:defRPr sz="2550">
          <a:solidFill>
            <a:srgbClr val="FDC82F"/>
          </a:solidFill>
          <a:latin typeface="Akzidenz Grotesk BE Super" pitchFamily="-110" charset="0"/>
          <a:ea typeface="ヒラギノ角ゴ Pro W3" pitchFamily="-110" charset="-128"/>
          <a:cs typeface="ヒラギノ角ゴ Pro W3" pitchFamily="-110" charset="-128"/>
        </a:defRPr>
      </a:lvl6pPr>
      <a:lvl7pPr marL="685800" algn="l" rtl="0" fontAlgn="base">
        <a:spcBef>
          <a:spcPct val="0"/>
        </a:spcBef>
        <a:spcAft>
          <a:spcPct val="0"/>
        </a:spcAft>
        <a:defRPr sz="2550">
          <a:solidFill>
            <a:srgbClr val="FDC82F"/>
          </a:solidFill>
          <a:latin typeface="Akzidenz Grotesk BE Super" pitchFamily="-110" charset="0"/>
          <a:ea typeface="ヒラギノ角ゴ Pro W3" pitchFamily="-110" charset="-128"/>
          <a:cs typeface="ヒラギノ角ゴ Pro W3" pitchFamily="-110" charset="-128"/>
        </a:defRPr>
      </a:lvl7pPr>
      <a:lvl8pPr marL="1028700" algn="l" rtl="0" fontAlgn="base">
        <a:spcBef>
          <a:spcPct val="0"/>
        </a:spcBef>
        <a:spcAft>
          <a:spcPct val="0"/>
        </a:spcAft>
        <a:defRPr sz="2550">
          <a:solidFill>
            <a:srgbClr val="FDC82F"/>
          </a:solidFill>
          <a:latin typeface="Akzidenz Grotesk BE Super" pitchFamily="-110" charset="0"/>
          <a:ea typeface="ヒラギノ角ゴ Pro W3" pitchFamily="-110" charset="-128"/>
          <a:cs typeface="ヒラギノ角ゴ Pro W3" pitchFamily="-110" charset="-128"/>
        </a:defRPr>
      </a:lvl8pPr>
      <a:lvl9pPr marL="1371600" algn="l" rtl="0" fontAlgn="base">
        <a:spcBef>
          <a:spcPct val="0"/>
        </a:spcBef>
        <a:spcAft>
          <a:spcPct val="0"/>
        </a:spcAft>
        <a:defRPr sz="2550">
          <a:solidFill>
            <a:srgbClr val="FDC82F"/>
          </a:solidFill>
          <a:latin typeface="Akzidenz Grotesk BE Super" pitchFamily="-110" charset="0"/>
          <a:ea typeface="ヒラギノ角ゴ Pro W3" pitchFamily="-110" charset="-128"/>
          <a:cs typeface="ヒラギノ角ゴ Pro W3" pitchFamily="-110" charset="-128"/>
        </a:defRPr>
      </a:lvl9pPr>
    </p:titleStyle>
    <p:bodyStyle>
      <a:lvl1pPr marL="257175" indent="-257175" algn="l" rtl="0" eaLnBrk="0" fontAlgn="base" hangingPunct="0">
        <a:spcBef>
          <a:spcPct val="20000"/>
        </a:spcBef>
        <a:spcAft>
          <a:spcPct val="0"/>
        </a:spcAft>
        <a:defRPr sz="2400">
          <a:solidFill>
            <a:schemeClr val="tx1"/>
          </a:solidFill>
          <a:latin typeface="+mn-lt"/>
          <a:ea typeface="MS PGothic" panose="020B0600070205080204" pitchFamily="34" charset="-128"/>
          <a:cs typeface="MS PGothic" charset="0"/>
        </a:defRPr>
      </a:lvl1pPr>
      <a:lvl2pPr marL="557213" indent="-214313" algn="l" rtl="0" eaLnBrk="0" fontAlgn="base" hangingPunct="0">
        <a:spcBef>
          <a:spcPct val="20000"/>
        </a:spcBef>
        <a:spcAft>
          <a:spcPct val="0"/>
        </a:spcAft>
        <a:buFont typeface="Times" panose="02020603050405020304" pitchFamily="18" charset="0"/>
        <a:buChar char="•"/>
        <a:defRPr sz="2100">
          <a:solidFill>
            <a:schemeClr val="tx1"/>
          </a:solidFill>
          <a:latin typeface="+mn-lt"/>
          <a:ea typeface="MS PGothic" panose="020B0600070205080204" pitchFamily="34" charset="-128"/>
          <a:cs typeface="MS PGothic" charset="0"/>
        </a:defRPr>
      </a:lvl2pPr>
      <a:lvl3pPr marL="857250" indent="-171450" algn="l" rtl="0" eaLnBrk="0" fontAlgn="base" hangingPunct="0">
        <a:spcBef>
          <a:spcPct val="20000"/>
        </a:spcBef>
        <a:spcAft>
          <a:spcPct val="0"/>
        </a:spcAft>
        <a:buChar char="–"/>
        <a:defRPr sz="1800">
          <a:solidFill>
            <a:schemeClr val="tx1"/>
          </a:solidFill>
          <a:latin typeface="+mn-lt"/>
          <a:ea typeface="MS PGothic" panose="020B0600070205080204" pitchFamily="34" charset="-128"/>
          <a:cs typeface="MS PGothic" charset="0"/>
        </a:defRPr>
      </a:lvl3pPr>
      <a:lvl4pPr marL="1200150" indent="-171450" algn="l" rtl="0" eaLnBrk="0" fontAlgn="base" hangingPunct="0">
        <a:spcBef>
          <a:spcPct val="20000"/>
        </a:spcBef>
        <a:spcAft>
          <a:spcPct val="0"/>
        </a:spcAft>
        <a:buFont typeface="Times" panose="02020603050405020304" pitchFamily="18" charset="0"/>
        <a:buChar char="•"/>
        <a:defRPr sz="1500">
          <a:solidFill>
            <a:schemeClr val="tx1"/>
          </a:solidFill>
          <a:latin typeface="+mn-lt"/>
          <a:ea typeface="MS PGothic" panose="020B0600070205080204" pitchFamily="34" charset="-128"/>
          <a:cs typeface="MS PGothic" charset="0"/>
        </a:defRPr>
      </a:lvl4pPr>
      <a:lvl5pPr marL="1543050" indent="-171450" algn="l" rtl="0" eaLnBrk="0" fontAlgn="base" hangingPunct="0">
        <a:spcBef>
          <a:spcPct val="20000"/>
        </a:spcBef>
        <a:spcAft>
          <a:spcPct val="0"/>
        </a:spcAft>
        <a:buChar char="»"/>
        <a:defRPr sz="1500">
          <a:solidFill>
            <a:schemeClr val="tx1"/>
          </a:solidFill>
          <a:latin typeface="+mn-lt"/>
          <a:ea typeface="MS PGothic" panose="020B0600070205080204" pitchFamily="34" charset="-128"/>
          <a:cs typeface="MS PGothic" charset="0"/>
        </a:defRPr>
      </a:lvl5pPr>
      <a:lvl6pPr marL="1885950" indent="-171450" algn="l" rtl="0" fontAlgn="base">
        <a:spcBef>
          <a:spcPct val="20000"/>
        </a:spcBef>
        <a:spcAft>
          <a:spcPct val="0"/>
        </a:spcAft>
        <a:buChar char="»"/>
        <a:defRPr sz="1500">
          <a:solidFill>
            <a:schemeClr val="tx1"/>
          </a:solidFill>
          <a:latin typeface="+mn-lt"/>
          <a:ea typeface="+mn-ea"/>
          <a:cs typeface="+mn-cs"/>
        </a:defRPr>
      </a:lvl6pPr>
      <a:lvl7pPr marL="2228850" indent="-171450" algn="l" rtl="0" fontAlgn="base">
        <a:spcBef>
          <a:spcPct val="20000"/>
        </a:spcBef>
        <a:spcAft>
          <a:spcPct val="0"/>
        </a:spcAft>
        <a:buChar char="»"/>
        <a:defRPr sz="1500">
          <a:solidFill>
            <a:schemeClr val="tx1"/>
          </a:solidFill>
          <a:latin typeface="+mn-lt"/>
          <a:ea typeface="+mn-ea"/>
          <a:cs typeface="+mn-cs"/>
        </a:defRPr>
      </a:lvl7pPr>
      <a:lvl8pPr marL="2571750" indent="-171450" algn="l" rtl="0" fontAlgn="base">
        <a:spcBef>
          <a:spcPct val="20000"/>
        </a:spcBef>
        <a:spcAft>
          <a:spcPct val="0"/>
        </a:spcAft>
        <a:buChar char="»"/>
        <a:defRPr sz="1500">
          <a:solidFill>
            <a:schemeClr val="tx1"/>
          </a:solidFill>
          <a:latin typeface="+mn-lt"/>
          <a:ea typeface="+mn-ea"/>
          <a:cs typeface="+mn-cs"/>
        </a:defRPr>
      </a:lvl8pPr>
      <a:lvl9pPr marL="2914650" indent="-171450" algn="l" rtl="0" fontAlgn="base">
        <a:spcBef>
          <a:spcPct val="20000"/>
        </a:spcBef>
        <a:spcAft>
          <a:spcPct val="0"/>
        </a:spcAft>
        <a:buChar char="»"/>
        <a:defRPr sz="15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CDA988-E53B-4089-86E7-AD5042731DD3}" type="datetimeFigureOut">
              <a:rPr lang="en-GB" smtClean="0"/>
              <a:t>23/08/2023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5D0CC2-870C-4870-B06C-DE04CC661C67}" type="slidenum">
              <a:rPr lang="en-GB" smtClean="0"/>
              <a:t>‹#›</a:t>
            </a:fld>
            <a:endParaRPr lang="en-GB"/>
          </a:p>
        </p:txBody>
      </p:sp>
    </p:spTree>
    <p:extLst>
      <p:ext uri="{BB962C8B-B14F-4D97-AF65-F5344CB8AC3E}">
        <p14:creationId xmlns:p14="http://schemas.microsoft.com/office/powerpoint/2010/main" val="2625938559"/>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Lst>
  <p:txStyles>
    <p:titleStyle>
      <a:lvl1pPr algn="ctr" defTabSz="914400" rtl="0" eaLnBrk="1" latinLnBrk="0" hangingPunct="1">
        <a:spcBef>
          <a:spcPct val="0"/>
        </a:spcBef>
        <a:buNone/>
        <a:defRPr sz="44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 Id="rId5" Type="http://schemas.openxmlformats.org/officeDocument/2006/relationships/hyperlink" Target="https://kayaconnect.org/course/info.php?id=3913" TargetMode="External"/><Relationship Id="rId4" Type="http://schemas.openxmlformats.org/officeDocument/2006/relationships/hyperlink" Target="https://gbvresponders.org/adolescent-girls/girl-shine"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www.girlsnotbrides.org/learning-resources/resource-centre/" TargetMode="External"/><Relationship Id="rId3" Type="http://schemas.openxmlformats.org/officeDocument/2006/relationships/hyperlink" Target="https://www.girlsnotbrides.org/learning-resources/resource-centre/conflict-related-sexual-violence-child-marriage/" TargetMode="External"/><Relationship Id="rId7" Type="http://schemas.openxmlformats.org/officeDocument/2006/relationships/hyperlink" Target="https://www.girlsnotbrides.org/learning-resources/resource-centre/child-marriage-in-humanitarian-contexts/" TargetMode="External"/><Relationship Id="rId2" Type="http://schemas.openxmlformats.org/officeDocument/2006/relationships/hyperlink" Target="https://kayaconnect.org/course/info.php?id=3958" TargetMode="External"/><Relationship Id="rId1" Type="http://schemas.openxmlformats.org/officeDocument/2006/relationships/slideLayout" Target="../slideLayouts/slideLayout2.xml"/><Relationship Id="rId6" Type="http://schemas.openxmlformats.org/officeDocument/2006/relationships/hyperlink" Target="https://www.girlsnotbrides.org/learning-resources/resource-centre/crank-evidence-review-child-marriage-interventions-and-research-from-2020-to-2022/" TargetMode="External"/><Relationship Id="rId5" Type="http://schemas.openxmlformats.org/officeDocument/2006/relationships/hyperlink" Target="https://www.girlsnotbrides.org/learning-resources/resource-centre/crank-research-spotlight-reach-the-most-marginalised-girls/?_ga=2.90841247.464577739.1692008476-208542104.1641808974" TargetMode="External"/><Relationship Id="rId4" Type="http://schemas.openxmlformats.org/officeDocument/2006/relationships/hyperlink" Target="https://www.girlsnotbrides.org/learning-resources/resource-centre/crank-research-spotlight-child-marriage-conflict-crisis-settings/"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9288" y="2276872"/>
            <a:ext cx="8229600" cy="2514599"/>
          </a:xfrm>
        </p:spPr>
        <p:txBody>
          <a:bodyPr/>
          <a:lstStyle/>
          <a:p>
            <a:r>
              <a:rPr lang="en-GB" sz="4000"/>
              <a:t>CHILD MARRIAGE </a:t>
            </a:r>
            <a:r>
              <a:rPr lang="en-GB" sz="4000" b="1">
                <a:effectLst/>
                <a:latin typeface="Calibri" panose="020F0502020204030204" pitchFamily="34" charset="0"/>
                <a:ea typeface="Calibri" panose="020F0502020204030204" pitchFamily="34" charset="0"/>
                <a:cs typeface="Arial" panose="020B0604020202020204" pitchFamily="34" charset="0"/>
              </a:rPr>
              <a:t> </a:t>
            </a:r>
            <a:r>
              <a:rPr lang="en-GB" sz="4000"/>
              <a:t>programming and advocacy in conflict- and crisis-affected settings.</a:t>
            </a:r>
            <a:br>
              <a:rPr lang="en-GB"/>
            </a:br>
            <a:endParaRPr lang="en-GB"/>
          </a:p>
        </p:txBody>
      </p:sp>
      <p:sp>
        <p:nvSpPr>
          <p:cNvPr id="3" name="Subtitle 2"/>
          <p:cNvSpPr>
            <a:spLocks noGrp="1"/>
          </p:cNvSpPr>
          <p:nvPr>
            <p:ph type="subTitle" idx="1"/>
          </p:nvPr>
        </p:nvSpPr>
        <p:spPr>
          <a:xfrm>
            <a:off x="549288" y="5589240"/>
            <a:ext cx="8229600" cy="1066800"/>
          </a:xfrm>
        </p:spPr>
        <p:txBody>
          <a:bodyPr/>
          <a:lstStyle/>
          <a:p>
            <a:r>
              <a:rPr lang="en-GB" i="1"/>
              <a:t>Girls not brides learning series, AUGUST 2023</a:t>
            </a: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9552" y="476672"/>
            <a:ext cx="5729103" cy="576064"/>
          </a:xfrm>
          <a:prstGeom prst="rect">
            <a:avLst/>
          </a:prstGeom>
        </p:spPr>
      </p:pic>
    </p:spTree>
    <p:extLst>
      <p:ext uri="{BB962C8B-B14F-4D97-AF65-F5344CB8AC3E}">
        <p14:creationId xmlns:p14="http://schemas.microsoft.com/office/powerpoint/2010/main" val="3058722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956" y="127917"/>
            <a:ext cx="8608622" cy="3693700"/>
            <a:chOff x="-2225501" y="912096"/>
            <a:chExt cx="12833736" cy="7004350"/>
          </a:xfrm>
        </p:grpSpPr>
        <p:sp>
          <p:nvSpPr>
            <p:cNvPr id="3" name="TextBox 3"/>
            <p:cNvSpPr txBox="1"/>
            <p:nvPr/>
          </p:nvSpPr>
          <p:spPr>
            <a:xfrm>
              <a:off x="-2225501" y="912096"/>
              <a:ext cx="12833736" cy="1867634"/>
            </a:xfrm>
            <a:prstGeom prst="rect">
              <a:avLst/>
            </a:prstGeom>
          </p:spPr>
          <p:txBody>
            <a:bodyPr wrap="square" lIns="0" tIns="0" rIns="0" bIns="0" rtlCol="0" anchor="t">
              <a:spAutoFit/>
            </a:bodyPr>
            <a:lstStyle/>
            <a:p>
              <a:pPr algn="ctr" defTabSz="642938">
                <a:defRPr/>
              </a:pPr>
              <a:r>
                <a:rPr lang="en-US" sz="3200" b="1">
                  <a:solidFill>
                    <a:prstClr val="black"/>
                  </a:solidFill>
                </a:rPr>
                <a:t>Advocating for a holistic approach to addressing early marriage </a:t>
              </a:r>
              <a:endParaRPr lang="en-US" sz="1600">
                <a:solidFill>
                  <a:prstClr val="black"/>
                </a:solidFill>
              </a:endParaRPr>
            </a:p>
          </p:txBody>
        </p:sp>
        <p:sp>
          <p:nvSpPr>
            <p:cNvPr id="4" name="TextBox 4"/>
            <p:cNvSpPr txBox="1"/>
            <p:nvPr/>
          </p:nvSpPr>
          <p:spPr>
            <a:xfrm>
              <a:off x="2561514" y="6438875"/>
              <a:ext cx="8046721" cy="1477571"/>
            </a:xfrm>
            <a:prstGeom prst="rect">
              <a:avLst/>
            </a:prstGeom>
          </p:spPr>
          <p:txBody>
            <a:bodyPr wrap="square" lIns="0" tIns="0" rIns="0" bIns="0" rtlCol="0" anchor="t">
              <a:spAutoFit/>
            </a:bodyPr>
            <a:lstStyle/>
            <a:p>
              <a:pPr marL="625358" lvl="1" indent="-361652" defTabSz="642938">
                <a:buFontTx/>
                <a:buAutoNum type="arabicPeriod"/>
                <a:defRPr/>
              </a:pPr>
              <a:endParaRPr lang="en-US" sz="1266">
                <a:solidFill>
                  <a:prstClr val="black"/>
                </a:solidFill>
                <a:latin typeface="Calibri"/>
              </a:endParaRPr>
            </a:p>
            <a:p>
              <a:pPr marL="625358" lvl="1" indent="-361652" defTabSz="642938">
                <a:buFontTx/>
                <a:buAutoNum type="arabicPeriod"/>
                <a:defRPr/>
              </a:pPr>
              <a:endParaRPr lang="en-US" sz="1266">
                <a:solidFill>
                  <a:prstClr val="black"/>
                </a:solidFill>
                <a:latin typeface="Calibri"/>
              </a:endParaRPr>
            </a:p>
            <a:p>
              <a:pPr defTabSz="642938">
                <a:defRPr/>
              </a:pPr>
              <a:endParaRPr lang="en-US" sz="1266">
                <a:solidFill>
                  <a:prstClr val="black"/>
                </a:solidFill>
                <a:latin typeface="Calibri"/>
              </a:endParaRPr>
            </a:p>
            <a:p>
              <a:pPr defTabSz="642938">
                <a:defRPr/>
              </a:pPr>
              <a:endParaRPr lang="en-US" sz="1266">
                <a:solidFill>
                  <a:prstClr val="black"/>
                </a:solidFill>
                <a:latin typeface="Calibri"/>
              </a:endParaRPr>
            </a:p>
          </p:txBody>
        </p:sp>
      </p:grpSp>
      <p:sp>
        <p:nvSpPr>
          <p:cNvPr id="13" name="TextBox 12">
            <a:extLst>
              <a:ext uri="{FF2B5EF4-FFF2-40B4-BE49-F238E27FC236}">
                <a16:creationId xmlns:a16="http://schemas.microsoft.com/office/drawing/2014/main" id="{60231DE8-E793-7554-559C-5B4E990367F7}"/>
              </a:ext>
            </a:extLst>
          </p:cNvPr>
          <p:cNvSpPr txBox="1"/>
          <p:nvPr/>
        </p:nvSpPr>
        <p:spPr>
          <a:xfrm>
            <a:off x="132599" y="1327689"/>
            <a:ext cx="5539151" cy="632480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a:ln>
                  <a:noFill/>
                </a:ln>
                <a:solidFill>
                  <a:prstClr val="black"/>
                </a:solidFill>
                <a:effectLst/>
                <a:uLnTx/>
                <a:uFillTx/>
                <a:ea typeface="+mn-ea"/>
                <a:cs typeface="+mn-cs"/>
              </a:rPr>
              <a:t>Provide spaces for girls to meet separately from boys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a:ln>
                  <a:noFill/>
                </a:ln>
                <a:solidFill>
                  <a:prstClr val="black"/>
                </a:solidFill>
                <a:effectLst/>
                <a:uLnTx/>
                <a:uFillTx/>
                <a:ea typeface="+mn-ea"/>
                <a:cs typeface="+mn-cs"/>
              </a:rPr>
              <a:t>Close collaboration between CP and GBV actors on response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a:ln>
                  <a:noFill/>
                </a:ln>
                <a:solidFill>
                  <a:prstClr val="black"/>
                </a:solidFill>
                <a:effectLst/>
                <a:uLnTx/>
                <a:uFill>
                  <a:solidFill>
                    <a:srgbClr val="FFC000"/>
                  </a:solidFill>
                </a:uFill>
                <a:ea typeface="Calibri" panose="020F0502020204030204" pitchFamily="34" charset="0"/>
                <a:cs typeface="Arial" panose="020B0604020202020204" pitchFamily="34" charset="0"/>
              </a:rPr>
              <a:t>Health providers trained on gender equality, ASRH services.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a:ln>
                  <a:noFill/>
                </a:ln>
                <a:solidFill>
                  <a:prstClr val="black"/>
                </a:solidFill>
                <a:effectLst/>
                <a:uLnTx/>
                <a:uFill>
                  <a:solidFill>
                    <a:srgbClr val="FFC000"/>
                  </a:solidFill>
                </a:uFill>
                <a:ea typeface="+mn-ea"/>
                <a:cs typeface="Arial" panose="020B0604020202020204" pitchFamily="34" charset="0"/>
              </a:rPr>
              <a:t>Safe reporting and referral mechanisms in school.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a:ln>
                  <a:noFill/>
                </a:ln>
                <a:solidFill>
                  <a:prstClr val="black"/>
                </a:solidFill>
                <a:effectLst/>
                <a:uLnTx/>
                <a:uFill>
                  <a:solidFill>
                    <a:srgbClr val="FFC000"/>
                  </a:solidFill>
                </a:uFill>
                <a:ea typeface="+mn-ea"/>
                <a:cs typeface="Arial" panose="020B0604020202020204" pitchFamily="34" charset="0"/>
              </a:rPr>
              <a:t>Advocate for girls’ education, secondary and alternative.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a:ln>
                  <a:noFill/>
                </a:ln>
                <a:solidFill>
                  <a:prstClr val="black"/>
                </a:solidFill>
                <a:effectLst/>
                <a:uLnTx/>
                <a:uFill>
                  <a:solidFill>
                    <a:srgbClr val="FFC000"/>
                  </a:solidFill>
                </a:uFill>
                <a:ea typeface="+mn-ea"/>
                <a:cs typeface="Arial" panose="020B0604020202020204" pitchFamily="34" charset="0"/>
              </a:rPr>
              <a:t>Advocate for life skills in schools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a:ln>
                  <a:noFill/>
                </a:ln>
                <a:solidFill>
                  <a:prstClr val="black"/>
                </a:solidFill>
                <a:effectLst/>
                <a:uLnTx/>
                <a:uFill>
                  <a:solidFill>
                    <a:srgbClr val="FFC000"/>
                  </a:solidFill>
                </a:uFill>
                <a:ea typeface="Calibri" panose="020F0502020204030204" pitchFamily="34" charset="0"/>
                <a:cs typeface="Arial" panose="020B0604020202020204" pitchFamily="34" charset="0"/>
              </a:rPr>
              <a:t>Advocate for livelihoods training, income generating opportunities or apprenticeships to adolescent girls and/or their caregivers.</a:t>
            </a:r>
          </a:p>
          <a:p>
            <a:pPr marL="342900" indent="-342900">
              <a:buFont typeface="Wingdings" panose="05000000000000000000" pitchFamily="2" charset="2"/>
              <a:buChar char="Ø"/>
            </a:pPr>
            <a:endParaRPr lang="en-US" sz="2500">
              <a:solidFill>
                <a:prstClr val="black"/>
              </a:solidFill>
              <a:latin typeface="Calibri"/>
            </a:endParaRPr>
          </a:p>
          <a:p>
            <a:pPr marL="342900" indent="-342900">
              <a:buFont typeface="Wingdings" panose="05000000000000000000" pitchFamily="2" charset="2"/>
              <a:buChar char="Ø"/>
            </a:pPr>
            <a:endParaRPr lang="en-US" sz="2500">
              <a:solidFill>
                <a:prstClr val="black"/>
              </a:solidFill>
              <a:latin typeface="Calibri"/>
            </a:endParaRPr>
          </a:p>
          <a:p>
            <a:pPr marL="342900" indent="-342900">
              <a:buFont typeface="Wingdings" panose="05000000000000000000" pitchFamily="2" charset="2"/>
              <a:buChar char="Ø"/>
            </a:pPr>
            <a:endParaRPr lang="en-US" sz="2500">
              <a:solidFill>
                <a:prstClr val="black"/>
              </a:solidFill>
              <a:latin typeface="Calibri"/>
            </a:endParaRPr>
          </a:p>
          <a:p>
            <a:r>
              <a:rPr lang="en-US" sz="2500">
                <a:solidFill>
                  <a:prstClr val="black"/>
                </a:solidFill>
                <a:latin typeface="Calibri"/>
              </a:rPr>
              <a:t> </a:t>
            </a:r>
          </a:p>
          <a:p>
            <a:pPr defTabSz="642938">
              <a:defRPr/>
            </a:pPr>
            <a:endParaRPr lang="en-US" sz="2500">
              <a:solidFill>
                <a:prstClr val="black"/>
              </a:solidFill>
              <a:latin typeface="Calibri"/>
            </a:endParaRPr>
          </a:p>
        </p:txBody>
      </p:sp>
      <p:pic>
        <p:nvPicPr>
          <p:cNvPr id="5" name="Picture 4">
            <a:extLst>
              <a:ext uri="{FF2B5EF4-FFF2-40B4-BE49-F238E27FC236}">
                <a16:creationId xmlns:a16="http://schemas.microsoft.com/office/drawing/2014/main" id="{63C01E0F-866B-01C2-BBD5-1E1EE5C0D15E}"/>
              </a:ext>
            </a:extLst>
          </p:cNvPr>
          <p:cNvPicPr>
            <a:picLocks noChangeAspect="1"/>
          </p:cNvPicPr>
          <p:nvPr/>
        </p:nvPicPr>
        <p:blipFill>
          <a:blip r:embed="rId3"/>
          <a:stretch>
            <a:fillRect/>
          </a:stretch>
        </p:blipFill>
        <p:spPr>
          <a:xfrm>
            <a:off x="6053168" y="1636066"/>
            <a:ext cx="2797595" cy="3585868"/>
          </a:xfrm>
          <a:prstGeom prst="rect">
            <a:avLst/>
          </a:prstGeom>
        </p:spPr>
      </p:pic>
    </p:spTree>
    <p:extLst>
      <p:ext uri="{BB962C8B-B14F-4D97-AF65-F5344CB8AC3E}">
        <p14:creationId xmlns:p14="http://schemas.microsoft.com/office/powerpoint/2010/main" val="3753828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53DAAB-CEBB-02CE-F93F-5F493AA82086}"/>
              </a:ext>
            </a:extLst>
          </p:cNvPr>
          <p:cNvPicPr>
            <a:picLocks noChangeAspect="1"/>
          </p:cNvPicPr>
          <p:nvPr/>
        </p:nvPicPr>
        <p:blipFill rotWithShape="1">
          <a:blip r:embed="rId3">
            <a:alphaModFix/>
          </a:blip>
          <a:srcRect l="50668" t="1156"/>
          <a:stretch/>
        </p:blipFill>
        <p:spPr>
          <a:xfrm>
            <a:off x="185351" y="1865242"/>
            <a:ext cx="3149541" cy="3374023"/>
          </a:xfrm>
          <a:prstGeom prst="rect">
            <a:avLst/>
          </a:prstGeom>
          <a:effectLst>
            <a:outerShdw blurRad="50800" dist="50800" dir="5400000" algn="ctr" rotWithShape="0">
              <a:srgbClr val="000000">
                <a:alpha val="0"/>
              </a:srgbClr>
            </a:outerShdw>
          </a:effectLst>
        </p:spPr>
      </p:pic>
      <p:grpSp>
        <p:nvGrpSpPr>
          <p:cNvPr id="2" name="Group 2"/>
          <p:cNvGrpSpPr/>
          <p:nvPr/>
        </p:nvGrpSpPr>
        <p:grpSpPr>
          <a:xfrm>
            <a:off x="107886" y="399765"/>
            <a:ext cx="8850763" cy="3693700"/>
            <a:chOff x="-2586485" y="912096"/>
            <a:chExt cx="13194720" cy="7004350"/>
          </a:xfrm>
        </p:grpSpPr>
        <p:sp>
          <p:nvSpPr>
            <p:cNvPr id="3" name="TextBox 3"/>
            <p:cNvSpPr txBox="1"/>
            <p:nvPr/>
          </p:nvSpPr>
          <p:spPr>
            <a:xfrm>
              <a:off x="-2586485" y="912096"/>
              <a:ext cx="13194720" cy="1634179"/>
            </a:xfrm>
            <a:prstGeom prst="rect">
              <a:avLst/>
            </a:prstGeom>
          </p:spPr>
          <p:txBody>
            <a:bodyPr wrap="square" lIns="0" tIns="0" rIns="0" bIns="0" rtlCol="0" anchor="t">
              <a:spAutoFit/>
            </a:bodyPr>
            <a:lstStyle/>
            <a:p>
              <a:pPr algn="ctr" defTabSz="642938">
                <a:defRPr/>
              </a:pPr>
              <a:r>
                <a:rPr lang="en-US" sz="2800" b="1">
                  <a:solidFill>
                    <a:prstClr val="black"/>
                  </a:solidFill>
                </a:rPr>
                <a:t>Early Marriage Programming </a:t>
              </a:r>
            </a:p>
            <a:p>
              <a:pPr algn="ctr" defTabSz="642938">
                <a:defRPr/>
              </a:pPr>
              <a:r>
                <a:rPr lang="en-US" sz="2800" b="1">
                  <a:solidFill>
                    <a:prstClr val="black"/>
                  </a:solidFill>
                </a:rPr>
                <a:t>in Humanitarian Settings</a:t>
              </a:r>
              <a:endParaRPr lang="en-US" sz="1400">
                <a:solidFill>
                  <a:prstClr val="black"/>
                </a:solidFill>
              </a:endParaRPr>
            </a:p>
          </p:txBody>
        </p:sp>
        <p:sp>
          <p:nvSpPr>
            <p:cNvPr id="4" name="TextBox 4"/>
            <p:cNvSpPr txBox="1"/>
            <p:nvPr/>
          </p:nvSpPr>
          <p:spPr>
            <a:xfrm>
              <a:off x="2561514" y="6438875"/>
              <a:ext cx="8046721" cy="1477571"/>
            </a:xfrm>
            <a:prstGeom prst="rect">
              <a:avLst/>
            </a:prstGeom>
          </p:spPr>
          <p:txBody>
            <a:bodyPr wrap="square" lIns="0" tIns="0" rIns="0" bIns="0" rtlCol="0" anchor="t">
              <a:spAutoFit/>
            </a:bodyPr>
            <a:lstStyle/>
            <a:p>
              <a:pPr marL="625358" lvl="1" indent="-361652" defTabSz="642938">
                <a:buFontTx/>
                <a:buAutoNum type="arabicPeriod"/>
                <a:defRPr/>
              </a:pPr>
              <a:endParaRPr lang="en-US" sz="1266">
                <a:solidFill>
                  <a:prstClr val="black"/>
                </a:solidFill>
                <a:latin typeface="Calibri"/>
              </a:endParaRPr>
            </a:p>
            <a:p>
              <a:pPr marL="625358" lvl="1" indent="-361652" defTabSz="642938">
                <a:buFontTx/>
                <a:buAutoNum type="arabicPeriod"/>
                <a:defRPr/>
              </a:pPr>
              <a:endParaRPr lang="en-US" sz="1266">
                <a:solidFill>
                  <a:prstClr val="black"/>
                </a:solidFill>
                <a:latin typeface="Calibri"/>
              </a:endParaRPr>
            </a:p>
            <a:p>
              <a:pPr defTabSz="642938">
                <a:defRPr/>
              </a:pPr>
              <a:endParaRPr lang="en-US" sz="1266">
                <a:solidFill>
                  <a:prstClr val="black"/>
                </a:solidFill>
                <a:latin typeface="Calibri"/>
              </a:endParaRPr>
            </a:p>
            <a:p>
              <a:pPr defTabSz="642938">
                <a:defRPr/>
              </a:pPr>
              <a:endParaRPr lang="en-US" sz="1266">
                <a:solidFill>
                  <a:prstClr val="black"/>
                </a:solidFill>
                <a:latin typeface="Calibri"/>
              </a:endParaRPr>
            </a:p>
          </p:txBody>
        </p:sp>
      </p:grpSp>
      <p:sp>
        <p:nvSpPr>
          <p:cNvPr id="13" name="TextBox 12">
            <a:extLst>
              <a:ext uri="{FF2B5EF4-FFF2-40B4-BE49-F238E27FC236}">
                <a16:creationId xmlns:a16="http://schemas.microsoft.com/office/drawing/2014/main" id="{60231DE8-E793-7554-559C-5B4E990367F7}"/>
              </a:ext>
            </a:extLst>
          </p:cNvPr>
          <p:cNvSpPr txBox="1"/>
          <p:nvPr/>
        </p:nvSpPr>
        <p:spPr>
          <a:xfrm>
            <a:off x="3561064" y="1410057"/>
            <a:ext cx="5263979" cy="5843010"/>
          </a:xfrm>
          <a:prstGeom prst="rect">
            <a:avLst/>
          </a:prstGeom>
          <a:noFill/>
        </p:spPr>
        <p:txBody>
          <a:bodyPr wrap="square">
            <a:spAutoFit/>
          </a:bodyPr>
          <a:lstStyle/>
          <a:p>
            <a:pPr marL="342900" indent="-342900">
              <a:buFont typeface="Wingdings" panose="05000000000000000000" pitchFamily="2" charset="2"/>
              <a:buChar char="q"/>
            </a:pPr>
            <a:r>
              <a:rPr lang="en-US" sz="1900">
                <a:solidFill>
                  <a:prstClr val="black"/>
                </a:solidFill>
              </a:rPr>
              <a:t>Have established GBV services which are accessible to girls</a:t>
            </a:r>
          </a:p>
          <a:p>
            <a:pPr marL="342900" indent="-342900">
              <a:buFont typeface="Wingdings" panose="05000000000000000000" pitchFamily="2" charset="2"/>
              <a:buChar char="q"/>
            </a:pPr>
            <a:r>
              <a:rPr lang="en-US" sz="1900">
                <a:solidFill>
                  <a:prstClr val="black"/>
                </a:solidFill>
              </a:rPr>
              <a:t>Strong referral pathways for the whole community</a:t>
            </a:r>
          </a:p>
          <a:p>
            <a:pPr marL="342900" indent="-342900">
              <a:buFont typeface="Wingdings" panose="05000000000000000000" pitchFamily="2" charset="2"/>
              <a:buChar char="q"/>
            </a:pPr>
            <a:r>
              <a:rPr lang="en-US" sz="1900">
                <a:solidFill>
                  <a:prstClr val="black"/>
                </a:solidFill>
              </a:rPr>
              <a:t>Consider terminology on CEFM with communities </a:t>
            </a:r>
          </a:p>
          <a:p>
            <a:pPr marL="342900" indent="-342900">
              <a:buFont typeface="Wingdings" panose="05000000000000000000" pitchFamily="2" charset="2"/>
              <a:buChar char="q"/>
            </a:pPr>
            <a:r>
              <a:rPr lang="en-US" sz="1900">
                <a:solidFill>
                  <a:prstClr val="black"/>
                </a:solidFill>
              </a:rPr>
              <a:t>Invest in a comprehensive outreach strategy </a:t>
            </a:r>
          </a:p>
          <a:p>
            <a:pPr marL="342900" indent="-342900">
              <a:buFont typeface="Wingdings" panose="05000000000000000000" pitchFamily="2" charset="2"/>
              <a:buChar char="q"/>
            </a:pPr>
            <a:r>
              <a:rPr lang="en-US" sz="1900">
                <a:solidFill>
                  <a:prstClr val="black"/>
                </a:solidFill>
              </a:rPr>
              <a:t>Find ways to deliver adolescent sexual and reproductive health information </a:t>
            </a:r>
          </a:p>
          <a:p>
            <a:pPr marL="342900" indent="-342900">
              <a:buFont typeface="Wingdings" panose="05000000000000000000" pitchFamily="2" charset="2"/>
              <a:buChar char="q"/>
            </a:pPr>
            <a:r>
              <a:rPr lang="en-US" sz="1900">
                <a:solidFill>
                  <a:prstClr val="black"/>
                </a:solidFill>
              </a:rPr>
              <a:t>Make reasonable accommodations for girls with disabilities</a:t>
            </a:r>
          </a:p>
          <a:p>
            <a:pPr marL="342900" indent="-342900">
              <a:buFont typeface="Wingdings" panose="05000000000000000000" pitchFamily="2" charset="2"/>
              <a:buChar char="q"/>
            </a:pPr>
            <a:r>
              <a:rPr lang="en-US" sz="1900">
                <a:solidFill>
                  <a:prstClr val="black"/>
                </a:solidFill>
              </a:rPr>
              <a:t>Understand how to sensitively work with diverse girls</a:t>
            </a:r>
          </a:p>
          <a:p>
            <a:endParaRPr lang="en-US" sz="1600">
              <a:solidFill>
                <a:prstClr val="black"/>
              </a:solidFill>
              <a:latin typeface="Calibri"/>
            </a:endParaRPr>
          </a:p>
          <a:p>
            <a:pPr marL="342900" indent="-342900">
              <a:buFont typeface="Wingdings" panose="05000000000000000000" pitchFamily="2" charset="2"/>
              <a:buChar char="Ø"/>
            </a:pPr>
            <a:endParaRPr lang="en-US" sz="2000">
              <a:solidFill>
                <a:prstClr val="black"/>
              </a:solidFill>
              <a:latin typeface="Calibri"/>
            </a:endParaRPr>
          </a:p>
          <a:p>
            <a:pPr marL="342900" indent="-342900">
              <a:buFont typeface="Wingdings" panose="05000000000000000000" pitchFamily="2" charset="2"/>
              <a:buChar char="Ø"/>
            </a:pPr>
            <a:endParaRPr lang="en-US" sz="2000">
              <a:solidFill>
                <a:prstClr val="black"/>
              </a:solidFill>
              <a:latin typeface="Calibri"/>
            </a:endParaRPr>
          </a:p>
          <a:p>
            <a:r>
              <a:rPr lang="en-US">
                <a:solidFill>
                  <a:prstClr val="black"/>
                </a:solidFill>
                <a:latin typeface="Calibri"/>
              </a:rPr>
              <a:t> </a:t>
            </a:r>
          </a:p>
          <a:p>
            <a:pPr defTabSz="642938">
              <a:defRPr/>
            </a:pPr>
            <a:endParaRPr lang="en-US" sz="1969">
              <a:solidFill>
                <a:prstClr val="black"/>
              </a:solidFill>
              <a:latin typeface="Calibri"/>
            </a:endParaRPr>
          </a:p>
        </p:txBody>
      </p:sp>
    </p:spTree>
    <p:extLst>
      <p:ext uri="{BB962C8B-B14F-4D97-AF65-F5344CB8AC3E}">
        <p14:creationId xmlns:p14="http://schemas.microsoft.com/office/powerpoint/2010/main" val="362429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F2AC88-EA88-4FA5-0321-58AC24757AB2}"/>
              </a:ext>
            </a:extLst>
          </p:cNvPr>
          <p:cNvPicPr>
            <a:picLocks noChangeAspect="1"/>
          </p:cNvPicPr>
          <p:nvPr/>
        </p:nvPicPr>
        <p:blipFill>
          <a:blip r:embed="rId3"/>
          <a:stretch>
            <a:fillRect/>
          </a:stretch>
        </p:blipFill>
        <p:spPr>
          <a:xfrm>
            <a:off x="5172705" y="1767696"/>
            <a:ext cx="3785944" cy="3322608"/>
          </a:xfrm>
          <a:prstGeom prst="rect">
            <a:avLst/>
          </a:prstGeom>
        </p:spPr>
      </p:pic>
      <p:grpSp>
        <p:nvGrpSpPr>
          <p:cNvPr id="2" name="Group 2"/>
          <p:cNvGrpSpPr/>
          <p:nvPr/>
        </p:nvGrpSpPr>
        <p:grpSpPr>
          <a:xfrm>
            <a:off x="325598" y="213421"/>
            <a:ext cx="8633051" cy="4372398"/>
            <a:chOff x="-2070489" y="-374915"/>
            <a:chExt cx="12678724" cy="8291361"/>
          </a:xfrm>
        </p:grpSpPr>
        <p:sp>
          <p:nvSpPr>
            <p:cNvPr id="3" name="TextBox 3"/>
            <p:cNvSpPr txBox="1"/>
            <p:nvPr/>
          </p:nvSpPr>
          <p:spPr>
            <a:xfrm>
              <a:off x="-2070489" y="-374915"/>
              <a:ext cx="12472752" cy="1867634"/>
            </a:xfrm>
            <a:prstGeom prst="rect">
              <a:avLst/>
            </a:prstGeom>
          </p:spPr>
          <p:txBody>
            <a:bodyPr wrap="square" lIns="0" tIns="0" rIns="0" bIns="0" rtlCol="0" anchor="t">
              <a:spAutoFit/>
            </a:bodyPr>
            <a:lstStyle/>
            <a:p>
              <a:pPr algn="ctr" defTabSz="642938">
                <a:defRPr/>
              </a:pPr>
              <a:r>
                <a:rPr lang="en-US" sz="3200" b="1">
                  <a:solidFill>
                    <a:prstClr val="black"/>
                  </a:solidFill>
                </a:rPr>
                <a:t>Working with Girls on Prevention and Response to Early Marriage</a:t>
              </a:r>
              <a:endParaRPr lang="en-US">
                <a:solidFill>
                  <a:prstClr val="black"/>
                </a:solidFill>
              </a:endParaRPr>
            </a:p>
          </p:txBody>
        </p:sp>
        <p:sp>
          <p:nvSpPr>
            <p:cNvPr id="4" name="TextBox 4"/>
            <p:cNvSpPr txBox="1"/>
            <p:nvPr/>
          </p:nvSpPr>
          <p:spPr>
            <a:xfrm>
              <a:off x="2561514" y="6438875"/>
              <a:ext cx="8046721" cy="1477571"/>
            </a:xfrm>
            <a:prstGeom prst="rect">
              <a:avLst/>
            </a:prstGeom>
          </p:spPr>
          <p:txBody>
            <a:bodyPr wrap="square" lIns="0" tIns="0" rIns="0" bIns="0" rtlCol="0" anchor="t">
              <a:spAutoFit/>
            </a:bodyPr>
            <a:lstStyle/>
            <a:p>
              <a:pPr marL="625358" lvl="1" indent="-361652" defTabSz="642938">
                <a:buFontTx/>
                <a:buAutoNum type="arabicPeriod"/>
                <a:defRPr/>
              </a:pPr>
              <a:endParaRPr lang="en-US" sz="1266">
                <a:solidFill>
                  <a:prstClr val="black"/>
                </a:solidFill>
                <a:latin typeface="Calibri"/>
              </a:endParaRPr>
            </a:p>
            <a:p>
              <a:pPr marL="625358" lvl="1" indent="-361652" defTabSz="642938">
                <a:buFontTx/>
                <a:buAutoNum type="arabicPeriod"/>
                <a:defRPr/>
              </a:pPr>
              <a:endParaRPr lang="en-US" sz="1266">
                <a:solidFill>
                  <a:prstClr val="black"/>
                </a:solidFill>
                <a:latin typeface="Calibri"/>
              </a:endParaRPr>
            </a:p>
            <a:p>
              <a:pPr defTabSz="642938">
                <a:defRPr/>
              </a:pPr>
              <a:endParaRPr lang="en-US" sz="1266">
                <a:solidFill>
                  <a:prstClr val="black"/>
                </a:solidFill>
                <a:latin typeface="Calibri"/>
              </a:endParaRPr>
            </a:p>
            <a:p>
              <a:pPr defTabSz="642938">
                <a:defRPr/>
              </a:pPr>
              <a:endParaRPr lang="en-US" sz="1266">
                <a:solidFill>
                  <a:prstClr val="black"/>
                </a:solidFill>
                <a:latin typeface="Calibri"/>
              </a:endParaRPr>
            </a:p>
          </p:txBody>
        </p:sp>
      </p:grpSp>
      <p:sp>
        <p:nvSpPr>
          <p:cNvPr id="13" name="TextBox 12">
            <a:extLst>
              <a:ext uri="{FF2B5EF4-FFF2-40B4-BE49-F238E27FC236}">
                <a16:creationId xmlns:a16="http://schemas.microsoft.com/office/drawing/2014/main" id="{60231DE8-E793-7554-559C-5B4E990367F7}"/>
              </a:ext>
            </a:extLst>
          </p:cNvPr>
          <p:cNvSpPr txBox="1"/>
          <p:nvPr/>
        </p:nvSpPr>
        <p:spPr>
          <a:xfrm>
            <a:off x="185351" y="1680885"/>
            <a:ext cx="5214552" cy="6432530"/>
          </a:xfrm>
          <a:prstGeom prst="rect">
            <a:avLst/>
          </a:prstGeom>
          <a:noFill/>
        </p:spPr>
        <p:txBody>
          <a:bodyPr wrap="square">
            <a:spAutoFit/>
          </a:bodyPr>
          <a:lstStyle/>
          <a:p>
            <a:pPr marL="342900" indent="-342900">
              <a:buFont typeface="Wingdings" panose="05000000000000000000" pitchFamily="2" charset="2"/>
              <a:buChar char="q"/>
            </a:pPr>
            <a:r>
              <a:rPr lang="en-US" sz="2000">
                <a:solidFill>
                  <a:prstClr val="black"/>
                </a:solidFill>
              </a:rPr>
              <a:t>Think about group composition </a:t>
            </a:r>
          </a:p>
          <a:p>
            <a:pPr marL="342900" indent="-342900">
              <a:buFont typeface="Wingdings" panose="05000000000000000000" pitchFamily="2" charset="2"/>
              <a:buChar char="q"/>
            </a:pPr>
            <a:r>
              <a:rPr lang="en-US" sz="2000">
                <a:solidFill>
                  <a:prstClr val="black"/>
                </a:solidFill>
              </a:rPr>
              <a:t>Offer childcare and other resources girls needs</a:t>
            </a:r>
          </a:p>
          <a:p>
            <a:pPr marL="342900" indent="-342900">
              <a:buFont typeface="Wingdings" panose="05000000000000000000" pitchFamily="2" charset="2"/>
              <a:buChar char="q"/>
            </a:pPr>
            <a:r>
              <a:rPr lang="en-US" sz="2000" b="0">
                <a:cs typeface="Calibri" panose="020F0502020204030204" pitchFamily="34" charset="0"/>
              </a:rPr>
              <a:t>Do not shame, judge, or punish a girl who expresses interest in or positive feelings towards being married</a:t>
            </a:r>
            <a:endParaRPr lang="en-US" sz="2000">
              <a:solidFill>
                <a:prstClr val="black"/>
              </a:solidFill>
              <a:cs typeface="Calibri" panose="020F0502020204030204" pitchFamily="34" charset="0"/>
            </a:endParaRPr>
          </a:p>
          <a:p>
            <a:pPr marL="342900" indent="-342900">
              <a:buFont typeface="Wingdings" panose="05000000000000000000" pitchFamily="2" charset="2"/>
              <a:buChar char="q"/>
            </a:pPr>
            <a:r>
              <a:rPr lang="en-US" sz="2000">
                <a:solidFill>
                  <a:prstClr val="black"/>
                </a:solidFill>
              </a:rPr>
              <a:t>Consider how the content and its delivery may impact girls’ sense of safety and empowerment</a:t>
            </a:r>
          </a:p>
          <a:p>
            <a:pPr marL="342900" indent="-342900">
              <a:buFont typeface="Wingdings" panose="05000000000000000000" pitchFamily="2" charset="2"/>
              <a:buChar char="q"/>
            </a:pPr>
            <a:r>
              <a:rPr lang="en-US" sz="2000">
                <a:solidFill>
                  <a:prstClr val="black"/>
                </a:solidFill>
              </a:rPr>
              <a:t>Do not ask the girls direct questions related to their personal experience. </a:t>
            </a:r>
          </a:p>
          <a:p>
            <a:pPr marL="342900" indent="-342900">
              <a:buFont typeface="Wingdings" panose="05000000000000000000" pitchFamily="2" charset="2"/>
              <a:buChar char="q"/>
            </a:pPr>
            <a:r>
              <a:rPr lang="en-US" sz="2000">
                <a:solidFill>
                  <a:prstClr val="black"/>
                </a:solidFill>
              </a:rPr>
              <a:t>Engage with their caregivers</a:t>
            </a:r>
          </a:p>
          <a:p>
            <a:endParaRPr lang="en-US" sz="2000">
              <a:solidFill>
                <a:prstClr val="black"/>
              </a:solidFill>
              <a:latin typeface="Calibri"/>
            </a:endParaRPr>
          </a:p>
          <a:p>
            <a:pPr marL="342900" indent="-342900">
              <a:buFont typeface="Wingdings" panose="05000000000000000000" pitchFamily="2" charset="2"/>
              <a:buChar char="Ø"/>
            </a:pPr>
            <a:endParaRPr lang="en-US" sz="2400">
              <a:solidFill>
                <a:prstClr val="black"/>
              </a:solidFill>
              <a:latin typeface="Calibri"/>
            </a:endParaRPr>
          </a:p>
          <a:p>
            <a:pPr marL="342900" indent="-342900">
              <a:buFont typeface="Wingdings" panose="05000000000000000000" pitchFamily="2" charset="2"/>
              <a:buChar char="Ø"/>
            </a:pPr>
            <a:endParaRPr lang="en-US" sz="2400">
              <a:solidFill>
                <a:prstClr val="black"/>
              </a:solidFill>
              <a:latin typeface="Calibri"/>
            </a:endParaRPr>
          </a:p>
          <a:p>
            <a:r>
              <a:rPr lang="en-US" sz="2400">
                <a:solidFill>
                  <a:prstClr val="black"/>
                </a:solidFill>
                <a:latin typeface="Calibri"/>
              </a:rPr>
              <a:t> </a:t>
            </a:r>
          </a:p>
          <a:p>
            <a:endParaRPr lang="en-US" sz="2400">
              <a:solidFill>
                <a:prstClr val="black"/>
              </a:solidFill>
              <a:latin typeface="Calibri"/>
            </a:endParaRPr>
          </a:p>
          <a:p>
            <a:r>
              <a:rPr lang="en-US" sz="2400">
                <a:solidFill>
                  <a:prstClr val="black"/>
                </a:solidFill>
                <a:latin typeface="Calibri"/>
              </a:rPr>
              <a:t> </a:t>
            </a:r>
          </a:p>
          <a:p>
            <a:pPr defTabSz="642938">
              <a:defRPr/>
            </a:pPr>
            <a:endParaRPr lang="en-US" sz="2400">
              <a:solidFill>
                <a:prstClr val="black"/>
              </a:solidFill>
              <a:latin typeface="Calibri"/>
            </a:endParaRPr>
          </a:p>
        </p:txBody>
      </p:sp>
    </p:spTree>
    <p:extLst>
      <p:ext uri="{BB962C8B-B14F-4D97-AF65-F5344CB8AC3E}">
        <p14:creationId xmlns:p14="http://schemas.microsoft.com/office/powerpoint/2010/main" val="1761519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7060A-548C-4C26-A0A2-6D5FE5CC16B3}"/>
              </a:ext>
            </a:extLst>
          </p:cNvPr>
          <p:cNvSpPr>
            <a:spLocks noGrp="1"/>
          </p:cNvSpPr>
          <p:nvPr>
            <p:ph type="title"/>
          </p:nvPr>
        </p:nvSpPr>
        <p:spPr>
          <a:xfrm>
            <a:off x="419100" y="228285"/>
            <a:ext cx="8305800" cy="1219200"/>
          </a:xfrm>
        </p:spPr>
        <p:txBody>
          <a:bodyPr/>
          <a:lstStyle/>
          <a:p>
            <a:pPr algn="ctr"/>
            <a:r>
              <a:rPr lang="en-US" sz="2800" b="1">
                <a:latin typeface="+mj-lt"/>
              </a:rPr>
              <a:t>Overview of Field Testing – Adolescent Girls</a:t>
            </a:r>
            <a:endParaRPr lang="en-US" b="1"/>
          </a:p>
        </p:txBody>
      </p:sp>
      <p:graphicFrame>
        <p:nvGraphicFramePr>
          <p:cNvPr id="8" name="Table 8">
            <a:extLst>
              <a:ext uri="{FF2B5EF4-FFF2-40B4-BE49-F238E27FC236}">
                <a16:creationId xmlns:a16="http://schemas.microsoft.com/office/drawing/2014/main" id="{673D9574-6B5A-4082-842C-34589A07C580}"/>
              </a:ext>
            </a:extLst>
          </p:cNvPr>
          <p:cNvGraphicFramePr>
            <a:graphicFrameLocks noGrp="1"/>
          </p:cNvGraphicFramePr>
          <p:nvPr>
            <p:ph idx="1"/>
            <p:extLst>
              <p:ext uri="{D42A27DB-BD31-4B8C-83A1-F6EECF244321}">
                <p14:modId xmlns:p14="http://schemas.microsoft.com/office/powerpoint/2010/main" val="1994112183"/>
              </p:ext>
            </p:extLst>
          </p:nvPr>
        </p:nvGraphicFramePr>
        <p:xfrm>
          <a:off x="419101" y="1256885"/>
          <a:ext cx="8343901" cy="3119170"/>
        </p:xfrm>
        <a:graphic>
          <a:graphicData uri="http://schemas.openxmlformats.org/drawingml/2006/table">
            <a:tbl>
              <a:tblPr firstRow="1" bandRow="1">
                <a:tableStyleId>{00A15C55-8517-42AA-B614-E9B94910E393}</a:tableStyleId>
              </a:tblPr>
              <a:tblGrid>
                <a:gridCol w="4117837">
                  <a:extLst>
                    <a:ext uri="{9D8B030D-6E8A-4147-A177-3AD203B41FA5}">
                      <a16:colId xmlns:a16="http://schemas.microsoft.com/office/drawing/2014/main" val="1892554414"/>
                    </a:ext>
                  </a:extLst>
                </a:gridCol>
                <a:gridCol w="1235352">
                  <a:extLst>
                    <a:ext uri="{9D8B030D-6E8A-4147-A177-3AD203B41FA5}">
                      <a16:colId xmlns:a16="http://schemas.microsoft.com/office/drawing/2014/main" val="253345766"/>
                    </a:ext>
                  </a:extLst>
                </a:gridCol>
                <a:gridCol w="1425405">
                  <a:extLst>
                    <a:ext uri="{9D8B030D-6E8A-4147-A177-3AD203B41FA5}">
                      <a16:colId xmlns:a16="http://schemas.microsoft.com/office/drawing/2014/main" val="604834631"/>
                    </a:ext>
                  </a:extLst>
                </a:gridCol>
                <a:gridCol w="1565307">
                  <a:extLst>
                    <a:ext uri="{9D8B030D-6E8A-4147-A177-3AD203B41FA5}">
                      <a16:colId xmlns:a16="http://schemas.microsoft.com/office/drawing/2014/main" val="3612389745"/>
                    </a:ext>
                  </a:extLst>
                </a:gridCol>
              </a:tblGrid>
              <a:tr h="623834">
                <a:tc>
                  <a:txBody>
                    <a:bodyPr/>
                    <a:lstStyle/>
                    <a:p>
                      <a:pPr algn="ctr"/>
                      <a:r>
                        <a:rPr lang="en-US" sz="2000" b="1"/>
                        <a:t>Adolescent Girls</a:t>
                      </a:r>
                    </a:p>
                  </a:txBody>
                  <a:tcPr/>
                </a:tc>
                <a:tc>
                  <a:txBody>
                    <a:bodyPr/>
                    <a:lstStyle/>
                    <a:p>
                      <a:pPr algn="ctr"/>
                      <a:r>
                        <a:rPr lang="en-US" sz="2000" b="1"/>
                        <a:t>Pre-Test</a:t>
                      </a:r>
                    </a:p>
                  </a:txBody>
                  <a:tcPr/>
                </a:tc>
                <a:tc>
                  <a:txBody>
                    <a:bodyPr/>
                    <a:lstStyle/>
                    <a:p>
                      <a:pPr algn="ctr"/>
                      <a:r>
                        <a:rPr lang="en-US" sz="2000" b="1"/>
                        <a:t>Post-Test</a:t>
                      </a:r>
                    </a:p>
                  </a:txBody>
                  <a:tcPr/>
                </a:tc>
                <a:tc>
                  <a:txBody>
                    <a:bodyPr/>
                    <a:lstStyle/>
                    <a:p>
                      <a:pPr algn="ctr"/>
                      <a:r>
                        <a:rPr lang="en-US" sz="2000" b="1"/>
                        <a:t>Difference </a:t>
                      </a:r>
                    </a:p>
                  </a:txBody>
                  <a:tcPr/>
                </a:tc>
                <a:extLst>
                  <a:ext uri="{0D108BD9-81ED-4DB2-BD59-A6C34878D82A}">
                    <a16:rowId xmlns:a16="http://schemas.microsoft.com/office/drawing/2014/main" val="44221023"/>
                  </a:ext>
                </a:extLst>
              </a:tr>
              <a:tr h="623834">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2000" b="1"/>
                        <a:t>Norms and Attitudes</a:t>
                      </a:r>
                    </a:p>
                  </a:txBody>
                  <a:tcPr/>
                </a:tc>
                <a:tc>
                  <a:txBody>
                    <a:bodyPr/>
                    <a:lstStyle/>
                    <a:p>
                      <a:pPr algn="ctr"/>
                      <a:r>
                        <a:rPr lang="en-US" sz="2000"/>
                        <a:t>60%</a:t>
                      </a:r>
                    </a:p>
                  </a:txBody>
                  <a:tcPr/>
                </a:tc>
                <a:tc>
                  <a:txBody>
                    <a:bodyPr/>
                    <a:lstStyle/>
                    <a:p>
                      <a:pPr algn="ctr"/>
                      <a:r>
                        <a:rPr lang="en-US" sz="2000"/>
                        <a:t>97%</a:t>
                      </a:r>
                    </a:p>
                  </a:txBody>
                  <a:tcPr/>
                </a:tc>
                <a:tc>
                  <a:txBody>
                    <a:bodyPr/>
                    <a:lstStyle/>
                    <a:p>
                      <a:pPr algn="ctr"/>
                      <a:r>
                        <a:rPr lang="en-US" sz="2000"/>
                        <a:t>37% </a:t>
                      </a:r>
                    </a:p>
                  </a:txBody>
                  <a:tcPr/>
                </a:tc>
                <a:extLst>
                  <a:ext uri="{0D108BD9-81ED-4DB2-BD59-A6C34878D82A}">
                    <a16:rowId xmlns:a16="http://schemas.microsoft.com/office/drawing/2014/main" val="1967261735"/>
                  </a:ext>
                </a:extLst>
              </a:tr>
              <a:tr h="623834">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2000" b="1"/>
                        <a:t>Knowledge of Support/Services</a:t>
                      </a:r>
                    </a:p>
                  </a:txBody>
                  <a:tcPr/>
                </a:tc>
                <a:tc>
                  <a:txBody>
                    <a:bodyPr/>
                    <a:lstStyle/>
                    <a:p>
                      <a:pPr algn="ctr"/>
                      <a:r>
                        <a:rPr lang="en-US" sz="2000"/>
                        <a:t>85%</a:t>
                      </a:r>
                    </a:p>
                  </a:txBody>
                  <a:tcPr/>
                </a:tc>
                <a:tc>
                  <a:txBody>
                    <a:bodyPr/>
                    <a:lstStyle/>
                    <a:p>
                      <a:pPr algn="ctr"/>
                      <a:r>
                        <a:rPr lang="en-US" sz="2000"/>
                        <a:t>100%</a:t>
                      </a:r>
                    </a:p>
                  </a:txBody>
                  <a:tcPr/>
                </a:tc>
                <a:tc>
                  <a:txBody>
                    <a:bodyPr/>
                    <a:lstStyle/>
                    <a:p>
                      <a:pPr algn="ctr"/>
                      <a:r>
                        <a:rPr lang="en-US" sz="2000"/>
                        <a:t>15% </a:t>
                      </a:r>
                    </a:p>
                  </a:txBody>
                  <a:tcPr/>
                </a:tc>
                <a:extLst>
                  <a:ext uri="{0D108BD9-81ED-4DB2-BD59-A6C34878D82A}">
                    <a16:rowId xmlns:a16="http://schemas.microsoft.com/office/drawing/2014/main" val="1142679195"/>
                  </a:ext>
                </a:extLst>
              </a:tr>
              <a:tr h="623834">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2000" b="1"/>
                        <a:t>Relationships</a:t>
                      </a:r>
                    </a:p>
                  </a:txBody>
                  <a:tcPr/>
                </a:tc>
                <a:tc>
                  <a:txBody>
                    <a:bodyPr/>
                    <a:lstStyle/>
                    <a:p>
                      <a:pPr algn="ctr"/>
                      <a:r>
                        <a:rPr lang="en-US" sz="2000"/>
                        <a:t>51%</a:t>
                      </a:r>
                    </a:p>
                  </a:txBody>
                  <a:tcPr/>
                </a:tc>
                <a:tc>
                  <a:txBody>
                    <a:bodyPr/>
                    <a:lstStyle/>
                    <a:p>
                      <a:pPr algn="ctr"/>
                      <a:r>
                        <a:rPr lang="en-US" sz="2000"/>
                        <a:t>84%</a:t>
                      </a:r>
                    </a:p>
                  </a:txBody>
                  <a:tcPr/>
                </a:tc>
                <a:tc>
                  <a:txBody>
                    <a:bodyPr/>
                    <a:lstStyle/>
                    <a:p>
                      <a:pPr algn="ctr"/>
                      <a:r>
                        <a:rPr lang="en-US" sz="2000"/>
                        <a:t>33% </a:t>
                      </a:r>
                    </a:p>
                  </a:txBody>
                  <a:tcPr/>
                </a:tc>
                <a:extLst>
                  <a:ext uri="{0D108BD9-81ED-4DB2-BD59-A6C34878D82A}">
                    <a16:rowId xmlns:a16="http://schemas.microsoft.com/office/drawing/2014/main" val="1247558129"/>
                  </a:ext>
                </a:extLst>
              </a:tr>
              <a:tr h="623834">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2000" b="1"/>
                        <a:t>Total</a:t>
                      </a:r>
                    </a:p>
                  </a:txBody>
                  <a:tcPr/>
                </a:tc>
                <a:tc>
                  <a:txBody>
                    <a:bodyPr/>
                    <a:lstStyle/>
                    <a:p>
                      <a:pPr algn="ctr"/>
                      <a:r>
                        <a:rPr lang="en-US" sz="2000"/>
                        <a:t>55%</a:t>
                      </a:r>
                    </a:p>
                  </a:txBody>
                  <a:tcPr/>
                </a:tc>
                <a:tc>
                  <a:txBody>
                    <a:bodyPr/>
                    <a:lstStyle/>
                    <a:p>
                      <a:pPr algn="ctr"/>
                      <a:r>
                        <a:rPr lang="en-US" sz="2000"/>
                        <a:t>90%</a:t>
                      </a:r>
                    </a:p>
                  </a:txBody>
                  <a:tcPr/>
                </a:tc>
                <a:tc>
                  <a:txBody>
                    <a:bodyPr/>
                    <a:lstStyle/>
                    <a:p>
                      <a:pPr algn="ctr"/>
                      <a:r>
                        <a:rPr lang="en-US" sz="2000"/>
                        <a:t>35% </a:t>
                      </a:r>
                    </a:p>
                  </a:txBody>
                  <a:tcPr/>
                </a:tc>
                <a:extLst>
                  <a:ext uri="{0D108BD9-81ED-4DB2-BD59-A6C34878D82A}">
                    <a16:rowId xmlns:a16="http://schemas.microsoft.com/office/drawing/2014/main" val="3563397120"/>
                  </a:ext>
                </a:extLst>
              </a:tr>
            </a:tbl>
          </a:graphicData>
        </a:graphic>
      </p:graphicFrame>
      <p:sp>
        <p:nvSpPr>
          <p:cNvPr id="9" name="Arrow: Up 8">
            <a:extLst>
              <a:ext uri="{FF2B5EF4-FFF2-40B4-BE49-F238E27FC236}">
                <a16:creationId xmlns:a16="http://schemas.microsoft.com/office/drawing/2014/main" id="{BEBE439D-C030-400E-9527-88D1644F2107}"/>
              </a:ext>
            </a:extLst>
          </p:cNvPr>
          <p:cNvSpPr/>
          <p:nvPr/>
        </p:nvSpPr>
        <p:spPr bwMode="auto">
          <a:xfrm>
            <a:off x="8355726" y="2004097"/>
            <a:ext cx="123496" cy="204952"/>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ヒラギノ角ゴ Pro W3" pitchFamily="-110" charset="-128"/>
              <a:cs typeface="ヒラギノ角ゴ Pro W3" pitchFamily="-110" charset="-128"/>
            </a:endParaRPr>
          </a:p>
        </p:txBody>
      </p:sp>
      <p:sp>
        <p:nvSpPr>
          <p:cNvPr id="10" name="Arrow: Up 9">
            <a:extLst>
              <a:ext uri="{FF2B5EF4-FFF2-40B4-BE49-F238E27FC236}">
                <a16:creationId xmlns:a16="http://schemas.microsoft.com/office/drawing/2014/main" id="{4236B52C-6EDF-4D61-9E27-5697A7351AD9}"/>
              </a:ext>
            </a:extLst>
          </p:cNvPr>
          <p:cNvSpPr/>
          <p:nvPr/>
        </p:nvSpPr>
        <p:spPr bwMode="auto">
          <a:xfrm>
            <a:off x="8355726" y="2573438"/>
            <a:ext cx="123496" cy="204952"/>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ヒラギノ角ゴ Pro W3" pitchFamily="-110" charset="-128"/>
              <a:cs typeface="ヒラギノ角ゴ Pro W3" pitchFamily="-110" charset="-128"/>
            </a:endParaRPr>
          </a:p>
        </p:txBody>
      </p:sp>
      <p:sp>
        <p:nvSpPr>
          <p:cNvPr id="12" name="Arrow: Up 11">
            <a:extLst>
              <a:ext uri="{FF2B5EF4-FFF2-40B4-BE49-F238E27FC236}">
                <a16:creationId xmlns:a16="http://schemas.microsoft.com/office/drawing/2014/main" id="{84106262-7CAD-4749-ABDA-9F6859626323}"/>
              </a:ext>
            </a:extLst>
          </p:cNvPr>
          <p:cNvSpPr/>
          <p:nvPr/>
        </p:nvSpPr>
        <p:spPr bwMode="auto">
          <a:xfrm>
            <a:off x="8355726" y="3195796"/>
            <a:ext cx="123496" cy="204952"/>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ヒラギノ角ゴ Pro W3" pitchFamily="-110" charset="-128"/>
              <a:cs typeface="ヒラギノ角ゴ Pro W3" pitchFamily="-110" charset="-128"/>
            </a:endParaRPr>
          </a:p>
        </p:txBody>
      </p:sp>
      <p:sp>
        <p:nvSpPr>
          <p:cNvPr id="13" name="Arrow: Up 12">
            <a:extLst>
              <a:ext uri="{FF2B5EF4-FFF2-40B4-BE49-F238E27FC236}">
                <a16:creationId xmlns:a16="http://schemas.microsoft.com/office/drawing/2014/main" id="{21FBF434-CD16-48D1-922D-85E05EAC6074}"/>
              </a:ext>
            </a:extLst>
          </p:cNvPr>
          <p:cNvSpPr/>
          <p:nvPr/>
        </p:nvSpPr>
        <p:spPr bwMode="auto">
          <a:xfrm>
            <a:off x="8376748" y="3806990"/>
            <a:ext cx="123496" cy="204952"/>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ヒラギノ角ゴ Pro W3" pitchFamily="-110" charset="-128"/>
              <a:cs typeface="ヒラギノ角ゴ Pro W3" pitchFamily="-110" charset="-128"/>
            </a:endParaRPr>
          </a:p>
        </p:txBody>
      </p:sp>
      <p:sp>
        <p:nvSpPr>
          <p:cNvPr id="14" name="TextBox 13">
            <a:extLst>
              <a:ext uri="{FF2B5EF4-FFF2-40B4-BE49-F238E27FC236}">
                <a16:creationId xmlns:a16="http://schemas.microsoft.com/office/drawing/2014/main" id="{69699209-AAD5-4C32-937D-BBD0ADB8AA2E}"/>
              </a:ext>
            </a:extLst>
          </p:cNvPr>
          <p:cNvSpPr txBox="1"/>
          <p:nvPr/>
        </p:nvSpPr>
        <p:spPr>
          <a:xfrm>
            <a:off x="457200" y="4702629"/>
            <a:ext cx="8305800" cy="707886"/>
          </a:xfrm>
          <a:prstGeom prst="rect">
            <a:avLst/>
          </a:prstGeom>
          <a:noFill/>
        </p:spPr>
        <p:txBody>
          <a:bodyPr wrap="square" rtlCol="0">
            <a:spAutoFit/>
          </a:bodyPr>
          <a:lstStyle/>
          <a:p>
            <a:r>
              <a:rPr lang="en-US" sz="2000"/>
              <a:t>Number of adolescent girls = 40</a:t>
            </a:r>
          </a:p>
          <a:p>
            <a:r>
              <a:rPr lang="en-US" sz="2000"/>
              <a:t>Ages 16-19 years old</a:t>
            </a:r>
          </a:p>
        </p:txBody>
      </p:sp>
    </p:spTree>
    <p:extLst>
      <p:ext uri="{BB962C8B-B14F-4D97-AF65-F5344CB8AC3E}">
        <p14:creationId xmlns:p14="http://schemas.microsoft.com/office/powerpoint/2010/main" val="922147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7060A-548C-4C26-A0A2-6D5FE5CC16B3}"/>
              </a:ext>
            </a:extLst>
          </p:cNvPr>
          <p:cNvSpPr>
            <a:spLocks noGrp="1"/>
          </p:cNvSpPr>
          <p:nvPr>
            <p:ph type="title"/>
          </p:nvPr>
        </p:nvSpPr>
        <p:spPr>
          <a:xfrm>
            <a:off x="457200" y="306563"/>
            <a:ext cx="8305800" cy="673151"/>
          </a:xfrm>
        </p:spPr>
        <p:txBody>
          <a:bodyPr/>
          <a:lstStyle/>
          <a:p>
            <a:pPr algn="ctr"/>
            <a:r>
              <a:rPr lang="en-US" sz="2800">
                <a:latin typeface="+mj-lt"/>
              </a:rPr>
              <a:t>Overview of Field Testing – Caregivers</a:t>
            </a:r>
            <a:endParaRPr lang="en-US"/>
          </a:p>
        </p:txBody>
      </p:sp>
      <p:graphicFrame>
        <p:nvGraphicFramePr>
          <p:cNvPr id="8" name="Table 8">
            <a:extLst>
              <a:ext uri="{FF2B5EF4-FFF2-40B4-BE49-F238E27FC236}">
                <a16:creationId xmlns:a16="http://schemas.microsoft.com/office/drawing/2014/main" id="{673D9574-6B5A-4082-842C-34589A07C580}"/>
              </a:ext>
            </a:extLst>
          </p:cNvPr>
          <p:cNvGraphicFramePr>
            <a:graphicFrameLocks noGrp="1"/>
          </p:cNvGraphicFramePr>
          <p:nvPr>
            <p:ph idx="1"/>
            <p:extLst>
              <p:ext uri="{D42A27DB-BD31-4B8C-83A1-F6EECF244321}">
                <p14:modId xmlns:p14="http://schemas.microsoft.com/office/powerpoint/2010/main" val="2335687011"/>
              </p:ext>
            </p:extLst>
          </p:nvPr>
        </p:nvGraphicFramePr>
        <p:xfrm>
          <a:off x="457200" y="961529"/>
          <a:ext cx="8305800" cy="3311650"/>
        </p:xfrm>
        <a:graphic>
          <a:graphicData uri="http://schemas.openxmlformats.org/drawingml/2006/table">
            <a:tbl>
              <a:tblPr firstRow="1" bandRow="1">
                <a:tableStyleId>{00A15C55-8517-42AA-B614-E9B94910E393}</a:tableStyleId>
              </a:tblPr>
              <a:tblGrid>
                <a:gridCol w="4099034">
                  <a:extLst>
                    <a:ext uri="{9D8B030D-6E8A-4147-A177-3AD203B41FA5}">
                      <a16:colId xmlns:a16="http://schemas.microsoft.com/office/drawing/2014/main" val="1892554414"/>
                    </a:ext>
                  </a:extLst>
                </a:gridCol>
                <a:gridCol w="1229711">
                  <a:extLst>
                    <a:ext uri="{9D8B030D-6E8A-4147-A177-3AD203B41FA5}">
                      <a16:colId xmlns:a16="http://schemas.microsoft.com/office/drawing/2014/main" val="253345766"/>
                    </a:ext>
                  </a:extLst>
                </a:gridCol>
                <a:gridCol w="1418896">
                  <a:extLst>
                    <a:ext uri="{9D8B030D-6E8A-4147-A177-3AD203B41FA5}">
                      <a16:colId xmlns:a16="http://schemas.microsoft.com/office/drawing/2014/main" val="604834631"/>
                    </a:ext>
                  </a:extLst>
                </a:gridCol>
                <a:gridCol w="1558159">
                  <a:extLst>
                    <a:ext uri="{9D8B030D-6E8A-4147-A177-3AD203B41FA5}">
                      <a16:colId xmlns:a16="http://schemas.microsoft.com/office/drawing/2014/main" val="3612389745"/>
                    </a:ext>
                  </a:extLst>
                </a:gridCol>
              </a:tblGrid>
              <a:tr h="562504">
                <a:tc>
                  <a:txBody>
                    <a:bodyPr/>
                    <a:lstStyle/>
                    <a:p>
                      <a:pPr algn="ctr"/>
                      <a:r>
                        <a:rPr lang="en-US" sz="2000" b="1"/>
                        <a:t>Caregivers </a:t>
                      </a:r>
                    </a:p>
                  </a:txBody>
                  <a:tcPr/>
                </a:tc>
                <a:tc>
                  <a:txBody>
                    <a:bodyPr/>
                    <a:lstStyle/>
                    <a:p>
                      <a:pPr algn="ctr"/>
                      <a:r>
                        <a:rPr lang="en-US" sz="2000" b="1"/>
                        <a:t>Pre-Test</a:t>
                      </a:r>
                    </a:p>
                  </a:txBody>
                  <a:tcPr/>
                </a:tc>
                <a:tc>
                  <a:txBody>
                    <a:bodyPr/>
                    <a:lstStyle/>
                    <a:p>
                      <a:pPr algn="ctr"/>
                      <a:r>
                        <a:rPr lang="en-US" sz="2000" b="1"/>
                        <a:t>Post-Test</a:t>
                      </a:r>
                    </a:p>
                  </a:txBody>
                  <a:tcPr/>
                </a:tc>
                <a:tc>
                  <a:txBody>
                    <a:bodyPr/>
                    <a:lstStyle/>
                    <a:p>
                      <a:pPr algn="ctr"/>
                      <a:r>
                        <a:rPr lang="en-US" sz="2000" b="1"/>
                        <a:t>Difference </a:t>
                      </a:r>
                    </a:p>
                  </a:txBody>
                  <a:tcPr/>
                </a:tc>
                <a:extLst>
                  <a:ext uri="{0D108BD9-81ED-4DB2-BD59-A6C34878D82A}">
                    <a16:rowId xmlns:a16="http://schemas.microsoft.com/office/drawing/2014/main" val="44221023"/>
                  </a:ext>
                </a:extLst>
              </a:tr>
              <a:tr h="353715">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2000" b="1"/>
                        <a:t>Norms and Attitudes </a:t>
                      </a:r>
                    </a:p>
                    <a:p>
                      <a:pPr marL="0" marR="0" lvl="0" indent="0" algn="l" defTabSz="342900" rtl="0" eaLnBrk="1" fontAlgn="auto" latinLnBrk="0" hangingPunct="1">
                        <a:lnSpc>
                          <a:spcPct val="100000"/>
                        </a:lnSpc>
                        <a:spcBef>
                          <a:spcPts val="0"/>
                        </a:spcBef>
                        <a:spcAft>
                          <a:spcPts val="0"/>
                        </a:spcAft>
                        <a:buClrTx/>
                        <a:buSzTx/>
                        <a:buFontTx/>
                        <a:buNone/>
                        <a:tabLst/>
                        <a:defRPr/>
                      </a:pPr>
                      <a:r>
                        <a:rPr lang="en-US" sz="1800" b="1"/>
                        <a:t>– Gender Roles</a:t>
                      </a:r>
                    </a:p>
                  </a:txBody>
                  <a:tcPr/>
                </a:tc>
                <a:tc>
                  <a:txBody>
                    <a:bodyPr/>
                    <a:lstStyle/>
                    <a:p>
                      <a:pPr algn="ctr"/>
                      <a:r>
                        <a:rPr lang="en-US" sz="2000"/>
                        <a:t>67%</a:t>
                      </a:r>
                    </a:p>
                  </a:txBody>
                  <a:tcPr/>
                </a:tc>
                <a:tc>
                  <a:txBody>
                    <a:bodyPr/>
                    <a:lstStyle/>
                    <a:p>
                      <a:pPr algn="ctr"/>
                      <a:r>
                        <a:rPr lang="en-US" sz="2000"/>
                        <a:t>88%</a:t>
                      </a:r>
                    </a:p>
                  </a:txBody>
                  <a:tcPr/>
                </a:tc>
                <a:tc>
                  <a:txBody>
                    <a:bodyPr/>
                    <a:lstStyle/>
                    <a:p>
                      <a:pPr algn="ctr"/>
                      <a:r>
                        <a:rPr lang="en-US" sz="2000"/>
                        <a:t>21%</a:t>
                      </a:r>
                    </a:p>
                  </a:txBody>
                  <a:tcPr/>
                </a:tc>
                <a:extLst>
                  <a:ext uri="{0D108BD9-81ED-4DB2-BD59-A6C34878D82A}">
                    <a16:rowId xmlns:a16="http://schemas.microsoft.com/office/drawing/2014/main" val="1967261735"/>
                  </a:ext>
                </a:extLst>
              </a:tr>
              <a:tr h="353715">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2000" b="1"/>
                        <a:t>Norms and Attitudes </a:t>
                      </a:r>
                    </a:p>
                    <a:p>
                      <a:pPr marL="0" marR="0" lvl="0" indent="0" algn="l" defTabSz="342900" rtl="0" eaLnBrk="1" fontAlgn="auto" latinLnBrk="0" hangingPunct="1">
                        <a:lnSpc>
                          <a:spcPct val="100000"/>
                        </a:lnSpc>
                        <a:spcBef>
                          <a:spcPts val="0"/>
                        </a:spcBef>
                        <a:spcAft>
                          <a:spcPts val="0"/>
                        </a:spcAft>
                        <a:buClrTx/>
                        <a:buSzTx/>
                        <a:buFontTx/>
                        <a:buNone/>
                        <a:tabLst/>
                        <a:defRPr/>
                      </a:pPr>
                      <a:r>
                        <a:rPr lang="en-US" sz="1800" b="1"/>
                        <a:t>– </a:t>
                      </a:r>
                      <a:r>
                        <a:rPr lang="en-US" sz="1750" b="1"/>
                        <a:t>Violence Against Women and Girls</a:t>
                      </a:r>
                    </a:p>
                  </a:txBody>
                  <a:tcPr/>
                </a:tc>
                <a:tc>
                  <a:txBody>
                    <a:bodyPr/>
                    <a:lstStyle/>
                    <a:p>
                      <a:pPr algn="ctr"/>
                      <a:r>
                        <a:rPr lang="en-US" sz="2000"/>
                        <a:t>57%</a:t>
                      </a:r>
                    </a:p>
                  </a:txBody>
                  <a:tcPr/>
                </a:tc>
                <a:tc>
                  <a:txBody>
                    <a:bodyPr/>
                    <a:lstStyle/>
                    <a:p>
                      <a:pPr algn="ctr"/>
                      <a:r>
                        <a:rPr lang="en-US" sz="2000"/>
                        <a:t>91%</a:t>
                      </a:r>
                    </a:p>
                  </a:txBody>
                  <a:tcPr/>
                </a:tc>
                <a:tc>
                  <a:txBody>
                    <a:bodyPr/>
                    <a:lstStyle/>
                    <a:p>
                      <a:pPr algn="ctr"/>
                      <a:r>
                        <a:rPr lang="en-US" sz="2000"/>
                        <a:t>34%</a:t>
                      </a:r>
                    </a:p>
                  </a:txBody>
                  <a:tcPr/>
                </a:tc>
                <a:extLst>
                  <a:ext uri="{0D108BD9-81ED-4DB2-BD59-A6C34878D82A}">
                    <a16:rowId xmlns:a16="http://schemas.microsoft.com/office/drawing/2014/main" val="1142679195"/>
                  </a:ext>
                </a:extLst>
              </a:tr>
              <a:tr h="422761">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2000" b="1"/>
                        <a:t>Relationships</a:t>
                      </a:r>
                    </a:p>
                  </a:txBody>
                  <a:tcPr/>
                </a:tc>
                <a:tc>
                  <a:txBody>
                    <a:bodyPr/>
                    <a:lstStyle/>
                    <a:p>
                      <a:pPr algn="ctr"/>
                      <a:r>
                        <a:rPr lang="en-US" sz="2000"/>
                        <a:t>46%</a:t>
                      </a:r>
                    </a:p>
                  </a:txBody>
                  <a:tcPr/>
                </a:tc>
                <a:tc>
                  <a:txBody>
                    <a:bodyPr/>
                    <a:lstStyle/>
                    <a:p>
                      <a:pPr algn="ctr"/>
                      <a:r>
                        <a:rPr lang="en-US" sz="2000"/>
                        <a:t>82%</a:t>
                      </a:r>
                    </a:p>
                  </a:txBody>
                  <a:tcPr/>
                </a:tc>
                <a:tc>
                  <a:txBody>
                    <a:bodyPr/>
                    <a:lstStyle/>
                    <a:p>
                      <a:pPr algn="ctr"/>
                      <a:r>
                        <a:rPr lang="en-US" sz="2000"/>
                        <a:t>36%</a:t>
                      </a:r>
                    </a:p>
                  </a:txBody>
                  <a:tcPr/>
                </a:tc>
                <a:extLst>
                  <a:ext uri="{0D108BD9-81ED-4DB2-BD59-A6C34878D82A}">
                    <a16:rowId xmlns:a16="http://schemas.microsoft.com/office/drawing/2014/main" val="1247558129"/>
                  </a:ext>
                </a:extLst>
              </a:tr>
              <a:tr h="422761">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2000" b="1"/>
                        <a:t>Knowledge of Support/Services</a:t>
                      </a:r>
                    </a:p>
                  </a:txBody>
                  <a:tcPr/>
                </a:tc>
                <a:tc>
                  <a:txBody>
                    <a:bodyPr/>
                    <a:lstStyle/>
                    <a:p>
                      <a:pPr algn="ctr"/>
                      <a:r>
                        <a:rPr lang="en-US" sz="2000"/>
                        <a:t>100%</a:t>
                      </a:r>
                    </a:p>
                  </a:txBody>
                  <a:tcPr/>
                </a:tc>
                <a:tc>
                  <a:txBody>
                    <a:bodyPr/>
                    <a:lstStyle/>
                    <a:p>
                      <a:pPr algn="ctr"/>
                      <a:r>
                        <a:rPr lang="en-US" sz="2000"/>
                        <a:t>100%</a:t>
                      </a:r>
                    </a:p>
                  </a:txBody>
                  <a:tcPr/>
                </a:tc>
                <a:tc>
                  <a:txBody>
                    <a:bodyPr/>
                    <a:lstStyle/>
                    <a:p>
                      <a:pPr algn="ctr"/>
                      <a:r>
                        <a:rPr lang="en-US" sz="2000"/>
                        <a:t>0%</a:t>
                      </a:r>
                    </a:p>
                  </a:txBody>
                  <a:tcPr/>
                </a:tc>
                <a:extLst>
                  <a:ext uri="{0D108BD9-81ED-4DB2-BD59-A6C34878D82A}">
                    <a16:rowId xmlns:a16="http://schemas.microsoft.com/office/drawing/2014/main" val="4004541264"/>
                  </a:ext>
                </a:extLst>
              </a:tr>
              <a:tr h="562504">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2000" b="1"/>
                        <a:t>Total</a:t>
                      </a:r>
                    </a:p>
                  </a:txBody>
                  <a:tcPr/>
                </a:tc>
                <a:tc>
                  <a:txBody>
                    <a:bodyPr/>
                    <a:lstStyle/>
                    <a:p>
                      <a:pPr algn="ctr"/>
                      <a:r>
                        <a:rPr lang="en-US" sz="2000"/>
                        <a:t>60%</a:t>
                      </a:r>
                    </a:p>
                  </a:txBody>
                  <a:tcPr/>
                </a:tc>
                <a:tc>
                  <a:txBody>
                    <a:bodyPr/>
                    <a:lstStyle/>
                    <a:p>
                      <a:pPr algn="ctr"/>
                      <a:r>
                        <a:rPr lang="en-US" sz="2000"/>
                        <a:t>88%</a:t>
                      </a:r>
                    </a:p>
                  </a:txBody>
                  <a:tcPr/>
                </a:tc>
                <a:tc>
                  <a:txBody>
                    <a:bodyPr/>
                    <a:lstStyle/>
                    <a:p>
                      <a:pPr algn="ctr"/>
                      <a:r>
                        <a:rPr lang="en-US" sz="2000"/>
                        <a:t>28%</a:t>
                      </a:r>
                    </a:p>
                  </a:txBody>
                  <a:tcPr/>
                </a:tc>
                <a:extLst>
                  <a:ext uri="{0D108BD9-81ED-4DB2-BD59-A6C34878D82A}">
                    <a16:rowId xmlns:a16="http://schemas.microsoft.com/office/drawing/2014/main" val="3563397120"/>
                  </a:ext>
                </a:extLst>
              </a:tr>
            </a:tbl>
          </a:graphicData>
        </a:graphic>
      </p:graphicFrame>
      <p:sp>
        <p:nvSpPr>
          <p:cNvPr id="14" name="TextBox 13">
            <a:extLst>
              <a:ext uri="{FF2B5EF4-FFF2-40B4-BE49-F238E27FC236}">
                <a16:creationId xmlns:a16="http://schemas.microsoft.com/office/drawing/2014/main" id="{69699209-AAD5-4C32-937D-BBD0ADB8AA2E}"/>
              </a:ext>
            </a:extLst>
          </p:cNvPr>
          <p:cNvSpPr txBox="1"/>
          <p:nvPr/>
        </p:nvSpPr>
        <p:spPr>
          <a:xfrm>
            <a:off x="457200" y="4702629"/>
            <a:ext cx="8305800" cy="707886"/>
          </a:xfrm>
          <a:prstGeom prst="rect">
            <a:avLst/>
          </a:prstGeom>
          <a:noFill/>
        </p:spPr>
        <p:txBody>
          <a:bodyPr wrap="square" rtlCol="0">
            <a:spAutoFit/>
          </a:bodyPr>
          <a:lstStyle/>
          <a:p>
            <a:r>
              <a:rPr lang="en-US" sz="2000"/>
              <a:t>Number of caregivers = 45</a:t>
            </a:r>
          </a:p>
          <a:p>
            <a:r>
              <a:rPr lang="en-US" sz="2000"/>
              <a:t>Female = 25	Male = 20 </a:t>
            </a:r>
          </a:p>
        </p:txBody>
      </p:sp>
      <p:sp>
        <p:nvSpPr>
          <p:cNvPr id="4" name="Arrow: Up 3">
            <a:extLst>
              <a:ext uri="{FF2B5EF4-FFF2-40B4-BE49-F238E27FC236}">
                <a16:creationId xmlns:a16="http://schemas.microsoft.com/office/drawing/2014/main" id="{DF8C10FD-4A31-93A8-72F0-BCB497BBA1FC}"/>
              </a:ext>
            </a:extLst>
          </p:cNvPr>
          <p:cNvSpPr/>
          <p:nvPr/>
        </p:nvSpPr>
        <p:spPr bwMode="auto">
          <a:xfrm>
            <a:off x="8380440" y="1634680"/>
            <a:ext cx="123496" cy="204952"/>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ヒラギノ角ゴ Pro W3" pitchFamily="-110" charset="-128"/>
              <a:cs typeface="ヒラギノ角ゴ Pro W3" pitchFamily="-110" charset="-128"/>
            </a:endParaRPr>
          </a:p>
        </p:txBody>
      </p:sp>
      <p:sp>
        <p:nvSpPr>
          <p:cNvPr id="5" name="Arrow: Up 4">
            <a:extLst>
              <a:ext uri="{FF2B5EF4-FFF2-40B4-BE49-F238E27FC236}">
                <a16:creationId xmlns:a16="http://schemas.microsoft.com/office/drawing/2014/main" id="{07E6808D-068B-4687-2EC2-E933091F321E}"/>
              </a:ext>
            </a:extLst>
          </p:cNvPr>
          <p:cNvSpPr/>
          <p:nvPr/>
        </p:nvSpPr>
        <p:spPr bwMode="auto">
          <a:xfrm>
            <a:off x="8380440" y="2289646"/>
            <a:ext cx="123496" cy="204952"/>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ヒラギノ角ゴ Pro W3" pitchFamily="-110" charset="-128"/>
              <a:cs typeface="ヒラギノ角ゴ Pro W3" pitchFamily="-110" charset="-128"/>
            </a:endParaRPr>
          </a:p>
        </p:txBody>
      </p:sp>
      <p:sp>
        <p:nvSpPr>
          <p:cNvPr id="6" name="Arrow: Up 5">
            <a:extLst>
              <a:ext uri="{FF2B5EF4-FFF2-40B4-BE49-F238E27FC236}">
                <a16:creationId xmlns:a16="http://schemas.microsoft.com/office/drawing/2014/main" id="{E08F208E-6283-95F2-B15F-7BDD78A6759D}"/>
              </a:ext>
            </a:extLst>
          </p:cNvPr>
          <p:cNvSpPr/>
          <p:nvPr/>
        </p:nvSpPr>
        <p:spPr bwMode="auto">
          <a:xfrm>
            <a:off x="8380440" y="2921504"/>
            <a:ext cx="123496" cy="204952"/>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ヒラギノ角ゴ Pro W3" pitchFamily="-110" charset="-128"/>
              <a:cs typeface="ヒラギノ角ゴ Pro W3" pitchFamily="-110" charset="-128"/>
            </a:endParaRPr>
          </a:p>
        </p:txBody>
      </p:sp>
      <p:sp>
        <p:nvSpPr>
          <p:cNvPr id="7" name="Arrow: Up 6">
            <a:extLst>
              <a:ext uri="{FF2B5EF4-FFF2-40B4-BE49-F238E27FC236}">
                <a16:creationId xmlns:a16="http://schemas.microsoft.com/office/drawing/2014/main" id="{E504C522-AFDB-0B8D-D608-5B4D0531EB20}"/>
              </a:ext>
            </a:extLst>
          </p:cNvPr>
          <p:cNvSpPr/>
          <p:nvPr/>
        </p:nvSpPr>
        <p:spPr bwMode="auto">
          <a:xfrm>
            <a:off x="8380440" y="3787711"/>
            <a:ext cx="123496" cy="204952"/>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ヒラギノ角ゴ Pro W3" pitchFamily="-110" charset="-128"/>
              <a:cs typeface="ヒラギノ角ゴ Pro W3" pitchFamily="-110" charset="-128"/>
            </a:endParaRPr>
          </a:p>
        </p:txBody>
      </p:sp>
    </p:spTree>
    <p:extLst>
      <p:ext uri="{BB962C8B-B14F-4D97-AF65-F5344CB8AC3E}">
        <p14:creationId xmlns:p14="http://schemas.microsoft.com/office/powerpoint/2010/main" val="1301951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801268" y="220962"/>
            <a:ext cx="6098507" cy="610745"/>
          </a:xfrm>
          <a:prstGeom prst="rect">
            <a:avLst/>
          </a:prstGeom>
        </p:spPr>
        <p:txBody>
          <a:bodyPr wrap="square" lIns="0" tIns="0" rIns="0" bIns="0" rtlCol="0" anchor="t">
            <a:spAutoFit/>
          </a:bodyPr>
          <a:lstStyle/>
          <a:p>
            <a:pPr algn="ctr">
              <a:lnSpc>
                <a:spcPts val="5456"/>
              </a:lnSpc>
            </a:pPr>
            <a:r>
              <a:rPr lang="en-US" sz="2800" b="1" spc="113">
                <a:latin typeface="+mj-lt"/>
              </a:rPr>
              <a:t>Testimonies From Participants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5856" t="1538" r="32131" b="58468"/>
          <a:stretch/>
        </p:blipFill>
        <p:spPr>
          <a:xfrm>
            <a:off x="94130" y="1042493"/>
            <a:ext cx="1857375" cy="18573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885" y="3729821"/>
            <a:ext cx="1821910" cy="1973737"/>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r="86458"/>
          <a:stretch/>
        </p:blipFill>
        <p:spPr>
          <a:xfrm>
            <a:off x="8239817" y="220962"/>
            <a:ext cx="371478" cy="5357813"/>
          </a:xfrm>
          <a:prstGeom prst="rect">
            <a:avLst/>
          </a:prstGeom>
        </p:spPr>
      </p:pic>
      <p:sp>
        <p:nvSpPr>
          <p:cNvPr id="6" name="Rounded Rectangular Callout 5"/>
          <p:cNvSpPr/>
          <p:nvPr/>
        </p:nvSpPr>
        <p:spPr>
          <a:xfrm>
            <a:off x="2291547" y="1209929"/>
            <a:ext cx="4784768" cy="2500313"/>
          </a:xfrm>
          <a:prstGeom prst="wedgeRoundRectCallout">
            <a:avLst>
              <a:gd name="adj1" fmla="val -62783"/>
              <a:gd name="adj2" fmla="val 250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8"/>
          </a:p>
        </p:txBody>
      </p:sp>
      <p:sp>
        <p:nvSpPr>
          <p:cNvPr id="7" name="TextBox 6"/>
          <p:cNvSpPr txBox="1"/>
          <p:nvPr/>
        </p:nvSpPr>
        <p:spPr>
          <a:xfrm>
            <a:off x="2407727" y="1485116"/>
            <a:ext cx="4345331" cy="2372509"/>
          </a:xfrm>
          <a:prstGeom prst="rect">
            <a:avLst/>
          </a:prstGeom>
          <a:noFill/>
        </p:spPr>
        <p:txBody>
          <a:bodyPr wrap="square" rtlCol="0">
            <a:spAutoFit/>
          </a:bodyPr>
          <a:lstStyle/>
          <a:p>
            <a:r>
              <a:rPr lang="en-US" sz="1313"/>
              <a:t>“I used to have a lot of problems in my marriage with my husband and my mother in law, but I could not have the courage to tell my parents because I thought marriage problems are not my parents business. I could suffer silently and when it is too much I tell my mother in law but she tells me 'this is what every woman goes through in marriage'. However, since I joined this program, I learnt that I have tell my parents what I am going through. I did that and they have supported me a lot”. Elizabeth – Married adolescent girl</a:t>
            </a:r>
          </a:p>
          <a:p>
            <a:endParaRPr lang="en-US" sz="1688"/>
          </a:p>
        </p:txBody>
      </p:sp>
      <p:sp>
        <p:nvSpPr>
          <p:cNvPr id="8" name="Rounded Rectangular Callout 7"/>
          <p:cNvSpPr/>
          <p:nvPr/>
        </p:nvSpPr>
        <p:spPr>
          <a:xfrm>
            <a:off x="2341837" y="3864275"/>
            <a:ext cx="4784768" cy="1714500"/>
          </a:xfrm>
          <a:prstGeom prst="wedgeRoundRectCallout">
            <a:avLst>
              <a:gd name="adj1" fmla="val -58951"/>
              <a:gd name="adj2" fmla="val -200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8"/>
          </a:p>
        </p:txBody>
      </p:sp>
      <p:sp>
        <p:nvSpPr>
          <p:cNvPr id="9" name="TextBox 8"/>
          <p:cNvSpPr txBox="1"/>
          <p:nvPr/>
        </p:nvSpPr>
        <p:spPr>
          <a:xfrm>
            <a:off x="2621176" y="4083732"/>
            <a:ext cx="4224465" cy="1564339"/>
          </a:xfrm>
          <a:prstGeom prst="rect">
            <a:avLst/>
          </a:prstGeom>
          <a:noFill/>
        </p:spPr>
        <p:txBody>
          <a:bodyPr wrap="square" rtlCol="0">
            <a:spAutoFit/>
          </a:bodyPr>
          <a:lstStyle/>
          <a:p>
            <a:r>
              <a:rPr lang="en-US" sz="1313"/>
              <a:t>“I used to restrict my daughter in law from moving outside home on the basis that she is married and has to do all the household chores. When she complains, I shout on her. But ever since I joined the early marriage program, I have learnt that she is still a girl and needs to associate with her mates”. </a:t>
            </a:r>
            <a:r>
              <a:rPr lang="en-US" sz="1313" err="1"/>
              <a:t>Dedebe</a:t>
            </a:r>
            <a:r>
              <a:rPr lang="en-US" sz="1313"/>
              <a:t> – Mother in-law</a:t>
            </a:r>
          </a:p>
          <a:p>
            <a:endParaRPr lang="en-US" sz="1688"/>
          </a:p>
        </p:txBody>
      </p:sp>
    </p:spTree>
    <p:extLst>
      <p:ext uri="{BB962C8B-B14F-4D97-AF65-F5344CB8AC3E}">
        <p14:creationId xmlns:p14="http://schemas.microsoft.com/office/powerpoint/2010/main" val="2631638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BEFC1A-681E-4E56-97DD-8C33853F90CB}"/>
              </a:ext>
            </a:extLst>
          </p:cNvPr>
          <p:cNvSpPr>
            <a:spLocks noGrp="1"/>
          </p:cNvSpPr>
          <p:nvPr>
            <p:ph type="title"/>
          </p:nvPr>
        </p:nvSpPr>
        <p:spPr>
          <a:xfrm>
            <a:off x="1643449" y="135925"/>
            <a:ext cx="8305800" cy="1219200"/>
          </a:xfrm>
        </p:spPr>
        <p:txBody>
          <a:bodyPr wrap="square" anchor="t">
            <a:normAutofit/>
          </a:bodyPr>
          <a:lstStyle/>
          <a:p>
            <a:r>
              <a:rPr lang="en-US"/>
              <a:t>Field Testing Lessons Learned</a:t>
            </a:r>
          </a:p>
        </p:txBody>
      </p:sp>
      <p:pic>
        <p:nvPicPr>
          <p:cNvPr id="2" name="Picture 1">
            <a:extLst>
              <a:ext uri="{FF2B5EF4-FFF2-40B4-BE49-F238E27FC236}">
                <a16:creationId xmlns:a16="http://schemas.microsoft.com/office/drawing/2014/main" id="{5A915437-5C65-135B-539D-34598BA04D6E}"/>
              </a:ext>
            </a:extLst>
          </p:cNvPr>
          <p:cNvPicPr>
            <a:picLocks noChangeAspect="1"/>
          </p:cNvPicPr>
          <p:nvPr/>
        </p:nvPicPr>
        <p:blipFill rotWithShape="1">
          <a:blip r:embed="rId3"/>
          <a:srcRect t="15631" r="-2" b="26156"/>
          <a:stretch/>
        </p:blipFill>
        <p:spPr>
          <a:xfrm>
            <a:off x="160638" y="1686698"/>
            <a:ext cx="4038600" cy="3124200"/>
          </a:xfrm>
          <a:prstGeom prst="rect">
            <a:avLst/>
          </a:prstGeom>
          <a:noFill/>
        </p:spPr>
      </p:pic>
      <p:sp>
        <p:nvSpPr>
          <p:cNvPr id="6" name="Content Placeholder 5">
            <a:extLst>
              <a:ext uri="{FF2B5EF4-FFF2-40B4-BE49-F238E27FC236}">
                <a16:creationId xmlns:a16="http://schemas.microsoft.com/office/drawing/2014/main" id="{8287DED6-3B3E-42A1-A03D-9F0A9B061046}"/>
              </a:ext>
            </a:extLst>
          </p:cNvPr>
          <p:cNvSpPr>
            <a:spLocks noGrp="1"/>
          </p:cNvSpPr>
          <p:nvPr>
            <p:ph sz="half" idx="10"/>
          </p:nvPr>
        </p:nvSpPr>
        <p:spPr>
          <a:xfrm>
            <a:off x="4423719" y="1099750"/>
            <a:ext cx="4559643" cy="4609071"/>
          </a:xfrm>
        </p:spPr>
        <p:txBody>
          <a:bodyPr wrap="square" anchor="t">
            <a:normAutofit/>
          </a:bodyPr>
          <a:lstStyle/>
          <a:p>
            <a:pPr marL="457200" indent="-457200">
              <a:lnSpc>
                <a:spcPct val="90000"/>
              </a:lnSpc>
              <a:buFont typeface="Wingdings" panose="05000000000000000000" pitchFamily="2" charset="2"/>
              <a:buChar char="q"/>
            </a:pPr>
            <a:r>
              <a:rPr lang="en-US" sz="2000"/>
              <a:t>Challenges with getting male caregivers involved initially</a:t>
            </a:r>
          </a:p>
          <a:p>
            <a:pPr>
              <a:lnSpc>
                <a:spcPct val="90000"/>
              </a:lnSpc>
            </a:pPr>
            <a:endParaRPr lang="en-US" sz="2000"/>
          </a:p>
          <a:p>
            <a:pPr marL="457200" indent="-457200">
              <a:lnSpc>
                <a:spcPct val="90000"/>
              </a:lnSpc>
              <a:buFont typeface="Wingdings" panose="05000000000000000000" pitchFamily="2" charset="2"/>
              <a:buChar char="q"/>
            </a:pPr>
            <a:r>
              <a:rPr lang="en-US" sz="2000"/>
              <a:t>Importance of identifying the right caregiver for married girls </a:t>
            </a:r>
          </a:p>
          <a:p>
            <a:pPr>
              <a:lnSpc>
                <a:spcPct val="90000"/>
              </a:lnSpc>
            </a:pPr>
            <a:endParaRPr lang="en-US" sz="2000"/>
          </a:p>
          <a:p>
            <a:pPr marL="457200" indent="-457200">
              <a:lnSpc>
                <a:spcPct val="90000"/>
              </a:lnSpc>
              <a:buFont typeface="Wingdings" panose="05000000000000000000" pitchFamily="2" charset="2"/>
              <a:buChar char="q"/>
            </a:pPr>
            <a:r>
              <a:rPr lang="en-US" sz="2000"/>
              <a:t>Need to engage broader community </a:t>
            </a:r>
          </a:p>
          <a:p>
            <a:pPr>
              <a:lnSpc>
                <a:spcPct val="90000"/>
              </a:lnSpc>
            </a:pPr>
            <a:endParaRPr lang="en-US" sz="2000"/>
          </a:p>
          <a:p>
            <a:pPr marL="457200" indent="-457200">
              <a:lnSpc>
                <a:spcPct val="90000"/>
              </a:lnSpc>
              <a:buFont typeface="Wingdings" panose="05000000000000000000" pitchFamily="2" charset="2"/>
              <a:buChar char="q"/>
            </a:pPr>
            <a:r>
              <a:rPr lang="en-US" sz="2000"/>
              <a:t>Invest in staff and mentor training</a:t>
            </a:r>
          </a:p>
          <a:p>
            <a:pPr>
              <a:lnSpc>
                <a:spcPct val="90000"/>
              </a:lnSpc>
            </a:pPr>
            <a:r>
              <a:rPr lang="en-US" sz="2000"/>
              <a:t> </a:t>
            </a:r>
          </a:p>
          <a:p>
            <a:pPr marL="457200" indent="-457200">
              <a:lnSpc>
                <a:spcPct val="90000"/>
              </a:lnSpc>
              <a:buFont typeface="Wingdings" panose="05000000000000000000" pitchFamily="2" charset="2"/>
              <a:buChar char="q"/>
            </a:pPr>
            <a:r>
              <a:rPr lang="en-US" sz="2000"/>
              <a:t>Addressing early marriage through one </a:t>
            </a:r>
            <a:r>
              <a:rPr lang="en-US" sz="2000" err="1"/>
              <a:t>programme</a:t>
            </a:r>
            <a:r>
              <a:rPr lang="en-US" sz="2000"/>
              <a:t> alone will not have the desired impact</a:t>
            </a:r>
          </a:p>
          <a:p>
            <a:pPr marL="342900" indent="-342900">
              <a:lnSpc>
                <a:spcPct val="90000"/>
              </a:lnSpc>
              <a:buFont typeface="Arial" panose="020B0604020202020204" pitchFamily="34" charset="0"/>
              <a:buChar char="•"/>
            </a:pPr>
            <a:endParaRPr lang="en-US" sz="1600"/>
          </a:p>
          <a:p>
            <a:pPr>
              <a:lnSpc>
                <a:spcPct val="90000"/>
              </a:lnSpc>
            </a:pPr>
            <a:endParaRPr lang="en-US" sz="1600"/>
          </a:p>
        </p:txBody>
      </p:sp>
    </p:spTree>
    <p:extLst>
      <p:ext uri="{BB962C8B-B14F-4D97-AF65-F5344CB8AC3E}">
        <p14:creationId xmlns:p14="http://schemas.microsoft.com/office/powerpoint/2010/main" val="1501733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AFC541-E153-4E7B-9A98-A29D6E7CE2F3}"/>
              </a:ext>
            </a:extLst>
          </p:cNvPr>
          <p:cNvSpPr>
            <a:spLocks noGrp="1"/>
          </p:cNvSpPr>
          <p:nvPr>
            <p:ph type="title"/>
          </p:nvPr>
        </p:nvSpPr>
        <p:spPr>
          <a:xfrm>
            <a:off x="419100" y="0"/>
            <a:ext cx="8305800" cy="1504950"/>
          </a:xfrm>
        </p:spPr>
        <p:txBody>
          <a:bodyPr/>
          <a:lstStyle/>
          <a:p>
            <a:pPr algn="ctr"/>
            <a:r>
              <a:rPr lang="en-US" sz="6000"/>
              <a:t>Thank you!</a:t>
            </a:r>
          </a:p>
        </p:txBody>
      </p:sp>
      <p:pic>
        <p:nvPicPr>
          <p:cNvPr id="3" name="Picture 2">
            <a:extLst>
              <a:ext uri="{FF2B5EF4-FFF2-40B4-BE49-F238E27FC236}">
                <a16:creationId xmlns:a16="http://schemas.microsoft.com/office/drawing/2014/main" id="{67EB5663-727A-487A-AE66-4E4D557E2C71}"/>
              </a:ext>
            </a:extLst>
          </p:cNvPr>
          <p:cNvPicPr>
            <a:picLocks noChangeAspect="1"/>
          </p:cNvPicPr>
          <p:nvPr/>
        </p:nvPicPr>
        <p:blipFill>
          <a:blip r:embed="rId2"/>
          <a:stretch>
            <a:fillRect/>
          </a:stretch>
        </p:blipFill>
        <p:spPr>
          <a:xfrm>
            <a:off x="5046659" y="1504950"/>
            <a:ext cx="3865919" cy="2577279"/>
          </a:xfrm>
          <a:prstGeom prst="rect">
            <a:avLst/>
          </a:prstGeom>
        </p:spPr>
      </p:pic>
      <p:pic>
        <p:nvPicPr>
          <p:cNvPr id="4" name="Picture 3">
            <a:extLst>
              <a:ext uri="{FF2B5EF4-FFF2-40B4-BE49-F238E27FC236}">
                <a16:creationId xmlns:a16="http://schemas.microsoft.com/office/drawing/2014/main" id="{079D8932-86A9-4A20-809C-2DC98C3E3E5A}"/>
              </a:ext>
            </a:extLst>
          </p:cNvPr>
          <p:cNvPicPr>
            <a:picLocks noChangeAspect="1"/>
          </p:cNvPicPr>
          <p:nvPr/>
        </p:nvPicPr>
        <p:blipFill>
          <a:blip r:embed="rId3"/>
          <a:stretch>
            <a:fillRect/>
          </a:stretch>
        </p:blipFill>
        <p:spPr>
          <a:xfrm>
            <a:off x="231422" y="1504950"/>
            <a:ext cx="3865919" cy="2577279"/>
          </a:xfrm>
          <a:prstGeom prst="rect">
            <a:avLst/>
          </a:prstGeom>
        </p:spPr>
      </p:pic>
      <p:sp>
        <p:nvSpPr>
          <p:cNvPr id="2" name="TextBox 1">
            <a:extLst>
              <a:ext uri="{FF2B5EF4-FFF2-40B4-BE49-F238E27FC236}">
                <a16:creationId xmlns:a16="http://schemas.microsoft.com/office/drawing/2014/main" id="{5B52DA84-4A63-0852-3DC0-292A94A9A494}"/>
              </a:ext>
            </a:extLst>
          </p:cNvPr>
          <p:cNvSpPr txBox="1"/>
          <p:nvPr/>
        </p:nvSpPr>
        <p:spPr>
          <a:xfrm>
            <a:off x="231422" y="4641060"/>
            <a:ext cx="7985820" cy="923330"/>
          </a:xfrm>
          <a:prstGeom prst="rect">
            <a:avLst/>
          </a:prstGeom>
          <a:noFill/>
        </p:spPr>
        <p:txBody>
          <a:bodyPr wrap="square" rtlCol="0">
            <a:spAutoFit/>
          </a:bodyPr>
          <a:lstStyle/>
          <a:p>
            <a:r>
              <a:rPr lang="en-US"/>
              <a:t>Girl Shine Resources: </a:t>
            </a:r>
            <a:r>
              <a:rPr lang="en-US">
                <a:hlinkClick r:id="rId4"/>
              </a:rPr>
              <a:t>https://gbvresponders.org/adolescent-girls/girl-shine</a:t>
            </a:r>
            <a:endParaRPr lang="en-US"/>
          </a:p>
          <a:p>
            <a:endParaRPr lang="en-US"/>
          </a:p>
          <a:p>
            <a:r>
              <a:rPr lang="en-US"/>
              <a:t>Girl Shine online training: </a:t>
            </a:r>
            <a:r>
              <a:rPr lang="en-US">
                <a:hlinkClick r:id="rId5"/>
              </a:rPr>
              <a:t>https://kayaconnect.org/course/info.php?id=3913</a:t>
            </a:r>
            <a:r>
              <a:rPr lang="en-US"/>
              <a:t> </a:t>
            </a:r>
          </a:p>
        </p:txBody>
      </p:sp>
    </p:spTree>
    <p:extLst>
      <p:ext uri="{BB962C8B-B14F-4D97-AF65-F5344CB8AC3E}">
        <p14:creationId xmlns:p14="http://schemas.microsoft.com/office/powerpoint/2010/main" val="1788277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772816"/>
            <a:ext cx="8229600" cy="2514599"/>
          </a:xfrm>
        </p:spPr>
        <p:txBody>
          <a:bodyPr/>
          <a:lstStyle/>
          <a:p>
            <a:r>
              <a:rPr lang="en-GB" sz="2800" err="1"/>
              <a:t>Résultats</a:t>
            </a:r>
            <a:r>
              <a:rPr lang="en-GB" sz="2800"/>
              <a:t> </a:t>
            </a:r>
            <a:r>
              <a:rPr lang="en-GB" sz="2800" err="1"/>
              <a:t>clés</a:t>
            </a:r>
            <a:r>
              <a:rPr lang="en-GB" sz="2800"/>
              <a:t> de la recherche </a:t>
            </a:r>
            <a:r>
              <a:rPr lang="en-GB" sz="2800" err="1"/>
              <a:t>menée</a:t>
            </a:r>
            <a:r>
              <a:rPr lang="en-GB" sz="2800"/>
              <a:t> par les Jeunes sur le lien entre les </a:t>
            </a:r>
            <a:r>
              <a:rPr lang="en-GB" sz="2800" err="1"/>
              <a:t>déplacements</a:t>
            </a:r>
            <a:r>
              <a:rPr lang="en-GB" sz="2800"/>
              <a:t> </a:t>
            </a:r>
            <a:r>
              <a:rPr lang="en-GB" sz="2800" err="1"/>
              <a:t>en</a:t>
            </a:r>
            <a:r>
              <a:rPr lang="en-GB" sz="2800"/>
              <a:t> </a:t>
            </a:r>
            <a:r>
              <a:rPr lang="en-GB" sz="2800" err="1"/>
              <a:t>contexte</a:t>
            </a:r>
            <a:r>
              <a:rPr lang="en-GB" sz="2800"/>
              <a:t> de Crise, le </a:t>
            </a:r>
            <a:r>
              <a:rPr lang="en-GB" sz="2800" err="1"/>
              <a:t>mariage</a:t>
            </a:r>
            <a:r>
              <a:rPr lang="en-GB" sz="2800"/>
              <a:t> </a:t>
            </a:r>
            <a:r>
              <a:rPr lang="en-GB" sz="2800" err="1"/>
              <a:t>d’enfants</a:t>
            </a:r>
            <a:r>
              <a:rPr lang="en-GB" sz="2800"/>
              <a:t> et </a:t>
            </a:r>
            <a:r>
              <a:rPr lang="en-GB" sz="2800" err="1"/>
              <a:t>l’éducation</a:t>
            </a:r>
            <a:r>
              <a:rPr lang="en-GB" sz="2800"/>
              <a:t> des filles </a:t>
            </a:r>
          </a:p>
        </p:txBody>
      </p:sp>
      <p:sp>
        <p:nvSpPr>
          <p:cNvPr id="3" name="Subtitle 2"/>
          <p:cNvSpPr>
            <a:spLocks noGrp="1"/>
          </p:cNvSpPr>
          <p:nvPr>
            <p:ph type="subTitle" idx="1"/>
          </p:nvPr>
        </p:nvSpPr>
        <p:spPr>
          <a:xfrm>
            <a:off x="457200" y="4302998"/>
            <a:ext cx="8229600" cy="1066800"/>
          </a:xfrm>
        </p:spPr>
        <p:txBody>
          <a:bodyPr>
            <a:noAutofit/>
          </a:bodyPr>
          <a:lstStyle/>
          <a:p>
            <a:r>
              <a:rPr lang="en-GB" sz="2000" err="1"/>
              <a:t>Webinaire</a:t>
            </a:r>
            <a:r>
              <a:rPr lang="en-GB" sz="2000"/>
              <a:t> </a:t>
            </a:r>
            <a:r>
              <a:rPr lang="en-GB" sz="2000" err="1"/>
              <a:t>cefmu</a:t>
            </a:r>
            <a:r>
              <a:rPr lang="en-GB" sz="2000"/>
              <a:t>:</a:t>
            </a:r>
          </a:p>
          <a:p>
            <a:r>
              <a:rPr lang="en-GB" sz="2000" err="1"/>
              <a:t>Soutenir</a:t>
            </a:r>
            <a:r>
              <a:rPr lang="en-GB" sz="2000"/>
              <a:t> la </a:t>
            </a:r>
            <a:r>
              <a:rPr lang="en-GB" sz="2000" err="1"/>
              <a:t>programmation</a:t>
            </a:r>
            <a:r>
              <a:rPr lang="en-GB" sz="2000"/>
              <a:t> et le plaidoyer </a:t>
            </a:r>
            <a:r>
              <a:rPr lang="en-GB" sz="2000" err="1"/>
              <a:t>en</a:t>
            </a:r>
            <a:r>
              <a:rPr lang="en-GB" sz="2000"/>
              <a:t> </a:t>
            </a:r>
            <a:r>
              <a:rPr lang="en-GB" sz="2000" err="1"/>
              <a:t>faveur</a:t>
            </a:r>
            <a:r>
              <a:rPr lang="en-GB" sz="2000"/>
              <a:t> du </a:t>
            </a:r>
            <a:r>
              <a:rPr lang="en-GB" sz="2000" err="1"/>
              <a:t>mariage</a:t>
            </a:r>
            <a:r>
              <a:rPr lang="en-GB" sz="2000"/>
              <a:t> des enfants dans les situations de </a:t>
            </a:r>
            <a:r>
              <a:rPr lang="en-GB" sz="2000" err="1"/>
              <a:t>conflit</a:t>
            </a:r>
            <a:r>
              <a:rPr lang="en-GB" sz="2000"/>
              <a:t> et de crise</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476672"/>
            <a:ext cx="5729103" cy="576064"/>
          </a:xfrm>
          <a:prstGeom prst="rect">
            <a:avLst/>
          </a:prstGeom>
        </p:spPr>
      </p:pic>
      <p:sp>
        <p:nvSpPr>
          <p:cNvPr id="4" name="Subtitle 2">
            <a:extLst>
              <a:ext uri="{FF2B5EF4-FFF2-40B4-BE49-F238E27FC236}">
                <a16:creationId xmlns:a16="http://schemas.microsoft.com/office/drawing/2014/main" id="{4BE41FDA-E657-D71E-3836-4CE19B8BD507}"/>
              </a:ext>
            </a:extLst>
          </p:cNvPr>
          <p:cNvSpPr txBox="1">
            <a:spLocks/>
          </p:cNvSpPr>
          <p:nvPr/>
        </p:nvSpPr>
        <p:spPr>
          <a:xfrm>
            <a:off x="457200" y="5661248"/>
            <a:ext cx="8229600" cy="1066800"/>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800" kern="1200" cap="all" baseline="0">
                <a:solidFill>
                  <a:schemeClr val="bg1"/>
                </a:solidFill>
                <a:latin typeface="+mj-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2000" b="0" i="0" u="none" strike="noStrike" kern="1200" cap="all" spc="0" normalizeH="0" baseline="0" noProof="0">
                <a:ln>
                  <a:noFill/>
                </a:ln>
                <a:solidFill>
                  <a:srgbClr val="FAF9F5"/>
                </a:solidFill>
                <a:effectLst/>
                <a:uLnTx/>
                <a:uFillTx/>
                <a:latin typeface="Platz"/>
                <a:ea typeface="+mn-ea"/>
                <a:cs typeface="+mn-cs"/>
              </a:rPr>
              <a:t>Flora </a:t>
            </a:r>
            <a:r>
              <a:rPr kumimoji="0" lang="en-GB" sz="2000" b="0" i="0" u="none" strike="noStrike" kern="1200" cap="all" spc="0" normalizeH="0" baseline="0" noProof="0" err="1">
                <a:ln>
                  <a:noFill/>
                </a:ln>
                <a:solidFill>
                  <a:srgbClr val="FAF9F5"/>
                </a:solidFill>
                <a:effectLst/>
                <a:uLnTx/>
                <a:uFillTx/>
                <a:latin typeface="Platz"/>
                <a:ea typeface="+mn-ea"/>
                <a:cs typeface="+mn-cs"/>
              </a:rPr>
              <a:t>koné</a:t>
            </a:r>
            <a:r>
              <a:rPr kumimoji="0" lang="en-GB" sz="2000" b="0" i="0" u="none" strike="noStrike" kern="1200" cap="all" spc="0" normalizeH="0" baseline="0" noProof="0">
                <a:ln>
                  <a:noFill/>
                </a:ln>
                <a:solidFill>
                  <a:srgbClr val="FAF9F5"/>
                </a:solidFill>
                <a:effectLst/>
                <a:uLnTx/>
                <a:uFillTx/>
                <a:latin typeface="Platz"/>
                <a:ea typeface="+mn-ea"/>
                <a:cs typeface="+mn-cs"/>
              </a:rPr>
              <a:t>  Ousseini Teoma Mamadou	Aïcha Awa BA </a:t>
            </a:r>
          </a:p>
        </p:txBody>
      </p:sp>
    </p:spTree>
    <p:extLst>
      <p:ext uri="{BB962C8B-B14F-4D97-AF65-F5344CB8AC3E}">
        <p14:creationId xmlns:p14="http://schemas.microsoft.com/office/powerpoint/2010/main" val="903657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6">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AF9F5"/>
              </a:solidFill>
              <a:effectLst/>
              <a:uLnTx/>
              <a:uFillTx/>
              <a:latin typeface="Adelle Rg"/>
              <a:ea typeface="+mn-ea"/>
              <a:cs typeface="+mn-cs"/>
            </a:endParaRPr>
          </a:p>
        </p:txBody>
      </p:sp>
      <p:sp>
        <p:nvSpPr>
          <p:cNvPr id="4" name="Title 3"/>
          <p:cNvSpPr>
            <a:spLocks noGrp="1"/>
          </p:cNvSpPr>
          <p:nvPr>
            <p:ph type="title"/>
          </p:nvPr>
        </p:nvSpPr>
        <p:spPr>
          <a:xfrm>
            <a:off x="630936" y="294004"/>
            <a:ext cx="7882128" cy="1076914"/>
          </a:xfrm>
        </p:spPr>
        <p:txBody>
          <a:bodyPr vert="horz" lIns="91440" tIns="45720" rIns="91440" bIns="45720" rtlCol="0" anchor="ctr">
            <a:normAutofit/>
          </a:bodyPr>
          <a:lstStyle/>
          <a:p>
            <a:pPr algn="l">
              <a:lnSpc>
                <a:spcPct val="90000"/>
              </a:lnSpc>
            </a:pPr>
            <a:r>
              <a:rPr lang="en-US" sz="3500" kern="1200">
                <a:solidFill>
                  <a:schemeClr val="tx1"/>
                </a:solidFill>
                <a:latin typeface="+mj-lt"/>
                <a:ea typeface="+mj-ea"/>
                <a:cs typeface="+mj-cs"/>
              </a:rPr>
              <a:t>Contexte </a:t>
            </a:r>
          </a:p>
        </p:txBody>
      </p:sp>
      <p:sp>
        <p:nvSpPr>
          <p:cNvPr id="23" name="Rectangle 18">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079" y="0"/>
            <a:ext cx="7879842"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1512994"/>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6">
            <a:extLst>
              <a:ext uri="{FF2B5EF4-FFF2-40B4-BE49-F238E27FC236}">
                <a16:creationId xmlns:a16="http://schemas.microsoft.com/office/drawing/2014/main" id="{D33364B7-5406-EC07-C152-AC6847504BE1}"/>
              </a:ext>
            </a:extLst>
          </p:cNvPr>
          <p:cNvSpPr>
            <a:spLocks noGrp="1"/>
          </p:cNvSpPr>
          <p:nvPr>
            <p:ph sz="half" idx="2"/>
          </p:nvPr>
        </p:nvSpPr>
        <p:spPr>
          <a:xfrm>
            <a:off x="0" y="2434159"/>
            <a:ext cx="4562903" cy="4247317"/>
          </a:xfrm>
          <a:prstGeom prst="rect">
            <a:avLst/>
          </a:prstGeom>
        </p:spPr>
        <p:txBody>
          <a:bodyPr wrap="square">
            <a:spAutoFit/>
          </a:bodyPr>
          <a:lstStyle/>
          <a:p>
            <a:pPr marL="347472" indent="-347472" algn="just" defTabSz="694944">
              <a:spcBef>
                <a:spcPts val="0"/>
              </a:spcBef>
              <a:spcAft>
                <a:spcPts val="600"/>
              </a:spcAft>
              <a:buFont typeface="+mj-lt"/>
              <a:buAutoNum type="arabicPeriod"/>
              <a:defRPr/>
            </a:pPr>
            <a:r>
              <a:rPr lang="en-GB" sz="2000" kern="1200" err="1">
                <a:solidFill>
                  <a:schemeClr val="tx1"/>
                </a:solidFill>
                <a:latin typeface="+mj-lt"/>
                <a:ea typeface="+mn-ea"/>
                <a:cs typeface="+mn-cs"/>
              </a:rPr>
              <a:t>Rassembler</a:t>
            </a:r>
            <a:r>
              <a:rPr lang="en-GB" sz="2000" kern="1200">
                <a:solidFill>
                  <a:schemeClr val="tx1"/>
                </a:solidFill>
                <a:latin typeface="+mj-lt"/>
                <a:ea typeface="+mn-ea"/>
                <a:cs typeface="+mn-cs"/>
              </a:rPr>
              <a:t> les coalitions pour </a:t>
            </a:r>
            <a:r>
              <a:rPr lang="en-GB" sz="2000" kern="1200" err="1">
                <a:solidFill>
                  <a:schemeClr val="tx1"/>
                </a:solidFill>
                <a:latin typeface="+mj-lt"/>
                <a:ea typeface="+mn-ea"/>
                <a:cs typeface="+mn-cs"/>
              </a:rPr>
              <a:t>l’éducation</a:t>
            </a:r>
            <a:r>
              <a:rPr lang="en-GB" sz="2000" kern="1200">
                <a:solidFill>
                  <a:schemeClr val="tx1"/>
                </a:solidFill>
                <a:latin typeface="+mj-lt"/>
                <a:ea typeface="+mn-ea"/>
                <a:cs typeface="+mn-cs"/>
              </a:rPr>
              <a:t> et la fin du </a:t>
            </a:r>
            <a:r>
              <a:rPr lang="en-GB" sz="2000" kern="1200" err="1">
                <a:solidFill>
                  <a:schemeClr val="tx1"/>
                </a:solidFill>
                <a:latin typeface="+mj-lt"/>
                <a:ea typeface="+mn-ea"/>
                <a:cs typeface="+mn-cs"/>
              </a:rPr>
              <a:t>mariage</a:t>
            </a:r>
            <a:r>
              <a:rPr lang="en-GB" sz="2000" kern="1200">
                <a:solidFill>
                  <a:schemeClr val="tx1"/>
                </a:solidFill>
                <a:latin typeface="+mj-lt"/>
                <a:ea typeface="+mn-ea"/>
                <a:cs typeface="+mn-cs"/>
              </a:rPr>
              <a:t> des enfants </a:t>
            </a:r>
            <a:r>
              <a:rPr lang="en-GB" sz="2000" kern="1200" err="1">
                <a:solidFill>
                  <a:schemeClr val="tx1"/>
                </a:solidFill>
                <a:latin typeface="+mj-lt"/>
                <a:ea typeface="+mn-ea"/>
                <a:cs typeface="+mn-cs"/>
              </a:rPr>
              <a:t>en</a:t>
            </a:r>
            <a:r>
              <a:rPr lang="en-GB" sz="2000" kern="1200">
                <a:solidFill>
                  <a:schemeClr val="tx1"/>
                </a:solidFill>
                <a:latin typeface="+mj-lt"/>
                <a:ea typeface="+mn-ea"/>
                <a:cs typeface="+mn-cs"/>
              </a:rPr>
              <a:t> Afrique francophone de </a:t>
            </a:r>
            <a:r>
              <a:rPr lang="en-GB" sz="2000" kern="1200" err="1">
                <a:solidFill>
                  <a:schemeClr val="tx1"/>
                </a:solidFill>
                <a:latin typeface="+mj-lt"/>
                <a:ea typeface="+mn-ea"/>
                <a:cs typeface="+mn-cs"/>
              </a:rPr>
              <a:t>l’Ouest</a:t>
            </a:r>
            <a:r>
              <a:rPr lang="en-GB" sz="2000" kern="1200">
                <a:solidFill>
                  <a:schemeClr val="tx1"/>
                </a:solidFill>
                <a:latin typeface="+mj-lt"/>
                <a:ea typeface="+mn-ea"/>
                <a:cs typeface="+mn-cs"/>
              </a:rPr>
              <a:t> et du Centre
</a:t>
            </a:r>
            <a:r>
              <a:rPr lang="en-GB" sz="2000" kern="1200" err="1">
                <a:solidFill>
                  <a:schemeClr val="tx1"/>
                </a:solidFill>
                <a:latin typeface="+mj-lt"/>
                <a:ea typeface="+mn-ea"/>
                <a:cs typeface="+mn-cs"/>
              </a:rPr>
              <a:t>Soutenir</a:t>
            </a:r>
            <a:r>
              <a:rPr lang="en-GB" sz="2000" kern="1200">
                <a:solidFill>
                  <a:schemeClr val="tx1"/>
                </a:solidFill>
                <a:latin typeface="+mj-lt"/>
                <a:ea typeface="+mn-ea"/>
                <a:cs typeface="+mn-cs"/>
              </a:rPr>
              <a:t> le </a:t>
            </a:r>
            <a:r>
              <a:rPr lang="en-GB" sz="2000" kern="1200" err="1">
                <a:solidFill>
                  <a:schemeClr val="tx1"/>
                </a:solidFill>
                <a:latin typeface="+mj-lt"/>
                <a:ea typeface="+mn-ea"/>
                <a:cs typeface="+mn-cs"/>
              </a:rPr>
              <a:t>renforcement</a:t>
            </a:r>
            <a:r>
              <a:rPr lang="en-GB" sz="2000" kern="1200">
                <a:solidFill>
                  <a:schemeClr val="tx1"/>
                </a:solidFill>
                <a:latin typeface="+mj-lt"/>
                <a:ea typeface="+mn-ea"/>
                <a:cs typeface="+mn-cs"/>
              </a:rPr>
              <a:t> des </a:t>
            </a:r>
            <a:r>
              <a:rPr lang="en-GB" sz="2000" kern="1200" err="1">
                <a:solidFill>
                  <a:schemeClr val="tx1"/>
                </a:solidFill>
                <a:latin typeface="+mj-lt"/>
                <a:ea typeface="+mn-ea"/>
                <a:cs typeface="+mn-cs"/>
              </a:rPr>
              <a:t>capacités</a:t>
            </a:r>
            <a:r>
              <a:rPr lang="en-GB" sz="2000" kern="1200">
                <a:solidFill>
                  <a:schemeClr val="tx1"/>
                </a:solidFill>
                <a:latin typeface="+mj-lt"/>
                <a:ea typeface="+mn-ea"/>
                <a:cs typeface="+mn-cs"/>
              </a:rPr>
              <a:t>, </a:t>
            </a:r>
            <a:r>
              <a:rPr lang="en-GB" sz="2000" kern="1200" err="1">
                <a:solidFill>
                  <a:schemeClr val="tx1"/>
                </a:solidFill>
                <a:latin typeface="+mj-lt"/>
                <a:ea typeface="+mn-ea"/>
                <a:cs typeface="+mn-cs"/>
              </a:rPr>
              <a:t>l’apprentissage</a:t>
            </a:r>
            <a:r>
              <a:rPr lang="en-GB" sz="2000" kern="1200">
                <a:solidFill>
                  <a:schemeClr val="tx1"/>
                </a:solidFill>
                <a:latin typeface="+mj-lt"/>
                <a:ea typeface="+mn-ea"/>
                <a:cs typeface="+mn-cs"/>
              </a:rPr>
              <a:t> </a:t>
            </a:r>
            <a:r>
              <a:rPr lang="en-GB" sz="2000" kern="1200" err="1">
                <a:solidFill>
                  <a:schemeClr val="tx1"/>
                </a:solidFill>
                <a:latin typeface="+mj-lt"/>
                <a:ea typeface="+mn-ea"/>
                <a:cs typeface="+mn-cs"/>
              </a:rPr>
              <a:t>partagé</a:t>
            </a:r>
            <a:r>
              <a:rPr lang="en-GB" sz="2000" kern="1200">
                <a:solidFill>
                  <a:schemeClr val="tx1"/>
                </a:solidFill>
                <a:latin typeface="+mj-lt"/>
                <a:ea typeface="+mn-ea"/>
                <a:cs typeface="+mn-cs"/>
              </a:rPr>
              <a:t> et le plaidoyer </a:t>
            </a:r>
            <a:r>
              <a:rPr lang="en-GB" sz="2000" kern="1200" err="1">
                <a:solidFill>
                  <a:schemeClr val="tx1"/>
                </a:solidFill>
                <a:latin typeface="+mj-lt"/>
                <a:ea typeface="+mn-ea"/>
                <a:cs typeface="+mn-cs"/>
              </a:rPr>
              <a:t>collectif</a:t>
            </a:r>
            <a:r>
              <a:rPr lang="en-GB" sz="2000" kern="1200">
                <a:solidFill>
                  <a:schemeClr val="tx1"/>
                </a:solidFill>
                <a:latin typeface="+mj-lt"/>
                <a:ea typeface="+mn-ea"/>
                <a:cs typeface="+mn-cs"/>
              </a:rPr>
              <a:t> pour la mise </a:t>
            </a:r>
            <a:r>
              <a:rPr lang="en-GB" sz="2000" kern="1200" err="1">
                <a:solidFill>
                  <a:schemeClr val="tx1"/>
                </a:solidFill>
                <a:latin typeface="+mj-lt"/>
                <a:ea typeface="+mn-ea"/>
                <a:cs typeface="+mn-cs"/>
              </a:rPr>
              <a:t>en</a:t>
            </a:r>
            <a:r>
              <a:rPr lang="en-GB" sz="2000" kern="1200">
                <a:solidFill>
                  <a:schemeClr val="tx1"/>
                </a:solidFill>
                <a:latin typeface="+mj-lt"/>
                <a:ea typeface="+mn-ea"/>
                <a:cs typeface="+mn-cs"/>
              </a:rPr>
              <a:t> </a:t>
            </a:r>
            <a:r>
              <a:rPr lang="en-GB" sz="2000" kern="1200" err="1">
                <a:solidFill>
                  <a:schemeClr val="tx1"/>
                </a:solidFill>
                <a:latin typeface="+mj-lt"/>
                <a:ea typeface="+mn-ea"/>
                <a:cs typeface="+mn-cs"/>
              </a:rPr>
              <a:t>œuvre</a:t>
            </a:r>
            <a:r>
              <a:rPr lang="en-GB" sz="2000" kern="1200">
                <a:solidFill>
                  <a:schemeClr val="tx1"/>
                </a:solidFill>
                <a:latin typeface="+mj-lt"/>
                <a:ea typeface="+mn-ea"/>
                <a:cs typeface="+mn-cs"/>
              </a:rPr>
              <a:t> de </a:t>
            </a:r>
            <a:r>
              <a:rPr lang="en-GB" sz="2000" kern="1200" err="1">
                <a:solidFill>
                  <a:schemeClr val="tx1"/>
                </a:solidFill>
                <a:latin typeface="+mj-lt"/>
                <a:ea typeface="+mn-ea"/>
                <a:cs typeface="+mn-cs"/>
              </a:rPr>
              <a:t>lois</a:t>
            </a:r>
            <a:r>
              <a:rPr lang="en-GB" sz="2000" kern="1200">
                <a:solidFill>
                  <a:schemeClr val="tx1"/>
                </a:solidFill>
                <a:latin typeface="+mj-lt"/>
                <a:ea typeface="+mn-ea"/>
                <a:cs typeface="+mn-cs"/>
              </a:rPr>
              <a:t>, de politiques et de programmes </a:t>
            </a:r>
            <a:r>
              <a:rPr lang="en-GB" sz="2000" kern="1200" err="1">
                <a:solidFill>
                  <a:schemeClr val="tx1"/>
                </a:solidFill>
                <a:latin typeface="+mj-lt"/>
                <a:ea typeface="+mn-ea"/>
                <a:cs typeface="+mn-cs"/>
              </a:rPr>
              <a:t>visant</a:t>
            </a:r>
            <a:r>
              <a:rPr lang="en-GB" sz="2000" kern="1200">
                <a:solidFill>
                  <a:schemeClr val="tx1"/>
                </a:solidFill>
                <a:latin typeface="+mj-lt"/>
                <a:ea typeface="+mn-ea"/>
                <a:cs typeface="+mn-cs"/>
              </a:rPr>
              <a:t> </a:t>
            </a:r>
            <a:r>
              <a:rPr lang="en-GB" sz="2000" kern="1200" err="1">
                <a:solidFill>
                  <a:schemeClr val="tx1"/>
                </a:solidFill>
                <a:latin typeface="+mj-lt"/>
                <a:ea typeface="+mn-ea"/>
                <a:cs typeface="+mn-cs"/>
              </a:rPr>
              <a:t>à</a:t>
            </a:r>
            <a:r>
              <a:rPr lang="en-GB" sz="2000" kern="1200">
                <a:solidFill>
                  <a:schemeClr val="tx1"/>
                </a:solidFill>
                <a:latin typeface="+mj-lt"/>
                <a:ea typeface="+mn-ea"/>
                <a:cs typeface="+mn-cs"/>
              </a:rPr>
              <a:t> </a:t>
            </a:r>
            <a:r>
              <a:rPr lang="en-GB" sz="2000" kern="1200" err="1">
                <a:solidFill>
                  <a:schemeClr val="tx1"/>
                </a:solidFill>
                <a:latin typeface="+mj-lt"/>
                <a:ea typeface="+mn-ea"/>
                <a:cs typeface="+mn-cs"/>
              </a:rPr>
              <a:t>améliorer</a:t>
            </a:r>
            <a:r>
              <a:rPr lang="en-GB" sz="2000" kern="1200">
                <a:solidFill>
                  <a:schemeClr val="tx1"/>
                </a:solidFill>
                <a:latin typeface="+mj-lt"/>
                <a:ea typeface="+mn-ea"/>
                <a:cs typeface="+mn-cs"/>
              </a:rPr>
              <a:t> </a:t>
            </a:r>
            <a:r>
              <a:rPr lang="en-GB" sz="2000" kern="1200" err="1">
                <a:solidFill>
                  <a:schemeClr val="tx1"/>
                </a:solidFill>
                <a:latin typeface="+mj-lt"/>
                <a:ea typeface="+mn-ea"/>
                <a:cs typeface="+mn-cs"/>
              </a:rPr>
              <a:t>l’accès</a:t>
            </a:r>
            <a:r>
              <a:rPr lang="en-GB" sz="2000" kern="1200">
                <a:solidFill>
                  <a:schemeClr val="tx1"/>
                </a:solidFill>
                <a:latin typeface="+mj-lt"/>
                <a:ea typeface="+mn-ea"/>
                <a:cs typeface="+mn-cs"/>
              </a:rPr>
              <a:t> des filles </a:t>
            </a:r>
            <a:r>
              <a:rPr lang="en-GB" sz="2000" kern="1200" err="1">
                <a:solidFill>
                  <a:schemeClr val="tx1"/>
                </a:solidFill>
                <a:latin typeface="+mj-lt"/>
                <a:ea typeface="+mn-ea"/>
                <a:cs typeface="+mn-cs"/>
              </a:rPr>
              <a:t>à</a:t>
            </a:r>
            <a:r>
              <a:rPr lang="en-GB" sz="2000" kern="1200">
                <a:solidFill>
                  <a:schemeClr val="tx1"/>
                </a:solidFill>
                <a:latin typeface="+mj-lt"/>
                <a:ea typeface="+mn-ea"/>
                <a:cs typeface="+mn-cs"/>
              </a:rPr>
              <a:t> </a:t>
            </a:r>
            <a:r>
              <a:rPr lang="en-GB" sz="2000" kern="1200" err="1">
                <a:solidFill>
                  <a:schemeClr val="tx1"/>
                </a:solidFill>
                <a:latin typeface="+mj-lt"/>
                <a:ea typeface="+mn-ea"/>
                <a:cs typeface="+mn-cs"/>
              </a:rPr>
              <a:t>une</a:t>
            </a:r>
            <a:r>
              <a:rPr lang="en-GB" sz="2000" kern="1200">
                <a:solidFill>
                  <a:schemeClr val="tx1"/>
                </a:solidFill>
                <a:latin typeface="+mj-lt"/>
                <a:ea typeface="+mn-ea"/>
                <a:cs typeface="+mn-cs"/>
              </a:rPr>
              <a:t> </a:t>
            </a:r>
            <a:r>
              <a:rPr lang="en-GB" sz="2000" kern="1200" err="1">
                <a:solidFill>
                  <a:schemeClr val="tx1"/>
                </a:solidFill>
                <a:latin typeface="+mj-lt"/>
                <a:ea typeface="+mn-ea"/>
                <a:cs typeface="+mn-cs"/>
              </a:rPr>
              <a:t>éducation</a:t>
            </a:r>
            <a:r>
              <a:rPr lang="en-GB" sz="2000" kern="1200">
                <a:solidFill>
                  <a:schemeClr val="tx1"/>
                </a:solidFill>
                <a:latin typeface="+mj-lt"/>
                <a:ea typeface="+mn-ea"/>
                <a:cs typeface="+mn-cs"/>
              </a:rPr>
              <a:t> de </a:t>
            </a:r>
            <a:r>
              <a:rPr lang="en-GB" sz="2000" kern="1200" err="1">
                <a:solidFill>
                  <a:schemeClr val="tx1"/>
                </a:solidFill>
                <a:latin typeface="+mj-lt"/>
                <a:ea typeface="+mn-ea"/>
                <a:cs typeface="+mn-cs"/>
              </a:rPr>
              <a:t>qualité</a:t>
            </a:r>
            <a:r>
              <a:rPr lang="en-GB" sz="2000" kern="1200">
                <a:solidFill>
                  <a:schemeClr val="tx1"/>
                </a:solidFill>
                <a:latin typeface="+mj-lt"/>
                <a:ea typeface="+mn-ea"/>
                <a:cs typeface="+mn-cs"/>
              </a:rPr>
              <a:t> et </a:t>
            </a:r>
            <a:r>
              <a:rPr lang="en-GB" sz="2000" kern="1200" err="1">
                <a:solidFill>
                  <a:schemeClr val="tx1"/>
                </a:solidFill>
                <a:latin typeface="+mj-lt"/>
                <a:ea typeface="+mn-ea"/>
                <a:cs typeface="+mn-cs"/>
              </a:rPr>
              <a:t>à</a:t>
            </a:r>
            <a:r>
              <a:rPr lang="en-GB" sz="2000" kern="1200">
                <a:solidFill>
                  <a:schemeClr val="tx1"/>
                </a:solidFill>
                <a:latin typeface="+mj-lt"/>
                <a:ea typeface="+mn-ea"/>
                <a:cs typeface="+mn-cs"/>
              </a:rPr>
              <a:t> </a:t>
            </a:r>
            <a:r>
              <a:rPr lang="en-GB" sz="2000" kern="1200" err="1">
                <a:solidFill>
                  <a:schemeClr val="tx1"/>
                </a:solidFill>
                <a:latin typeface="+mj-lt"/>
                <a:ea typeface="+mn-ea"/>
                <a:cs typeface="+mn-cs"/>
              </a:rPr>
              <a:t>mettre</a:t>
            </a:r>
            <a:r>
              <a:rPr lang="en-GB" sz="2000" kern="1200">
                <a:solidFill>
                  <a:schemeClr val="tx1"/>
                </a:solidFill>
                <a:latin typeface="+mj-lt"/>
                <a:ea typeface="+mn-ea"/>
                <a:cs typeface="+mn-cs"/>
              </a:rPr>
              <a:t> fin au </a:t>
            </a:r>
            <a:r>
              <a:rPr lang="en-GB" sz="2000" kern="1200" err="1">
                <a:solidFill>
                  <a:schemeClr val="tx1"/>
                </a:solidFill>
                <a:latin typeface="+mj-lt"/>
                <a:ea typeface="+mn-ea"/>
                <a:cs typeface="+mn-cs"/>
              </a:rPr>
              <a:t>mariage</a:t>
            </a:r>
            <a:r>
              <a:rPr lang="en-GB" sz="2000" kern="1200">
                <a:solidFill>
                  <a:schemeClr val="tx1"/>
                </a:solidFill>
                <a:latin typeface="+mj-lt"/>
                <a:ea typeface="+mn-ea"/>
                <a:cs typeface="+mn-cs"/>
              </a:rPr>
              <a:t> des enfants.
Trois </a:t>
            </a:r>
            <a:r>
              <a:rPr lang="en-GB" sz="2000" kern="1200" err="1">
                <a:solidFill>
                  <a:schemeClr val="tx1"/>
                </a:solidFill>
                <a:latin typeface="+mj-lt"/>
                <a:ea typeface="+mn-ea"/>
                <a:cs typeface="+mn-cs"/>
              </a:rPr>
              <a:t>niveaux</a:t>
            </a:r>
            <a:r>
              <a:rPr lang="en-GB" sz="2000" kern="1200">
                <a:solidFill>
                  <a:schemeClr val="tx1"/>
                </a:solidFill>
                <a:latin typeface="+mj-lt"/>
                <a:ea typeface="+mn-ea"/>
                <a:cs typeface="+mn-cs"/>
              </a:rPr>
              <a:t>: National - </a:t>
            </a:r>
            <a:r>
              <a:rPr lang="en-GB" sz="2000" kern="1200" err="1">
                <a:solidFill>
                  <a:schemeClr val="tx1"/>
                </a:solidFill>
                <a:latin typeface="+mj-lt"/>
                <a:ea typeface="+mn-ea"/>
                <a:cs typeface="+mn-cs"/>
              </a:rPr>
              <a:t>Régional</a:t>
            </a:r>
            <a:r>
              <a:rPr lang="en-GB" sz="2000" kern="1200">
                <a:solidFill>
                  <a:schemeClr val="tx1"/>
                </a:solidFill>
                <a:latin typeface="+mj-lt"/>
                <a:ea typeface="+mn-ea"/>
                <a:cs typeface="+mn-cs"/>
              </a:rPr>
              <a:t> - International</a:t>
            </a:r>
            <a:endParaRPr kumimoji="0" lang="en-GB" sz="2000" i="0" u="none" strike="noStrike" kern="1200" cap="none" spc="0" normalizeH="0" baseline="0" noProof="0">
              <a:ln>
                <a:noFill/>
              </a:ln>
              <a:effectLst/>
              <a:uLnTx/>
              <a:uFillTx/>
              <a:latin typeface="+mj-lt"/>
              <a:ea typeface="+mn-ea"/>
              <a:cs typeface="+mn-cs"/>
            </a:endParaRPr>
          </a:p>
        </p:txBody>
      </p:sp>
      <p:sp>
        <p:nvSpPr>
          <p:cNvPr id="8" name="Content Placeholder 3">
            <a:extLst>
              <a:ext uri="{FF2B5EF4-FFF2-40B4-BE49-F238E27FC236}">
                <a16:creationId xmlns:a16="http://schemas.microsoft.com/office/drawing/2014/main" id="{FBE049A7-2998-96F9-FF74-82AC3E2FD892}"/>
              </a:ext>
            </a:extLst>
          </p:cNvPr>
          <p:cNvSpPr txBox="1">
            <a:spLocks/>
          </p:cNvSpPr>
          <p:nvPr/>
        </p:nvSpPr>
        <p:spPr>
          <a:xfrm>
            <a:off x="4483523" y="2485835"/>
            <a:ext cx="4581097" cy="451424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228600" marR="0" lvl="0" indent="-228600" algn="just" defTabSz="694944" rtl="0" eaLnBrk="1" fontAlgn="auto" latinLnBrk="0" hangingPunct="1">
              <a:lnSpc>
                <a:spcPct val="90000"/>
              </a:lnSpc>
              <a:spcBef>
                <a:spcPts val="760"/>
              </a:spcBef>
              <a:spcAft>
                <a:spcPts val="0"/>
              </a:spcAft>
              <a:buClrTx/>
              <a:buSzTx/>
              <a:buFont typeface="Arial" panose="020B0604020202020204" pitchFamily="34" charset="0"/>
              <a:buChar char="•"/>
              <a:tabLst/>
              <a:defRPr/>
            </a:pPr>
            <a:r>
              <a:rPr kumimoji="0" lang="en-US" sz="1900" b="0" i="0" u="none" strike="noStrike" kern="1200" cap="none" spc="0" normalizeH="0" baseline="0" noProof="0">
                <a:ln>
                  <a:noFill/>
                </a:ln>
                <a:solidFill>
                  <a:srgbClr val="304048"/>
                </a:solidFill>
                <a:effectLst/>
                <a:uLnTx/>
                <a:uFillTx/>
                <a:latin typeface="Adelle Rg"/>
                <a:ea typeface="+mn-ea"/>
                <a:cs typeface="+mn-cs"/>
              </a:rPr>
              <a:t>7 des 10 pays </a:t>
            </a:r>
            <a:r>
              <a:rPr kumimoji="0" lang="en-US" sz="1900" b="0" i="0" u="none" strike="noStrike" kern="1200" cap="none" spc="0" normalizeH="0" baseline="0" noProof="0" err="1">
                <a:ln>
                  <a:noFill/>
                </a:ln>
                <a:solidFill>
                  <a:srgbClr val="304048"/>
                </a:solidFill>
                <a:effectLst/>
                <a:uLnTx/>
                <a:uFillTx/>
                <a:latin typeface="Adelle Rg"/>
                <a:ea typeface="+mn-ea"/>
                <a:cs typeface="+mn-cs"/>
              </a:rPr>
              <a:t>où</a:t>
            </a:r>
            <a:r>
              <a:rPr kumimoji="0" lang="en-US" sz="1900" b="0" i="0" u="none" strike="noStrike" kern="1200" cap="none" spc="0" normalizeH="0" baseline="0" noProof="0">
                <a:ln>
                  <a:noFill/>
                </a:ln>
                <a:solidFill>
                  <a:srgbClr val="304048"/>
                </a:solidFill>
                <a:effectLst/>
                <a:uLnTx/>
                <a:uFillTx/>
                <a:latin typeface="Adelle Rg"/>
                <a:ea typeface="+mn-ea"/>
                <a:cs typeface="+mn-cs"/>
              </a:rPr>
              <a:t> la </a:t>
            </a:r>
            <a:r>
              <a:rPr kumimoji="0" lang="en-US" sz="1900" b="0" i="0" u="none" strike="noStrike" kern="1200" cap="none" spc="0" normalizeH="0" baseline="0" noProof="0" err="1">
                <a:ln>
                  <a:noFill/>
                </a:ln>
                <a:solidFill>
                  <a:srgbClr val="304048"/>
                </a:solidFill>
                <a:effectLst/>
                <a:uLnTx/>
                <a:uFillTx/>
                <a:latin typeface="Adelle Rg"/>
                <a:ea typeface="+mn-ea"/>
                <a:cs typeface="+mn-cs"/>
              </a:rPr>
              <a:t>prévalence</a:t>
            </a:r>
            <a:r>
              <a:rPr kumimoji="0" lang="en-US" sz="1900" b="0" i="0" u="none" strike="noStrike" kern="1200" cap="none" spc="0" normalizeH="0" baseline="0" noProof="0">
                <a:ln>
                  <a:noFill/>
                </a:ln>
                <a:solidFill>
                  <a:srgbClr val="304048"/>
                </a:solidFill>
                <a:effectLst/>
                <a:uLnTx/>
                <a:uFillTx/>
                <a:latin typeface="Adelle Rg"/>
                <a:ea typeface="+mn-ea"/>
                <a:cs typeface="+mn-cs"/>
              </a:rPr>
              <a:t> du </a:t>
            </a:r>
            <a:r>
              <a:rPr kumimoji="0" lang="en-US" sz="1900" b="0" i="0" u="none" strike="noStrike" kern="1200" cap="none" spc="0" normalizeH="0" baseline="0" noProof="0" err="1">
                <a:ln>
                  <a:noFill/>
                </a:ln>
                <a:solidFill>
                  <a:srgbClr val="304048"/>
                </a:solidFill>
                <a:effectLst/>
                <a:uLnTx/>
                <a:uFillTx/>
                <a:latin typeface="Adelle Rg"/>
                <a:ea typeface="+mn-ea"/>
                <a:cs typeface="+mn-cs"/>
              </a:rPr>
              <a:t>mariage</a:t>
            </a:r>
            <a:r>
              <a:rPr kumimoji="0" lang="en-US" sz="1900" b="0" i="0" u="none" strike="noStrike" kern="1200" cap="none" spc="0" normalizeH="0" baseline="0" noProof="0">
                <a:ln>
                  <a:noFill/>
                </a:ln>
                <a:solidFill>
                  <a:srgbClr val="304048"/>
                </a:solidFill>
                <a:effectLst/>
                <a:uLnTx/>
                <a:uFillTx/>
                <a:latin typeface="Adelle Rg"/>
                <a:ea typeface="+mn-ea"/>
                <a:cs typeface="+mn-cs"/>
              </a:rPr>
              <a:t> des enfants </a:t>
            </a:r>
            <a:r>
              <a:rPr kumimoji="0" lang="en-US" sz="1900" b="0" i="0" u="none" strike="noStrike" kern="1200" cap="none" spc="0" normalizeH="0" baseline="0" noProof="0" err="1">
                <a:ln>
                  <a:noFill/>
                </a:ln>
                <a:solidFill>
                  <a:srgbClr val="304048"/>
                </a:solidFill>
                <a:effectLst/>
                <a:uLnTx/>
                <a:uFillTx/>
                <a:latin typeface="Adelle Rg"/>
                <a:ea typeface="+mn-ea"/>
                <a:cs typeface="+mn-cs"/>
              </a:rPr>
              <a:t>est</a:t>
            </a:r>
            <a:r>
              <a:rPr kumimoji="0" lang="en-US" sz="1900" b="0" i="0" u="none" strike="noStrike" kern="1200" cap="none" spc="0" normalizeH="0" baseline="0" noProof="0">
                <a:ln>
                  <a:noFill/>
                </a:ln>
                <a:solidFill>
                  <a:srgbClr val="304048"/>
                </a:solidFill>
                <a:effectLst/>
                <a:uLnTx/>
                <a:uFillTx/>
                <a:latin typeface="Adelle Rg"/>
                <a:ea typeface="+mn-ea"/>
                <a:cs typeface="+mn-cs"/>
              </a:rPr>
              <a:t> la plus </a:t>
            </a:r>
            <a:r>
              <a:rPr kumimoji="0" lang="en-US" sz="1900" b="0" i="0" u="none" strike="noStrike" kern="1200" cap="none" spc="0" normalizeH="0" baseline="0" noProof="0" err="1">
                <a:ln>
                  <a:noFill/>
                </a:ln>
                <a:solidFill>
                  <a:srgbClr val="304048"/>
                </a:solidFill>
                <a:effectLst/>
                <a:uLnTx/>
                <a:uFillTx/>
                <a:latin typeface="Adelle Rg"/>
                <a:ea typeface="+mn-ea"/>
                <a:cs typeface="+mn-cs"/>
              </a:rPr>
              <a:t>élevée</a:t>
            </a:r>
            <a:r>
              <a:rPr kumimoji="0" lang="en-US" sz="1900" b="0" i="0" u="none" strike="noStrike" kern="1200" cap="none" spc="0" normalizeH="0" baseline="0" noProof="0">
                <a:ln>
                  <a:noFill/>
                </a:ln>
                <a:solidFill>
                  <a:srgbClr val="304048"/>
                </a:solidFill>
                <a:effectLst/>
                <a:uLnTx/>
                <a:uFillTx/>
                <a:latin typeface="Adelle Rg"/>
                <a:ea typeface="+mn-ea"/>
                <a:cs typeface="+mn-cs"/>
              </a:rPr>
              <a:t> se </a:t>
            </a:r>
            <a:r>
              <a:rPr kumimoji="0" lang="en-US" sz="1900" b="0" i="0" u="none" strike="noStrike" kern="1200" cap="none" spc="0" normalizeH="0" baseline="0" noProof="0" err="1">
                <a:ln>
                  <a:noFill/>
                </a:ln>
                <a:solidFill>
                  <a:srgbClr val="304048"/>
                </a:solidFill>
                <a:effectLst/>
                <a:uLnTx/>
                <a:uFillTx/>
                <a:latin typeface="Adelle Rg"/>
                <a:ea typeface="+mn-ea"/>
                <a:cs typeface="+mn-cs"/>
              </a:rPr>
              <a:t>trouvent</a:t>
            </a:r>
            <a:r>
              <a:rPr kumimoji="0" lang="en-US" sz="1900" b="0" i="0" u="none" strike="noStrike" kern="1200" cap="none" spc="0" normalizeH="0" baseline="0" noProof="0">
                <a:ln>
                  <a:noFill/>
                </a:ln>
                <a:solidFill>
                  <a:srgbClr val="304048"/>
                </a:solidFill>
                <a:effectLst/>
                <a:uLnTx/>
                <a:uFillTx/>
                <a:latin typeface="Adelle Rg"/>
                <a:ea typeface="+mn-ea"/>
                <a:cs typeface="+mn-cs"/>
              </a:rPr>
              <a:t> </a:t>
            </a:r>
            <a:r>
              <a:rPr kumimoji="0" lang="en-US" sz="1900" b="0" i="0" u="none" strike="noStrike" kern="1200" cap="none" spc="0" normalizeH="0" baseline="0" noProof="0" err="1">
                <a:ln>
                  <a:noFill/>
                </a:ln>
                <a:solidFill>
                  <a:srgbClr val="304048"/>
                </a:solidFill>
                <a:effectLst/>
                <a:uLnTx/>
                <a:uFillTx/>
                <a:latin typeface="Adelle Rg"/>
                <a:ea typeface="+mn-ea"/>
                <a:cs typeface="+mn-cs"/>
              </a:rPr>
              <a:t>en</a:t>
            </a:r>
            <a:r>
              <a:rPr kumimoji="0" lang="en-US" sz="1900" b="0" i="0" u="none" strike="noStrike" kern="1200" cap="none" spc="0" normalizeH="0" baseline="0" noProof="0">
                <a:ln>
                  <a:noFill/>
                </a:ln>
                <a:solidFill>
                  <a:srgbClr val="304048"/>
                </a:solidFill>
                <a:effectLst/>
                <a:uLnTx/>
                <a:uFillTx/>
                <a:latin typeface="Adelle Rg"/>
                <a:ea typeface="+mn-ea"/>
                <a:cs typeface="+mn-cs"/>
              </a:rPr>
              <a:t> Afrique de </a:t>
            </a:r>
            <a:r>
              <a:rPr kumimoji="0" lang="en-US" sz="1900" b="0" i="0" u="none" strike="noStrike" kern="1200" cap="none" spc="0" normalizeH="0" baseline="0" noProof="0" err="1">
                <a:ln>
                  <a:noFill/>
                </a:ln>
                <a:solidFill>
                  <a:srgbClr val="304048"/>
                </a:solidFill>
                <a:effectLst/>
                <a:uLnTx/>
                <a:uFillTx/>
                <a:latin typeface="Adelle Rg"/>
                <a:ea typeface="+mn-ea"/>
                <a:cs typeface="+mn-cs"/>
              </a:rPr>
              <a:t>l’Ouest</a:t>
            </a:r>
            <a:r>
              <a:rPr kumimoji="0" lang="en-US" sz="1900" b="0" i="0" u="none" strike="noStrike" kern="1200" cap="none" spc="0" normalizeH="0" baseline="0" noProof="0">
                <a:ln>
                  <a:noFill/>
                </a:ln>
                <a:solidFill>
                  <a:srgbClr val="304048"/>
                </a:solidFill>
                <a:effectLst/>
                <a:uLnTx/>
                <a:uFillTx/>
                <a:latin typeface="Adelle Rg"/>
                <a:ea typeface="+mn-ea"/>
                <a:cs typeface="+mn-cs"/>
              </a:rPr>
              <a:t>. 4 filles sur 10 </a:t>
            </a:r>
            <a:r>
              <a:rPr kumimoji="0" lang="en-US" sz="1900" b="0" i="0" u="none" strike="noStrike" kern="1200" cap="none" spc="0" normalizeH="0" baseline="0" noProof="0" err="1">
                <a:ln>
                  <a:noFill/>
                </a:ln>
                <a:solidFill>
                  <a:srgbClr val="304048"/>
                </a:solidFill>
                <a:effectLst/>
                <a:uLnTx/>
                <a:uFillTx/>
                <a:latin typeface="Adelle Rg"/>
                <a:ea typeface="+mn-ea"/>
                <a:cs typeface="+mn-cs"/>
              </a:rPr>
              <a:t>sont</a:t>
            </a:r>
            <a:r>
              <a:rPr kumimoji="0" lang="en-US" sz="1900" b="0" i="0" u="none" strike="noStrike" kern="1200" cap="none" spc="0" normalizeH="0" baseline="0" noProof="0">
                <a:ln>
                  <a:noFill/>
                </a:ln>
                <a:solidFill>
                  <a:srgbClr val="304048"/>
                </a:solidFill>
                <a:effectLst/>
                <a:uLnTx/>
                <a:uFillTx/>
                <a:latin typeface="Adelle Rg"/>
                <a:ea typeface="+mn-ea"/>
                <a:cs typeface="+mn-cs"/>
              </a:rPr>
              <a:t> </a:t>
            </a:r>
            <a:r>
              <a:rPr kumimoji="0" lang="en-US" sz="1900" b="0" i="0" u="none" strike="noStrike" kern="1200" cap="none" spc="0" normalizeH="0" baseline="0" noProof="0" err="1">
                <a:ln>
                  <a:noFill/>
                </a:ln>
                <a:solidFill>
                  <a:srgbClr val="304048"/>
                </a:solidFill>
                <a:effectLst/>
                <a:uLnTx/>
                <a:uFillTx/>
                <a:latin typeface="Adelle Rg"/>
                <a:ea typeface="+mn-ea"/>
                <a:cs typeface="+mn-cs"/>
              </a:rPr>
              <a:t>mariées</a:t>
            </a:r>
            <a:r>
              <a:rPr kumimoji="0" lang="en-US" sz="1900" b="0" i="0" u="none" strike="noStrike" kern="1200" cap="none" spc="0" normalizeH="0" baseline="0" noProof="0">
                <a:ln>
                  <a:noFill/>
                </a:ln>
                <a:solidFill>
                  <a:srgbClr val="304048"/>
                </a:solidFill>
                <a:effectLst/>
                <a:uLnTx/>
                <a:uFillTx/>
                <a:latin typeface="Adelle Rg"/>
                <a:ea typeface="+mn-ea"/>
                <a:cs typeface="+mn-cs"/>
              </a:rPr>
              <a:t> </a:t>
            </a:r>
            <a:r>
              <a:rPr kumimoji="0" lang="en-US" sz="1900" b="0" i="0" u="none" strike="noStrike" kern="1200" cap="none" spc="0" normalizeH="0" baseline="0" noProof="0" err="1">
                <a:ln>
                  <a:noFill/>
                </a:ln>
                <a:solidFill>
                  <a:srgbClr val="304048"/>
                </a:solidFill>
                <a:effectLst/>
                <a:uLnTx/>
                <a:uFillTx/>
                <a:latin typeface="Adelle Rg"/>
                <a:ea typeface="+mn-ea"/>
                <a:cs typeface="+mn-cs"/>
              </a:rPr>
              <a:t>avant</a:t>
            </a:r>
            <a:r>
              <a:rPr kumimoji="0" lang="en-US" sz="1900" b="0" i="0" u="none" strike="noStrike" kern="1200" cap="none" spc="0" normalizeH="0" baseline="0" noProof="0">
                <a:ln>
                  <a:noFill/>
                </a:ln>
                <a:solidFill>
                  <a:srgbClr val="304048"/>
                </a:solidFill>
                <a:effectLst/>
                <a:uLnTx/>
                <a:uFillTx/>
                <a:latin typeface="Adelle Rg"/>
                <a:ea typeface="+mn-ea"/>
                <a:cs typeface="+mn-cs"/>
              </a:rPr>
              <a:t> </a:t>
            </a:r>
            <a:r>
              <a:rPr kumimoji="0" lang="en-US" sz="1900" b="0" i="0" u="none" strike="noStrike" kern="1200" cap="none" spc="0" normalizeH="0" baseline="0" noProof="0" err="1">
                <a:ln>
                  <a:noFill/>
                </a:ln>
                <a:solidFill>
                  <a:srgbClr val="304048"/>
                </a:solidFill>
                <a:effectLst/>
                <a:uLnTx/>
                <a:uFillTx/>
                <a:latin typeface="Adelle Rg"/>
                <a:ea typeface="+mn-ea"/>
                <a:cs typeface="+mn-cs"/>
              </a:rPr>
              <a:t>l’âge</a:t>
            </a:r>
            <a:r>
              <a:rPr kumimoji="0" lang="en-US" sz="1900" b="0" i="0" u="none" strike="noStrike" kern="1200" cap="none" spc="0" normalizeH="0" baseline="0" noProof="0">
                <a:ln>
                  <a:noFill/>
                </a:ln>
                <a:solidFill>
                  <a:srgbClr val="304048"/>
                </a:solidFill>
                <a:effectLst/>
                <a:uLnTx/>
                <a:uFillTx/>
                <a:latin typeface="Adelle Rg"/>
                <a:ea typeface="+mn-ea"/>
                <a:cs typeface="+mn-cs"/>
              </a:rPr>
              <a:t> de 18 </a:t>
            </a:r>
            <a:r>
              <a:rPr kumimoji="0" lang="en-US" sz="1900" b="0" i="0" u="none" strike="noStrike" kern="1200" cap="none" spc="0" normalizeH="0" baseline="0" noProof="0" err="1">
                <a:ln>
                  <a:noFill/>
                </a:ln>
                <a:solidFill>
                  <a:srgbClr val="304048"/>
                </a:solidFill>
                <a:effectLst/>
                <a:uLnTx/>
                <a:uFillTx/>
                <a:latin typeface="Adelle Rg"/>
                <a:ea typeface="+mn-ea"/>
                <a:cs typeface="+mn-cs"/>
              </a:rPr>
              <a:t>ans</a:t>
            </a:r>
            <a:r>
              <a:rPr kumimoji="0" lang="en-US" sz="1900" b="0" i="0" u="none" strike="noStrike" kern="1200" cap="none" spc="0" normalizeH="0" baseline="0" noProof="0">
                <a:ln>
                  <a:noFill/>
                </a:ln>
                <a:solidFill>
                  <a:srgbClr val="304048"/>
                </a:solidFill>
                <a:effectLst/>
                <a:uLnTx/>
                <a:uFillTx/>
                <a:latin typeface="Adelle Rg"/>
                <a:ea typeface="+mn-ea"/>
                <a:cs typeface="+mn-cs"/>
              </a:rPr>
              <a:t> - 60 millions de filles
28 millions de filles </a:t>
            </a:r>
            <a:r>
              <a:rPr kumimoji="0" lang="en-US" sz="1900" b="0" i="0" u="none" strike="noStrike" kern="1200" cap="none" spc="0" normalizeH="0" baseline="0" noProof="0" err="1">
                <a:ln>
                  <a:noFill/>
                </a:ln>
                <a:solidFill>
                  <a:srgbClr val="304048"/>
                </a:solidFill>
                <a:effectLst/>
                <a:uLnTx/>
                <a:uFillTx/>
                <a:latin typeface="Adelle Rg"/>
                <a:ea typeface="+mn-ea"/>
                <a:cs typeface="+mn-cs"/>
              </a:rPr>
              <a:t>n’ont</a:t>
            </a:r>
            <a:r>
              <a:rPr kumimoji="0" lang="en-US" sz="1900" b="0" i="0" u="none" strike="noStrike" kern="1200" cap="none" spc="0" normalizeH="0" baseline="0" noProof="0">
                <a:ln>
                  <a:noFill/>
                </a:ln>
                <a:solidFill>
                  <a:srgbClr val="304048"/>
                </a:solidFill>
                <a:effectLst/>
                <a:uLnTx/>
                <a:uFillTx/>
                <a:latin typeface="Adelle Rg"/>
                <a:ea typeface="+mn-ea"/>
                <a:cs typeface="+mn-cs"/>
              </a:rPr>
              <a:t> pas </a:t>
            </a:r>
            <a:r>
              <a:rPr kumimoji="0" lang="en-US" sz="1900" b="0" i="0" u="none" strike="noStrike" kern="1200" cap="none" spc="0" normalizeH="0" baseline="0" noProof="0" err="1">
                <a:ln>
                  <a:noFill/>
                </a:ln>
                <a:solidFill>
                  <a:srgbClr val="304048"/>
                </a:solidFill>
                <a:effectLst/>
                <a:uLnTx/>
                <a:uFillTx/>
                <a:latin typeface="Adelle Rg"/>
                <a:ea typeface="+mn-ea"/>
                <a:cs typeface="+mn-cs"/>
              </a:rPr>
              <a:t>accès</a:t>
            </a:r>
            <a:r>
              <a:rPr kumimoji="0" lang="en-US" sz="1900" b="0" i="0" u="none" strike="noStrike" kern="1200" cap="none" spc="0" normalizeH="0" baseline="0" noProof="0">
                <a:ln>
                  <a:noFill/>
                </a:ln>
                <a:solidFill>
                  <a:srgbClr val="304048"/>
                </a:solidFill>
                <a:effectLst/>
                <a:uLnTx/>
                <a:uFillTx/>
                <a:latin typeface="Adelle Rg"/>
                <a:ea typeface="+mn-ea"/>
                <a:cs typeface="+mn-cs"/>
              </a:rPr>
              <a:t> </a:t>
            </a:r>
            <a:r>
              <a:rPr kumimoji="0" lang="en-US" sz="1900" b="0" i="0" u="none" strike="noStrike" kern="1200" cap="none" spc="0" normalizeH="0" baseline="0" noProof="0" err="1">
                <a:ln>
                  <a:noFill/>
                </a:ln>
                <a:solidFill>
                  <a:srgbClr val="304048"/>
                </a:solidFill>
                <a:effectLst/>
                <a:uLnTx/>
                <a:uFillTx/>
                <a:latin typeface="Adelle Rg"/>
                <a:ea typeface="+mn-ea"/>
                <a:cs typeface="+mn-cs"/>
              </a:rPr>
              <a:t>à</a:t>
            </a:r>
            <a:r>
              <a:rPr kumimoji="0" lang="en-US" sz="1900" b="0" i="0" u="none" strike="noStrike" kern="1200" cap="none" spc="0" normalizeH="0" baseline="0" noProof="0">
                <a:ln>
                  <a:noFill/>
                </a:ln>
                <a:solidFill>
                  <a:srgbClr val="304048"/>
                </a:solidFill>
                <a:effectLst/>
                <a:uLnTx/>
                <a:uFillTx/>
                <a:latin typeface="Adelle Rg"/>
                <a:ea typeface="+mn-ea"/>
                <a:cs typeface="+mn-cs"/>
              </a:rPr>
              <a:t> </a:t>
            </a:r>
            <a:r>
              <a:rPr kumimoji="0" lang="en-US" sz="1900" b="0" i="0" u="none" strike="noStrike" kern="1200" cap="none" spc="0" normalizeH="0" baseline="0" noProof="0" err="1">
                <a:ln>
                  <a:noFill/>
                </a:ln>
                <a:solidFill>
                  <a:srgbClr val="304048"/>
                </a:solidFill>
                <a:effectLst/>
                <a:uLnTx/>
                <a:uFillTx/>
                <a:latin typeface="Adelle Rg"/>
                <a:ea typeface="+mn-ea"/>
                <a:cs typeface="+mn-cs"/>
              </a:rPr>
              <a:t>l’éducation</a:t>
            </a:r>
            <a:r>
              <a:rPr kumimoji="0" lang="en-US" sz="1900" b="0" i="0" u="none" strike="noStrike" kern="1200" cap="none" spc="0" normalizeH="0" baseline="0" noProof="0">
                <a:ln>
                  <a:noFill/>
                </a:ln>
                <a:solidFill>
                  <a:srgbClr val="304048"/>
                </a:solidFill>
                <a:effectLst/>
                <a:uLnTx/>
                <a:uFillTx/>
                <a:latin typeface="Adelle Rg"/>
                <a:ea typeface="+mn-ea"/>
                <a:cs typeface="+mn-cs"/>
              </a:rPr>
              <a:t>. 
</a:t>
            </a:r>
            <a:r>
              <a:rPr kumimoji="0" lang="en-US" sz="1900" b="0" i="0" u="none" strike="noStrike" kern="1200" cap="none" spc="0" normalizeH="0" baseline="0" noProof="0" err="1">
                <a:ln>
                  <a:noFill/>
                </a:ln>
                <a:solidFill>
                  <a:srgbClr val="304048"/>
                </a:solidFill>
                <a:effectLst/>
                <a:uLnTx/>
                <a:uFillTx/>
                <a:latin typeface="Adelle Rg"/>
                <a:ea typeface="+mn-ea"/>
                <a:cs typeface="+mn-cs"/>
              </a:rPr>
              <a:t>Corrélation</a:t>
            </a:r>
            <a:r>
              <a:rPr kumimoji="0" lang="en-US" sz="1900" b="0" i="0" u="none" strike="noStrike" kern="1200" cap="none" spc="0" normalizeH="0" baseline="0" noProof="0">
                <a:ln>
                  <a:noFill/>
                </a:ln>
                <a:solidFill>
                  <a:srgbClr val="304048"/>
                </a:solidFill>
                <a:effectLst/>
                <a:uLnTx/>
                <a:uFillTx/>
                <a:latin typeface="Adelle Rg"/>
                <a:ea typeface="+mn-ea"/>
                <a:cs typeface="+mn-cs"/>
              </a:rPr>
              <a:t> entre </a:t>
            </a:r>
            <a:r>
              <a:rPr kumimoji="0" lang="en-US" sz="1900" b="0" i="0" u="none" strike="noStrike" kern="1200" cap="none" spc="0" normalizeH="0" baseline="0" noProof="0" err="1">
                <a:ln>
                  <a:noFill/>
                </a:ln>
                <a:solidFill>
                  <a:srgbClr val="304048"/>
                </a:solidFill>
                <a:effectLst/>
                <a:uLnTx/>
                <a:uFillTx/>
                <a:latin typeface="Adelle Rg"/>
                <a:ea typeface="+mn-ea"/>
                <a:cs typeface="+mn-cs"/>
              </a:rPr>
              <a:t>l’éducation</a:t>
            </a:r>
            <a:r>
              <a:rPr kumimoji="0" lang="en-US" sz="1900" b="0" i="0" u="none" strike="noStrike" kern="1200" cap="none" spc="0" normalizeH="0" baseline="0" noProof="0">
                <a:ln>
                  <a:noFill/>
                </a:ln>
                <a:solidFill>
                  <a:srgbClr val="304048"/>
                </a:solidFill>
                <a:effectLst/>
                <a:uLnTx/>
                <a:uFillTx/>
                <a:latin typeface="Adelle Rg"/>
                <a:ea typeface="+mn-ea"/>
                <a:cs typeface="+mn-cs"/>
              </a:rPr>
              <a:t> et le </a:t>
            </a:r>
            <a:r>
              <a:rPr kumimoji="0" lang="en-US" sz="1900" b="0" i="0" u="none" strike="noStrike" kern="1200" cap="none" spc="0" normalizeH="0" baseline="0" noProof="0" err="1">
                <a:ln>
                  <a:noFill/>
                </a:ln>
                <a:solidFill>
                  <a:srgbClr val="304048"/>
                </a:solidFill>
                <a:effectLst/>
                <a:uLnTx/>
                <a:uFillTx/>
                <a:latin typeface="Adelle Rg"/>
                <a:ea typeface="+mn-ea"/>
                <a:cs typeface="+mn-cs"/>
              </a:rPr>
              <a:t>mariage</a:t>
            </a:r>
            <a:r>
              <a:rPr kumimoji="0" lang="en-US" sz="1900" b="0" i="0" u="none" strike="noStrike" kern="1200" cap="none" spc="0" normalizeH="0" baseline="0" noProof="0">
                <a:ln>
                  <a:noFill/>
                </a:ln>
                <a:solidFill>
                  <a:srgbClr val="304048"/>
                </a:solidFill>
                <a:effectLst/>
                <a:uLnTx/>
                <a:uFillTx/>
                <a:latin typeface="Adelle Rg"/>
                <a:ea typeface="+mn-ea"/>
                <a:cs typeface="+mn-cs"/>
              </a:rPr>
              <a:t> des enfants: Au </a:t>
            </a:r>
            <a:r>
              <a:rPr kumimoji="0" lang="en-US" sz="1900" b="0" i="0" u="none" strike="noStrike" kern="1200" cap="none" spc="0" normalizeH="0" baseline="0" noProof="0" err="1">
                <a:ln>
                  <a:noFill/>
                </a:ln>
                <a:solidFill>
                  <a:srgbClr val="304048"/>
                </a:solidFill>
                <a:effectLst/>
                <a:uLnTx/>
                <a:uFillTx/>
                <a:latin typeface="Adelle Rg"/>
                <a:ea typeface="+mn-ea"/>
                <a:cs typeface="+mn-cs"/>
              </a:rPr>
              <a:t>niveau</a:t>
            </a:r>
            <a:r>
              <a:rPr kumimoji="0" lang="en-US" sz="1900" b="0" i="0" u="none" strike="noStrike" kern="1200" cap="none" spc="0" normalizeH="0" baseline="0" noProof="0">
                <a:ln>
                  <a:noFill/>
                </a:ln>
                <a:solidFill>
                  <a:srgbClr val="304048"/>
                </a:solidFill>
                <a:effectLst/>
                <a:uLnTx/>
                <a:uFillTx/>
                <a:latin typeface="Adelle Rg"/>
                <a:ea typeface="+mn-ea"/>
                <a:cs typeface="+mn-cs"/>
              </a:rPr>
              <a:t> </a:t>
            </a:r>
            <a:r>
              <a:rPr kumimoji="0" lang="en-US" sz="1900" b="0" i="0" u="none" strike="noStrike" kern="1200" cap="none" spc="0" normalizeH="0" baseline="0" noProof="0" err="1">
                <a:ln>
                  <a:noFill/>
                </a:ln>
                <a:solidFill>
                  <a:srgbClr val="304048"/>
                </a:solidFill>
                <a:effectLst/>
                <a:uLnTx/>
                <a:uFillTx/>
                <a:latin typeface="Adelle Rg"/>
                <a:ea typeface="+mn-ea"/>
                <a:cs typeface="+mn-cs"/>
              </a:rPr>
              <a:t>régional</a:t>
            </a:r>
            <a:r>
              <a:rPr kumimoji="0" lang="en-US" sz="1900" b="0" i="0" u="none" strike="noStrike" kern="1200" cap="none" spc="0" normalizeH="0" baseline="0" noProof="0">
                <a:ln>
                  <a:noFill/>
                </a:ln>
                <a:solidFill>
                  <a:srgbClr val="304048"/>
                </a:solidFill>
                <a:effectLst/>
                <a:uLnTx/>
                <a:uFillTx/>
                <a:latin typeface="Adelle Rg"/>
                <a:ea typeface="+mn-ea"/>
                <a:cs typeface="+mn-cs"/>
              </a:rPr>
              <a:t>, les chances des filles de </a:t>
            </a:r>
            <a:r>
              <a:rPr kumimoji="0" lang="en-US" sz="1900" b="0" i="0" u="none" strike="noStrike" kern="1200" cap="none" spc="0" normalizeH="0" baseline="0" noProof="0" err="1">
                <a:ln>
                  <a:noFill/>
                </a:ln>
                <a:solidFill>
                  <a:srgbClr val="304048"/>
                </a:solidFill>
                <a:effectLst/>
                <a:uLnTx/>
                <a:uFillTx/>
                <a:latin typeface="Adelle Rg"/>
                <a:ea typeface="+mn-ea"/>
                <a:cs typeface="+mn-cs"/>
              </a:rPr>
              <a:t>devenir</a:t>
            </a:r>
            <a:r>
              <a:rPr kumimoji="0" lang="en-US" sz="1900" b="0" i="0" u="none" strike="noStrike" kern="1200" cap="none" spc="0" normalizeH="0" baseline="0" noProof="0">
                <a:ln>
                  <a:noFill/>
                </a:ln>
                <a:solidFill>
                  <a:srgbClr val="304048"/>
                </a:solidFill>
                <a:effectLst/>
                <a:uLnTx/>
                <a:uFillTx/>
                <a:latin typeface="Adelle Rg"/>
                <a:ea typeface="+mn-ea"/>
                <a:cs typeface="+mn-cs"/>
              </a:rPr>
              <a:t> </a:t>
            </a:r>
            <a:r>
              <a:rPr kumimoji="0" lang="en-US" sz="1900" b="0" i="0" u="none" strike="noStrike" kern="1200" cap="none" spc="0" normalizeH="0" baseline="0" noProof="0" err="1">
                <a:ln>
                  <a:noFill/>
                </a:ln>
                <a:solidFill>
                  <a:srgbClr val="304048"/>
                </a:solidFill>
                <a:effectLst/>
                <a:uLnTx/>
                <a:uFillTx/>
                <a:latin typeface="Adelle Rg"/>
                <a:ea typeface="+mn-ea"/>
                <a:cs typeface="+mn-cs"/>
              </a:rPr>
              <a:t>alphabétisées</a:t>
            </a:r>
            <a:r>
              <a:rPr kumimoji="0" lang="en-US" sz="1900" b="0" i="0" u="none" strike="noStrike" kern="1200" cap="none" spc="0" normalizeH="0" baseline="0" noProof="0">
                <a:ln>
                  <a:noFill/>
                </a:ln>
                <a:solidFill>
                  <a:srgbClr val="304048"/>
                </a:solidFill>
                <a:effectLst/>
                <a:uLnTx/>
                <a:uFillTx/>
                <a:latin typeface="Adelle Rg"/>
                <a:ea typeface="+mn-ea"/>
                <a:cs typeface="+mn-cs"/>
              </a:rPr>
              <a:t> </a:t>
            </a:r>
            <a:r>
              <a:rPr kumimoji="0" lang="en-US" sz="1900" b="0" i="0" u="none" strike="noStrike" kern="1200" cap="none" spc="0" normalizeH="0" baseline="0" noProof="0" err="1">
                <a:ln>
                  <a:noFill/>
                </a:ln>
                <a:solidFill>
                  <a:srgbClr val="304048"/>
                </a:solidFill>
                <a:effectLst/>
                <a:uLnTx/>
                <a:uFillTx/>
                <a:latin typeface="Adelle Rg"/>
                <a:ea typeface="+mn-ea"/>
                <a:cs typeface="+mn-cs"/>
              </a:rPr>
              <a:t>diminuent</a:t>
            </a:r>
            <a:r>
              <a:rPr kumimoji="0" lang="en-US" sz="1900" b="0" i="0" u="none" strike="noStrike" kern="1200" cap="none" spc="0" normalizeH="0" baseline="0" noProof="0">
                <a:ln>
                  <a:noFill/>
                </a:ln>
                <a:solidFill>
                  <a:srgbClr val="304048"/>
                </a:solidFill>
                <a:effectLst/>
                <a:uLnTx/>
                <a:uFillTx/>
                <a:latin typeface="Adelle Rg"/>
                <a:ea typeface="+mn-ea"/>
                <a:cs typeface="+mn-cs"/>
              </a:rPr>
              <a:t> de 5,7% (Banque </a:t>
            </a:r>
            <a:r>
              <a:rPr kumimoji="0" lang="en-US" sz="1900" b="0" i="0" u="none" strike="noStrike" kern="1200" cap="none" spc="0" normalizeH="0" baseline="0" noProof="0" err="1">
                <a:ln>
                  <a:noFill/>
                </a:ln>
                <a:solidFill>
                  <a:srgbClr val="304048"/>
                </a:solidFill>
                <a:effectLst/>
                <a:uLnTx/>
                <a:uFillTx/>
                <a:latin typeface="Adelle Rg"/>
                <a:ea typeface="+mn-ea"/>
                <a:cs typeface="+mn-cs"/>
              </a:rPr>
              <a:t>mondiale</a:t>
            </a:r>
            <a:r>
              <a:rPr kumimoji="0" lang="en-US" sz="1900" b="0" i="0" u="none" strike="noStrike" kern="1200" cap="none" spc="0" normalizeH="0" baseline="0" noProof="0">
                <a:ln>
                  <a:noFill/>
                </a:ln>
                <a:solidFill>
                  <a:srgbClr val="304048"/>
                </a:solidFill>
                <a:effectLst/>
                <a:uLnTx/>
                <a:uFillTx/>
                <a:latin typeface="Adelle Rg"/>
                <a:ea typeface="+mn-ea"/>
                <a:cs typeface="+mn-cs"/>
              </a:rPr>
              <a:t>) pour </a:t>
            </a:r>
            <a:r>
              <a:rPr kumimoji="0" lang="en-US" sz="1900" b="0" i="0" u="none" strike="noStrike" kern="1200" cap="none" spc="0" normalizeH="0" baseline="0" noProof="0" err="1">
                <a:ln>
                  <a:noFill/>
                </a:ln>
                <a:solidFill>
                  <a:srgbClr val="304048"/>
                </a:solidFill>
                <a:effectLst/>
                <a:uLnTx/>
                <a:uFillTx/>
                <a:latin typeface="Adelle Rg"/>
                <a:ea typeface="+mn-ea"/>
                <a:cs typeface="+mn-cs"/>
              </a:rPr>
              <a:t>chaque</a:t>
            </a:r>
            <a:r>
              <a:rPr kumimoji="0" lang="en-US" sz="1900" b="0" i="0" u="none" strike="noStrike" kern="1200" cap="none" spc="0" normalizeH="0" baseline="0" noProof="0">
                <a:ln>
                  <a:noFill/>
                </a:ln>
                <a:solidFill>
                  <a:srgbClr val="304048"/>
                </a:solidFill>
                <a:effectLst/>
                <a:uLnTx/>
                <a:uFillTx/>
                <a:latin typeface="Adelle Rg"/>
                <a:ea typeface="+mn-ea"/>
                <a:cs typeface="+mn-cs"/>
              </a:rPr>
              <a:t> </a:t>
            </a:r>
            <a:r>
              <a:rPr kumimoji="0" lang="en-US" sz="1900" b="0" i="0" u="none" strike="noStrike" kern="1200" cap="none" spc="0" normalizeH="0" baseline="0" noProof="0" err="1">
                <a:ln>
                  <a:noFill/>
                </a:ln>
                <a:solidFill>
                  <a:srgbClr val="304048"/>
                </a:solidFill>
                <a:effectLst/>
                <a:uLnTx/>
                <a:uFillTx/>
                <a:latin typeface="Adelle Rg"/>
                <a:ea typeface="+mn-ea"/>
                <a:cs typeface="+mn-cs"/>
              </a:rPr>
              <a:t>année</a:t>
            </a:r>
            <a:r>
              <a:rPr kumimoji="0" lang="en-US" sz="1900" b="0" i="0" u="none" strike="noStrike" kern="1200" cap="none" spc="0" normalizeH="0" baseline="0" noProof="0">
                <a:ln>
                  <a:noFill/>
                </a:ln>
                <a:solidFill>
                  <a:srgbClr val="304048"/>
                </a:solidFill>
                <a:effectLst/>
                <a:uLnTx/>
                <a:uFillTx/>
                <a:latin typeface="Adelle Rg"/>
                <a:ea typeface="+mn-ea"/>
                <a:cs typeface="+mn-cs"/>
              </a:rPr>
              <a:t> </a:t>
            </a:r>
            <a:r>
              <a:rPr kumimoji="0" lang="en-US" sz="1900" b="0" i="0" u="none" strike="noStrike" kern="1200" cap="none" spc="0" normalizeH="0" baseline="0" noProof="0" err="1">
                <a:ln>
                  <a:noFill/>
                </a:ln>
                <a:solidFill>
                  <a:srgbClr val="304048"/>
                </a:solidFill>
                <a:effectLst/>
                <a:uLnTx/>
                <a:uFillTx/>
                <a:latin typeface="Adelle Rg"/>
                <a:ea typeface="+mn-ea"/>
                <a:cs typeface="+mn-cs"/>
              </a:rPr>
              <a:t>supplémentaire</a:t>
            </a:r>
            <a:r>
              <a:rPr kumimoji="0" lang="en-US" sz="1900" b="0" i="0" u="none" strike="noStrike" kern="1200" cap="none" spc="0" normalizeH="0" baseline="0" noProof="0">
                <a:ln>
                  <a:noFill/>
                </a:ln>
                <a:solidFill>
                  <a:srgbClr val="304048"/>
                </a:solidFill>
                <a:effectLst/>
                <a:uLnTx/>
                <a:uFillTx/>
                <a:latin typeface="Adelle Rg"/>
                <a:ea typeface="+mn-ea"/>
                <a:cs typeface="+mn-cs"/>
              </a:rPr>
              <a:t> de </a:t>
            </a:r>
            <a:r>
              <a:rPr kumimoji="0" lang="en-US" sz="1900" b="0" i="0" u="none" strike="noStrike" kern="1200" cap="none" spc="0" normalizeH="0" baseline="0" noProof="0" err="1">
                <a:ln>
                  <a:noFill/>
                </a:ln>
                <a:solidFill>
                  <a:srgbClr val="304048"/>
                </a:solidFill>
                <a:effectLst/>
                <a:uLnTx/>
                <a:uFillTx/>
                <a:latin typeface="Adelle Rg"/>
                <a:ea typeface="+mn-ea"/>
                <a:cs typeface="+mn-cs"/>
              </a:rPr>
              <a:t>mariage</a:t>
            </a:r>
            <a:r>
              <a:rPr kumimoji="0" lang="en-US" sz="1900" b="0" i="0" u="none" strike="noStrike" kern="1200" cap="none" spc="0" normalizeH="0" baseline="0" noProof="0">
                <a:ln>
                  <a:noFill/>
                </a:ln>
                <a:solidFill>
                  <a:srgbClr val="304048"/>
                </a:solidFill>
                <a:effectLst/>
                <a:uLnTx/>
                <a:uFillTx/>
                <a:latin typeface="Adelle Rg"/>
                <a:ea typeface="+mn-ea"/>
                <a:cs typeface="+mn-cs"/>
              </a:rPr>
              <a:t> </a:t>
            </a:r>
            <a:r>
              <a:rPr kumimoji="0" lang="en-US" sz="1900" b="0" i="0" u="none" strike="noStrike" kern="1200" cap="none" spc="0" normalizeH="0" baseline="0" noProof="0" err="1">
                <a:ln>
                  <a:noFill/>
                </a:ln>
                <a:solidFill>
                  <a:srgbClr val="304048"/>
                </a:solidFill>
                <a:effectLst/>
                <a:uLnTx/>
                <a:uFillTx/>
                <a:latin typeface="Adelle Rg"/>
                <a:ea typeface="+mn-ea"/>
                <a:cs typeface="+mn-cs"/>
              </a:rPr>
              <a:t>précoce</a:t>
            </a:r>
            <a:endParaRPr kumimoji="0" lang="en-US" sz="1900" b="0" i="0" u="none" strike="noStrike" kern="1200" cap="none" spc="0" normalizeH="0" baseline="0" noProof="0">
              <a:ln>
                <a:noFill/>
              </a:ln>
              <a:solidFill>
                <a:srgbClr val="304048"/>
              </a:solidFill>
              <a:effectLst/>
              <a:uLnTx/>
              <a:uFillTx/>
              <a:latin typeface="Adelle Rg"/>
              <a:ea typeface="+mn-ea"/>
              <a:cs typeface="+mn-cs"/>
            </a:endParaRPr>
          </a:p>
        </p:txBody>
      </p:sp>
      <p:sp>
        <p:nvSpPr>
          <p:cNvPr id="10" name="TextBox 9">
            <a:extLst>
              <a:ext uri="{FF2B5EF4-FFF2-40B4-BE49-F238E27FC236}">
                <a16:creationId xmlns:a16="http://schemas.microsoft.com/office/drawing/2014/main" id="{745F3F26-D8D0-4859-F3BE-16122C8AF6AD}"/>
              </a:ext>
            </a:extLst>
          </p:cNvPr>
          <p:cNvSpPr txBox="1"/>
          <p:nvPr/>
        </p:nvSpPr>
        <p:spPr>
          <a:xfrm>
            <a:off x="253671" y="1497840"/>
            <a:ext cx="3960440" cy="769441"/>
          </a:xfrm>
          <a:prstGeom prst="rect">
            <a:avLst/>
          </a:prstGeom>
          <a:noFill/>
        </p:spPr>
        <p:txBody>
          <a:bodyPr wrap="square" rtlCol="0">
            <a:spAutoFit/>
          </a:bodyPr>
          <a:lstStyle/>
          <a:p>
            <a:pPr marL="0" marR="0" lvl="0" indent="0" algn="just" defTabSz="694944" rtl="0" eaLnBrk="1" fontAlgn="auto" latinLnBrk="0" hangingPunct="1">
              <a:lnSpc>
                <a:spcPct val="100000"/>
              </a:lnSpc>
              <a:spcBef>
                <a:spcPts val="0"/>
              </a:spcBef>
              <a:spcAft>
                <a:spcPts val="600"/>
              </a:spcAft>
              <a:buClrTx/>
              <a:buSzTx/>
              <a:buFontTx/>
              <a:buNone/>
              <a:tabLst/>
              <a:defRPr/>
            </a:pPr>
            <a:r>
              <a:rPr kumimoji="0" lang="en-GB" sz="2200" b="1" i="0" u="none" strike="noStrike" kern="1200" cap="none" spc="0" normalizeH="0" baseline="0" noProof="0">
                <a:ln>
                  <a:noFill/>
                </a:ln>
                <a:solidFill>
                  <a:srgbClr val="304048"/>
                </a:solidFill>
                <a:effectLst/>
                <a:uLnTx/>
                <a:uFillTx/>
                <a:latin typeface="Platz"/>
                <a:ea typeface="+mn-ea"/>
                <a:cs typeface="+mn-cs"/>
              </a:rPr>
              <a:t>Le </a:t>
            </a:r>
            <a:r>
              <a:rPr kumimoji="0" lang="en-GB" sz="2200" b="1" i="0" u="none" strike="noStrike" kern="1200" cap="none" spc="0" normalizeH="0" baseline="0" noProof="0" err="1">
                <a:ln>
                  <a:noFill/>
                </a:ln>
                <a:solidFill>
                  <a:srgbClr val="304048"/>
                </a:solidFill>
                <a:effectLst/>
                <a:uLnTx/>
                <a:uFillTx/>
                <a:latin typeface="Platz"/>
                <a:ea typeface="+mn-ea"/>
                <a:cs typeface="+mn-cs"/>
              </a:rPr>
              <a:t>projet</a:t>
            </a:r>
            <a:r>
              <a:rPr kumimoji="0" lang="en-GB" sz="2200" b="1" i="0" u="none" strike="noStrike" kern="1200" cap="none" spc="0" normalizeH="0" baseline="0" noProof="0">
                <a:ln>
                  <a:noFill/>
                </a:ln>
                <a:solidFill>
                  <a:srgbClr val="304048"/>
                </a:solidFill>
                <a:effectLst/>
                <a:uLnTx/>
                <a:uFillTx/>
                <a:latin typeface="Platz"/>
                <a:ea typeface="+mn-ea"/>
                <a:cs typeface="+mn-cs"/>
              </a:rPr>
              <a:t> </a:t>
            </a:r>
            <a:r>
              <a:rPr kumimoji="0" lang="en-GB" sz="2200" b="1" i="0" u="none" strike="noStrike" kern="1200" cap="none" spc="0" normalizeH="0" baseline="0" noProof="0" err="1">
                <a:ln>
                  <a:noFill/>
                </a:ln>
                <a:solidFill>
                  <a:srgbClr val="304048"/>
                </a:solidFill>
                <a:effectLst/>
                <a:uLnTx/>
                <a:uFillTx/>
                <a:latin typeface="Platz"/>
                <a:ea typeface="+mn-ea"/>
                <a:cs typeface="+mn-cs"/>
              </a:rPr>
              <a:t>financé</a:t>
            </a:r>
            <a:r>
              <a:rPr kumimoji="0" lang="en-GB" sz="2200" b="1" i="0" u="none" strike="noStrike" kern="1200" cap="none" spc="0" normalizeH="0" baseline="0" noProof="0">
                <a:ln>
                  <a:noFill/>
                </a:ln>
                <a:solidFill>
                  <a:srgbClr val="304048"/>
                </a:solidFill>
                <a:effectLst/>
                <a:uLnTx/>
                <a:uFillTx/>
                <a:latin typeface="Platz"/>
                <a:ea typeface="+mn-ea"/>
                <a:cs typeface="+mn-cs"/>
              </a:rPr>
              <a:t> par EOL mis </a:t>
            </a:r>
            <a:r>
              <a:rPr kumimoji="0" lang="en-GB" sz="2200" b="1" i="0" u="none" strike="noStrike" kern="1200" cap="none" spc="0" normalizeH="0" baseline="0" noProof="0" err="1">
                <a:ln>
                  <a:noFill/>
                </a:ln>
                <a:solidFill>
                  <a:srgbClr val="304048"/>
                </a:solidFill>
                <a:effectLst/>
                <a:uLnTx/>
                <a:uFillTx/>
                <a:latin typeface="Platz"/>
                <a:ea typeface="+mn-ea"/>
                <a:cs typeface="+mn-cs"/>
              </a:rPr>
              <a:t>en</a:t>
            </a:r>
            <a:r>
              <a:rPr kumimoji="0" lang="en-GB" sz="2200" b="1" i="0" u="none" strike="noStrike" kern="1200" cap="none" spc="0" normalizeH="0" baseline="0" noProof="0">
                <a:ln>
                  <a:noFill/>
                </a:ln>
                <a:solidFill>
                  <a:srgbClr val="304048"/>
                </a:solidFill>
                <a:effectLst/>
                <a:uLnTx/>
                <a:uFillTx/>
                <a:latin typeface="Platz"/>
                <a:ea typeface="+mn-ea"/>
                <a:cs typeface="+mn-cs"/>
              </a:rPr>
              <a:t> </a:t>
            </a:r>
            <a:r>
              <a:rPr kumimoji="0" lang="en-GB" sz="2200" b="1" i="0" u="none" strike="noStrike" kern="1200" cap="none" spc="0" normalizeH="0" baseline="0" noProof="0" err="1">
                <a:ln>
                  <a:noFill/>
                </a:ln>
                <a:solidFill>
                  <a:srgbClr val="304048"/>
                </a:solidFill>
                <a:effectLst/>
                <a:uLnTx/>
                <a:uFillTx/>
                <a:latin typeface="Platz"/>
                <a:ea typeface="+mn-ea"/>
                <a:cs typeface="+mn-cs"/>
              </a:rPr>
              <a:t>œuvre</a:t>
            </a:r>
            <a:r>
              <a:rPr kumimoji="0" lang="en-GB" sz="2200" b="1" i="0" u="none" strike="noStrike" kern="1200" cap="none" spc="0" normalizeH="0" baseline="0" noProof="0">
                <a:ln>
                  <a:noFill/>
                </a:ln>
                <a:solidFill>
                  <a:srgbClr val="304048"/>
                </a:solidFill>
                <a:effectLst/>
                <a:uLnTx/>
                <a:uFillTx/>
                <a:latin typeface="Platz"/>
                <a:ea typeface="+mn-ea"/>
                <a:cs typeface="+mn-cs"/>
              </a:rPr>
              <a:t> par Girls Not Brides</a:t>
            </a:r>
            <a:endParaRPr kumimoji="0" lang="en-FR" sz="2200" b="1" i="0" u="none" strike="noStrike" kern="1200" cap="none" spc="0" normalizeH="0" baseline="0" noProof="0">
              <a:ln>
                <a:noFill/>
              </a:ln>
              <a:solidFill>
                <a:srgbClr val="304048"/>
              </a:solidFill>
              <a:effectLst/>
              <a:uLnTx/>
              <a:uFillTx/>
              <a:latin typeface="Adelle Rg"/>
              <a:ea typeface="+mn-ea"/>
              <a:cs typeface="+mn-cs"/>
            </a:endParaRPr>
          </a:p>
        </p:txBody>
      </p:sp>
      <p:sp>
        <p:nvSpPr>
          <p:cNvPr id="12" name="TextBox 11">
            <a:extLst>
              <a:ext uri="{FF2B5EF4-FFF2-40B4-BE49-F238E27FC236}">
                <a16:creationId xmlns:a16="http://schemas.microsoft.com/office/drawing/2014/main" id="{75D9F67A-B066-5CC8-35FF-4BCDB9981258}"/>
              </a:ext>
            </a:extLst>
          </p:cNvPr>
          <p:cNvSpPr txBox="1"/>
          <p:nvPr/>
        </p:nvSpPr>
        <p:spPr>
          <a:xfrm>
            <a:off x="4504627" y="1473923"/>
            <a:ext cx="4697650" cy="1061829"/>
          </a:xfrm>
          <a:prstGeom prst="rect">
            <a:avLst/>
          </a:prstGeom>
          <a:noFill/>
        </p:spPr>
        <p:txBody>
          <a:bodyPr wrap="square" rtlCol="0">
            <a:spAutoFit/>
          </a:bodyPr>
          <a:lstStyle/>
          <a:p>
            <a:pPr marL="0" marR="0" lvl="0" indent="0" algn="l" defTabSz="694944" rtl="0" eaLnBrk="1" fontAlgn="auto" latinLnBrk="0" hangingPunct="1">
              <a:lnSpc>
                <a:spcPct val="100000"/>
              </a:lnSpc>
              <a:spcBef>
                <a:spcPts val="0"/>
              </a:spcBef>
              <a:spcAft>
                <a:spcPts val="600"/>
              </a:spcAft>
              <a:buClrTx/>
              <a:buSzTx/>
              <a:buFontTx/>
              <a:buNone/>
              <a:tabLst/>
              <a:defRPr/>
            </a:pPr>
            <a:r>
              <a:rPr kumimoji="0" lang="en-US" sz="2100" b="1" i="0" u="none" strike="noStrike" kern="1200" cap="none" spc="0" normalizeH="0" baseline="0" noProof="0">
                <a:ln>
                  <a:noFill/>
                </a:ln>
                <a:solidFill>
                  <a:srgbClr val="304048"/>
                </a:solidFill>
                <a:effectLst/>
                <a:uLnTx/>
                <a:uFillTx/>
                <a:latin typeface="Adelle Rg"/>
                <a:ea typeface="+mn-ea"/>
                <a:cs typeface="+mn-cs"/>
              </a:rPr>
              <a:t>Le </a:t>
            </a:r>
            <a:r>
              <a:rPr kumimoji="0" lang="en-US" sz="2100" b="1" i="0" u="none" strike="noStrike" kern="1200" cap="none" spc="0" normalizeH="0" baseline="0" noProof="0" err="1">
                <a:ln>
                  <a:noFill/>
                </a:ln>
                <a:solidFill>
                  <a:srgbClr val="304048"/>
                </a:solidFill>
                <a:effectLst/>
                <a:uLnTx/>
                <a:uFillTx/>
                <a:latin typeface="Adelle Rg"/>
                <a:ea typeface="+mn-ea"/>
                <a:cs typeface="+mn-cs"/>
              </a:rPr>
              <a:t>mariage</a:t>
            </a:r>
            <a:r>
              <a:rPr kumimoji="0" lang="en-US" sz="2100" b="1" i="0" u="none" strike="noStrike" kern="1200" cap="none" spc="0" normalizeH="0" baseline="0" noProof="0">
                <a:ln>
                  <a:noFill/>
                </a:ln>
                <a:solidFill>
                  <a:srgbClr val="304048"/>
                </a:solidFill>
                <a:effectLst/>
                <a:uLnTx/>
                <a:uFillTx/>
                <a:latin typeface="Adelle Rg"/>
                <a:ea typeface="+mn-ea"/>
                <a:cs typeface="+mn-cs"/>
              </a:rPr>
              <a:t> des enfants et </a:t>
            </a:r>
            <a:r>
              <a:rPr kumimoji="0" lang="en-US" sz="2100" b="1" i="0" u="none" strike="noStrike" kern="1200" cap="none" spc="0" normalizeH="0" baseline="0" noProof="0" err="1">
                <a:ln>
                  <a:noFill/>
                </a:ln>
                <a:solidFill>
                  <a:srgbClr val="304048"/>
                </a:solidFill>
                <a:effectLst/>
                <a:uLnTx/>
                <a:uFillTx/>
                <a:latin typeface="Adelle Rg"/>
                <a:ea typeface="+mn-ea"/>
                <a:cs typeface="+mn-cs"/>
              </a:rPr>
              <a:t>l’éducation</a:t>
            </a:r>
            <a:r>
              <a:rPr kumimoji="0" lang="en-US" sz="2100" b="1" i="0" u="none" strike="noStrike" kern="1200" cap="none" spc="0" normalizeH="0" baseline="0" noProof="0">
                <a:ln>
                  <a:noFill/>
                </a:ln>
                <a:solidFill>
                  <a:srgbClr val="304048"/>
                </a:solidFill>
                <a:effectLst/>
                <a:uLnTx/>
                <a:uFillTx/>
                <a:latin typeface="Adelle Rg"/>
                <a:ea typeface="+mn-ea"/>
                <a:cs typeface="+mn-cs"/>
              </a:rPr>
              <a:t> des filles en Afrique de </a:t>
            </a:r>
            <a:r>
              <a:rPr kumimoji="0" lang="en-US" sz="2100" b="1" i="0" u="none" strike="noStrike" kern="1200" cap="none" spc="0" normalizeH="0" baseline="0" noProof="0" err="1">
                <a:ln>
                  <a:noFill/>
                </a:ln>
                <a:solidFill>
                  <a:srgbClr val="304048"/>
                </a:solidFill>
                <a:effectLst/>
                <a:uLnTx/>
                <a:uFillTx/>
                <a:latin typeface="Adelle Rg"/>
                <a:ea typeface="+mn-ea"/>
                <a:cs typeface="+mn-cs"/>
              </a:rPr>
              <a:t>l’Ouest</a:t>
            </a:r>
            <a:endParaRPr kumimoji="0" lang="en-FR" sz="2100" b="0" i="0" u="none" strike="noStrike" kern="1200" cap="none" spc="0" normalizeH="0" baseline="0" noProof="0">
              <a:ln>
                <a:noFill/>
              </a:ln>
              <a:solidFill>
                <a:srgbClr val="304048"/>
              </a:solidFill>
              <a:effectLst/>
              <a:uLnTx/>
              <a:uFillTx/>
              <a:latin typeface="Adelle Rg"/>
              <a:ea typeface="+mn-ea"/>
              <a:cs typeface="+mn-cs"/>
            </a:endParaRPr>
          </a:p>
        </p:txBody>
      </p:sp>
    </p:spTree>
    <p:extLst>
      <p:ext uri="{BB962C8B-B14F-4D97-AF65-F5344CB8AC3E}">
        <p14:creationId xmlns:p14="http://schemas.microsoft.com/office/powerpoint/2010/main" val="963417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2182E-8A5D-10AA-617B-AE1E922B0254}"/>
              </a:ext>
            </a:extLst>
          </p:cNvPr>
          <p:cNvSpPr>
            <a:spLocks noGrp="1"/>
          </p:cNvSpPr>
          <p:nvPr>
            <p:ph type="title"/>
          </p:nvPr>
        </p:nvSpPr>
        <p:spPr>
          <a:xfrm>
            <a:off x="457199" y="185110"/>
            <a:ext cx="8229600" cy="701915"/>
          </a:xfrm>
        </p:spPr>
        <p:txBody>
          <a:bodyPr>
            <a:noAutofit/>
          </a:bodyPr>
          <a:lstStyle/>
          <a:p>
            <a:r>
              <a:rPr lang="en-GB" sz="4200"/>
              <a:t>Interpretation</a:t>
            </a:r>
          </a:p>
        </p:txBody>
      </p:sp>
      <p:sp>
        <p:nvSpPr>
          <p:cNvPr id="4" name="TextBox 3">
            <a:extLst>
              <a:ext uri="{FF2B5EF4-FFF2-40B4-BE49-F238E27FC236}">
                <a16:creationId xmlns:a16="http://schemas.microsoft.com/office/drawing/2014/main" id="{9B031B42-D13E-B731-99B9-84D37723A01E}"/>
              </a:ext>
            </a:extLst>
          </p:cNvPr>
          <p:cNvSpPr txBox="1"/>
          <p:nvPr/>
        </p:nvSpPr>
        <p:spPr>
          <a:xfrm>
            <a:off x="384879" y="1155083"/>
            <a:ext cx="8504081" cy="1215717"/>
          </a:xfrm>
          <a:prstGeom prst="rect">
            <a:avLst/>
          </a:prstGeom>
          <a:ln>
            <a:solidFill>
              <a:srgbClr val="FAA819"/>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defTabSz="685800">
              <a:defRPr/>
            </a:pPr>
            <a:r>
              <a:rPr lang="en-GB" sz="1900" b="1">
                <a:solidFill>
                  <a:schemeClr val="accent2"/>
                </a:solidFill>
                <a:latin typeface="Calibri" panose="020F0502020204030204"/>
              </a:rPr>
              <a:t>ENGLISH</a:t>
            </a:r>
            <a:r>
              <a:rPr lang="en-GB">
                <a:solidFill>
                  <a:prstClr val="black"/>
                </a:solidFill>
                <a:latin typeface="Calibri" panose="020F0502020204030204"/>
              </a:rPr>
              <a:t> - This session will have presentations in </a:t>
            </a:r>
            <a:r>
              <a:rPr lang="en-GB" b="1">
                <a:solidFill>
                  <a:prstClr val="black"/>
                </a:solidFill>
                <a:latin typeface="Calibri" panose="020F0502020204030204"/>
              </a:rPr>
              <a:t>English and French</a:t>
            </a:r>
            <a:r>
              <a:rPr lang="en-GB">
                <a:solidFill>
                  <a:prstClr val="black"/>
                </a:solidFill>
                <a:latin typeface="Calibri" panose="020F0502020204030204"/>
              </a:rPr>
              <a:t>. To access simultaneous interpretation, please click on the globe icon at the bottom bar of your screen and </a:t>
            </a:r>
            <a:r>
              <a:rPr lang="en-GB" b="1">
                <a:solidFill>
                  <a:prstClr val="black"/>
                </a:solidFill>
                <a:latin typeface="Calibri" panose="020F0502020204030204"/>
              </a:rPr>
              <a:t>select your preferred language (English, Spanish, French, or no interpretation).</a:t>
            </a:r>
          </a:p>
        </p:txBody>
      </p:sp>
      <p:sp>
        <p:nvSpPr>
          <p:cNvPr id="5" name="TextBox 4">
            <a:extLst>
              <a:ext uri="{FF2B5EF4-FFF2-40B4-BE49-F238E27FC236}">
                <a16:creationId xmlns:a16="http://schemas.microsoft.com/office/drawing/2014/main" id="{F826850E-D912-6694-93AA-CC33795D94FF}"/>
              </a:ext>
            </a:extLst>
          </p:cNvPr>
          <p:cNvSpPr txBox="1"/>
          <p:nvPr/>
        </p:nvSpPr>
        <p:spPr>
          <a:xfrm>
            <a:off x="384878" y="4119143"/>
            <a:ext cx="8507601" cy="1200329"/>
          </a:xfrm>
          <a:prstGeom prst="rect">
            <a:avLst/>
          </a:prstGeom>
          <a:ln>
            <a:solidFill>
              <a:schemeClr val="accent4"/>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defTabSz="685800">
              <a:defRPr/>
            </a:pPr>
            <a:r>
              <a:rPr lang="es-ES_tradnl" b="1" cap="all">
                <a:solidFill>
                  <a:schemeClr val="accent4"/>
                </a:solidFill>
                <a:latin typeface="Calibri" panose="020F0502020204030204"/>
              </a:rPr>
              <a:t>Español</a:t>
            </a:r>
            <a:r>
              <a:rPr lang="es-ES_tradnl" b="1">
                <a:solidFill>
                  <a:prstClr val="black"/>
                </a:solidFill>
                <a:latin typeface="Calibri" panose="020F0502020204030204"/>
              </a:rPr>
              <a:t> - </a:t>
            </a:r>
            <a:r>
              <a:rPr lang="es-ES_tradnl">
                <a:solidFill>
                  <a:prstClr val="black"/>
                </a:solidFill>
                <a:latin typeface="Calibri" panose="020F0502020204030204"/>
              </a:rPr>
              <a:t>Esta sesión tendrá presentaciones en </a:t>
            </a:r>
            <a:r>
              <a:rPr lang="es-ES_tradnl" b="1">
                <a:solidFill>
                  <a:prstClr val="black"/>
                </a:solidFill>
                <a:latin typeface="Calibri" panose="020F0502020204030204"/>
              </a:rPr>
              <a:t>inglés y francés</a:t>
            </a:r>
            <a:r>
              <a:rPr lang="es-ES_tradnl">
                <a:solidFill>
                  <a:prstClr val="black"/>
                </a:solidFill>
                <a:latin typeface="Calibri" panose="020F0502020204030204"/>
              </a:rPr>
              <a:t>. Para acceder a los servicios de interpretación simultánea, por favor haga clic en el icono del globo que encontrará en la barra inferior de su pantalla, y </a:t>
            </a:r>
            <a:r>
              <a:rPr lang="es-ES_tradnl" b="1">
                <a:solidFill>
                  <a:prstClr val="black"/>
                </a:solidFill>
                <a:latin typeface="Calibri" panose="020F0502020204030204"/>
              </a:rPr>
              <a:t>seleccione su idioma de preferencia (inglés, español, francés, o versión original).</a:t>
            </a:r>
          </a:p>
        </p:txBody>
      </p:sp>
      <p:sp>
        <p:nvSpPr>
          <p:cNvPr id="6" name="Content Placeholder 5">
            <a:extLst>
              <a:ext uri="{FF2B5EF4-FFF2-40B4-BE49-F238E27FC236}">
                <a16:creationId xmlns:a16="http://schemas.microsoft.com/office/drawing/2014/main" id="{653B75BB-8DE4-523D-09BA-F3051BF22491}"/>
              </a:ext>
            </a:extLst>
          </p:cNvPr>
          <p:cNvSpPr txBox="1">
            <a:spLocks noGrp="1"/>
          </p:cNvSpPr>
          <p:nvPr>
            <p:ph idx="1"/>
          </p:nvPr>
        </p:nvSpPr>
        <p:spPr>
          <a:xfrm>
            <a:off x="384879" y="2650756"/>
            <a:ext cx="8504081" cy="1200329"/>
          </a:xfrm>
          <a:prstGeom prst="rect">
            <a:avLst/>
          </a:prstGeom>
          <a:ln>
            <a:solidFill>
              <a:schemeClr val="accent5"/>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indent="0" defTabSz="685800">
              <a:buNone/>
              <a:defRPr/>
            </a:pPr>
            <a:r>
              <a:rPr lang="fr-FR" sz="1800" b="1" cap="all">
                <a:solidFill>
                  <a:schemeClr val="accent5">
                    <a:lumMod val="75000"/>
                  </a:schemeClr>
                </a:solidFill>
                <a:latin typeface="Calibri" panose="020F0502020204030204"/>
              </a:rPr>
              <a:t>français</a:t>
            </a:r>
            <a:r>
              <a:rPr lang="fr-FR" sz="1800" b="1">
                <a:solidFill>
                  <a:prstClr val="black"/>
                </a:solidFill>
                <a:latin typeface="Calibri" panose="020F0502020204030204"/>
              </a:rPr>
              <a:t> - </a:t>
            </a:r>
            <a:r>
              <a:rPr lang="fr-FR" sz="1800">
                <a:solidFill>
                  <a:prstClr val="black"/>
                </a:solidFill>
                <a:latin typeface="Calibri" panose="020F0502020204030204"/>
              </a:rPr>
              <a:t>Cette session comprendra des présentations en </a:t>
            </a:r>
            <a:r>
              <a:rPr lang="fr-FR" sz="1800" b="1">
                <a:solidFill>
                  <a:prstClr val="black"/>
                </a:solidFill>
                <a:latin typeface="Calibri" panose="020F0502020204030204"/>
              </a:rPr>
              <a:t>anglais et en français</a:t>
            </a:r>
            <a:r>
              <a:rPr lang="fr-FR" sz="1800">
                <a:solidFill>
                  <a:prstClr val="black"/>
                </a:solidFill>
                <a:latin typeface="Calibri" panose="020F0502020204030204"/>
              </a:rPr>
              <a:t>. Pour accéder aux services d'interprétation simultanée, veuillez cliquer sur l'icône globe que vous trouverez dans la barre inférieure de votre écran, et </a:t>
            </a:r>
            <a:r>
              <a:rPr lang="fr-FR" sz="1800" b="1">
                <a:solidFill>
                  <a:prstClr val="black"/>
                </a:solidFill>
                <a:latin typeface="Calibri" panose="020F0502020204030204"/>
              </a:rPr>
              <a:t>sélectionnez la langue de préférence (anglais, espagnol, français, ou version originale)</a:t>
            </a:r>
            <a:r>
              <a:rPr lang="fr-FR" sz="1800">
                <a:solidFill>
                  <a:prstClr val="black"/>
                </a:solidFill>
                <a:latin typeface="Calibri" panose="020F0502020204030204"/>
              </a:rPr>
              <a:t>.</a:t>
            </a:r>
            <a:endParaRPr lang="en-GB" sz="1800">
              <a:solidFill>
                <a:prstClr val="black"/>
              </a:solidFill>
              <a:latin typeface="Calibri" panose="020F0502020204030204"/>
            </a:endParaRPr>
          </a:p>
        </p:txBody>
      </p:sp>
      <p:pic>
        <p:nvPicPr>
          <p:cNvPr id="7" name="Picture 6">
            <a:extLst>
              <a:ext uri="{FF2B5EF4-FFF2-40B4-BE49-F238E27FC236}">
                <a16:creationId xmlns:a16="http://schemas.microsoft.com/office/drawing/2014/main" id="{ED2C8BE0-F97B-313B-8AB9-638BAE630D0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45887" y="5855587"/>
            <a:ext cx="8852224" cy="701916"/>
          </a:xfrm>
          <a:prstGeom prst="rect">
            <a:avLst/>
          </a:prstGeom>
        </p:spPr>
      </p:pic>
      <p:sp>
        <p:nvSpPr>
          <p:cNvPr id="8" name="Rectangle 7">
            <a:extLst>
              <a:ext uri="{FF2B5EF4-FFF2-40B4-BE49-F238E27FC236}">
                <a16:creationId xmlns:a16="http://schemas.microsoft.com/office/drawing/2014/main" id="{28A254BE-A636-DC24-6857-CCF23D17AB2B}"/>
              </a:ext>
            </a:extLst>
          </p:cNvPr>
          <p:cNvSpPr/>
          <p:nvPr/>
        </p:nvSpPr>
        <p:spPr>
          <a:xfrm>
            <a:off x="6869850" y="5762123"/>
            <a:ext cx="1086526" cy="888844"/>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defTabSz="685800">
              <a:defRPr/>
            </a:pPr>
            <a:endParaRPr lang="en-GB" sz="1350">
              <a:solidFill>
                <a:prstClr val="white"/>
              </a:solidFill>
              <a:latin typeface="Calibri" panose="020F0502020204030204"/>
            </a:endParaRPr>
          </a:p>
        </p:txBody>
      </p:sp>
    </p:spTree>
    <p:extLst>
      <p:ext uri="{BB962C8B-B14F-4D97-AF65-F5344CB8AC3E}">
        <p14:creationId xmlns:p14="http://schemas.microsoft.com/office/powerpoint/2010/main" val="3203093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82F27-344D-FB32-A0A9-CEEA47110620}"/>
              </a:ext>
            </a:extLst>
          </p:cNvPr>
          <p:cNvSpPr>
            <a:spLocks noGrp="1"/>
          </p:cNvSpPr>
          <p:nvPr>
            <p:ph type="title"/>
          </p:nvPr>
        </p:nvSpPr>
        <p:spPr>
          <a:xfrm>
            <a:off x="677094" y="-143717"/>
            <a:ext cx="7789812" cy="836712"/>
          </a:xfrm>
        </p:spPr>
        <p:txBody>
          <a:bodyPr>
            <a:normAutofit/>
          </a:bodyPr>
          <a:lstStyle/>
          <a:p>
            <a:r>
              <a:rPr lang="en-FR" sz="3600"/>
              <a:t>Polycrise au Sahel</a:t>
            </a:r>
          </a:p>
        </p:txBody>
      </p:sp>
      <p:graphicFrame>
        <p:nvGraphicFramePr>
          <p:cNvPr id="10" name="Content Placeholder 7">
            <a:extLst>
              <a:ext uri="{FF2B5EF4-FFF2-40B4-BE49-F238E27FC236}">
                <a16:creationId xmlns:a16="http://schemas.microsoft.com/office/drawing/2014/main" id="{76496BDF-C60A-E803-C3B0-C13C2F338B49}"/>
              </a:ext>
            </a:extLst>
          </p:cNvPr>
          <p:cNvGraphicFramePr>
            <a:graphicFrameLocks noGrp="1"/>
          </p:cNvGraphicFramePr>
          <p:nvPr>
            <p:ph sz="half" idx="2"/>
          </p:nvPr>
        </p:nvGraphicFramePr>
        <p:xfrm>
          <a:off x="0" y="692696"/>
          <a:ext cx="9144000" cy="5890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 Placeholder 6">
            <a:extLst>
              <a:ext uri="{FF2B5EF4-FFF2-40B4-BE49-F238E27FC236}">
                <a16:creationId xmlns:a16="http://schemas.microsoft.com/office/drawing/2014/main" id="{9A37E59E-E242-7FE2-D0D1-E1B3BABAD71C}"/>
              </a:ext>
            </a:extLst>
          </p:cNvPr>
          <p:cNvSpPr>
            <a:spLocks noGrp="1"/>
          </p:cNvSpPr>
          <p:nvPr>
            <p:ph type="body" idx="1"/>
          </p:nvPr>
        </p:nvSpPr>
        <p:spPr>
          <a:xfrm>
            <a:off x="457200" y="1417638"/>
            <a:ext cx="4040188" cy="639762"/>
          </a:xfrm>
        </p:spPr>
        <p:txBody>
          <a:bodyPr>
            <a:normAutofit fontScale="92500" lnSpcReduction="10000"/>
          </a:bodyPr>
          <a:lstStyle/>
          <a:p>
            <a:r>
              <a:rPr lang="en-GB" sz="1800"/>
              <a:t>
</a:t>
            </a:r>
          </a:p>
        </p:txBody>
      </p:sp>
    </p:spTree>
    <p:extLst>
      <p:ext uri="{BB962C8B-B14F-4D97-AF65-F5344CB8AC3E}">
        <p14:creationId xmlns:p14="http://schemas.microsoft.com/office/powerpoint/2010/main" val="4230672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857EF-877F-3E43-0BF8-A083741F0049}"/>
              </a:ext>
            </a:extLst>
          </p:cNvPr>
          <p:cNvSpPr>
            <a:spLocks noGrp="1"/>
          </p:cNvSpPr>
          <p:nvPr>
            <p:ph type="title"/>
          </p:nvPr>
        </p:nvSpPr>
        <p:spPr>
          <a:xfrm>
            <a:off x="1315616" y="-21315"/>
            <a:ext cx="6995120" cy="854968"/>
          </a:xfrm>
        </p:spPr>
        <p:txBody>
          <a:bodyPr>
            <a:normAutofit/>
          </a:bodyPr>
          <a:lstStyle/>
          <a:p>
            <a:r>
              <a:rPr lang="en-FR" sz="3600"/>
              <a:t>La recherche menée par les jeunes</a:t>
            </a:r>
          </a:p>
        </p:txBody>
      </p:sp>
      <p:graphicFrame>
        <p:nvGraphicFramePr>
          <p:cNvPr id="8" name="Content Placeholder 3">
            <a:extLst>
              <a:ext uri="{FF2B5EF4-FFF2-40B4-BE49-F238E27FC236}">
                <a16:creationId xmlns:a16="http://schemas.microsoft.com/office/drawing/2014/main" id="{4407C78D-5BAD-204C-405A-D91B229BCDBD}"/>
              </a:ext>
            </a:extLst>
          </p:cNvPr>
          <p:cNvGraphicFramePr>
            <a:graphicFrameLocks noGrp="1"/>
          </p:cNvGraphicFramePr>
          <p:nvPr>
            <p:ph sz="half" idx="2"/>
          </p:nvPr>
        </p:nvGraphicFramePr>
        <p:xfrm>
          <a:off x="4355976" y="692696"/>
          <a:ext cx="4680520" cy="59103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5">
            <a:extLst>
              <a:ext uri="{FF2B5EF4-FFF2-40B4-BE49-F238E27FC236}">
                <a16:creationId xmlns:a16="http://schemas.microsoft.com/office/drawing/2014/main" id="{480DF670-9B2E-A63F-7B1D-3FAF95CC0565}"/>
              </a:ext>
            </a:extLst>
          </p:cNvPr>
          <p:cNvSpPr>
            <a:spLocks noGrp="1"/>
          </p:cNvSpPr>
          <p:nvPr>
            <p:ph sz="quarter" idx="4"/>
          </p:nvPr>
        </p:nvSpPr>
        <p:spPr>
          <a:xfrm>
            <a:off x="0" y="692697"/>
            <a:ext cx="4355976" cy="6165304"/>
          </a:xfrm>
        </p:spPr>
        <p:txBody>
          <a:bodyPr>
            <a:noAutofit/>
          </a:bodyPr>
          <a:lstStyle/>
          <a:p>
            <a:pPr marL="57150" indent="0">
              <a:buNone/>
            </a:pPr>
            <a:r>
              <a:rPr lang="en-US" sz="1600"/>
              <a:t>Des </a:t>
            </a:r>
            <a:r>
              <a:rPr lang="en-US" sz="1600" err="1"/>
              <a:t>recherches</a:t>
            </a:r>
            <a:r>
              <a:rPr lang="en-US" sz="1600"/>
              <a:t> </a:t>
            </a:r>
            <a:r>
              <a:rPr lang="en-US" sz="1600" err="1"/>
              <a:t>menées</a:t>
            </a:r>
            <a:r>
              <a:rPr lang="en-US" sz="1600"/>
              <a:t> par des </a:t>
            </a:r>
            <a:r>
              <a:rPr lang="en-US" sz="1600" err="1"/>
              <a:t>jeunes</a:t>
            </a:r>
            <a:r>
              <a:rPr lang="en-US" sz="1600"/>
              <a:t> </a:t>
            </a:r>
            <a:r>
              <a:rPr lang="en-US" sz="1600" err="1"/>
              <a:t>ont</a:t>
            </a:r>
            <a:r>
              <a:rPr lang="en-US" sz="1600"/>
              <a:t> </a:t>
            </a:r>
            <a:r>
              <a:rPr lang="en-US" sz="1600" err="1"/>
              <a:t>été</a:t>
            </a:r>
            <a:r>
              <a:rPr lang="en-US" sz="1600"/>
              <a:t> </a:t>
            </a:r>
            <a:r>
              <a:rPr lang="en-US" sz="1600" err="1"/>
              <a:t>lancées</a:t>
            </a:r>
            <a:r>
              <a:rPr lang="en-US" sz="1600"/>
              <a:t> pour </a:t>
            </a:r>
            <a:r>
              <a:rPr lang="en-US" sz="1600" err="1"/>
              <a:t>positionner</a:t>
            </a:r>
            <a:r>
              <a:rPr lang="en-US" sz="1600"/>
              <a:t> les </a:t>
            </a:r>
            <a:r>
              <a:rPr lang="en-US" sz="1600" err="1"/>
              <a:t>jeunes</a:t>
            </a:r>
            <a:r>
              <a:rPr lang="en-US" sz="1600"/>
              <a:t> </a:t>
            </a:r>
            <a:r>
              <a:rPr lang="en-US" sz="1600" err="1"/>
              <a:t>en</a:t>
            </a:r>
            <a:r>
              <a:rPr lang="en-US" sz="1600"/>
              <a:t> tant </a:t>
            </a:r>
            <a:r>
              <a:rPr lang="en-US" sz="1600" err="1"/>
              <a:t>qu’agents</a:t>
            </a:r>
            <a:r>
              <a:rPr lang="en-US" sz="1600"/>
              <a:t> dans le </a:t>
            </a:r>
            <a:r>
              <a:rPr lang="en-US" sz="1600" err="1"/>
              <a:t>processus</a:t>
            </a:r>
            <a:r>
              <a:rPr lang="en-US" sz="1600"/>
              <a:t> de </a:t>
            </a:r>
            <a:r>
              <a:rPr lang="en-US" sz="1600" err="1"/>
              <a:t>changement</a:t>
            </a:r>
            <a:r>
              <a:rPr lang="en-US" sz="1600"/>
              <a:t> </a:t>
            </a:r>
            <a:r>
              <a:rPr lang="en-US" sz="1600" err="1"/>
              <a:t>en</a:t>
            </a:r>
            <a:r>
              <a:rPr lang="en-US" sz="1600"/>
              <a:t> :</a:t>
            </a:r>
          </a:p>
          <a:p>
            <a:pPr marL="457200" lvl="1" indent="0">
              <a:buNone/>
            </a:pPr>
            <a:r>
              <a:rPr lang="en-US" sz="1600"/>
              <a:t>
Donner aux </a:t>
            </a:r>
            <a:r>
              <a:rPr lang="en-US" sz="1600" err="1"/>
              <a:t>jeunes</a:t>
            </a:r>
            <a:r>
              <a:rPr lang="en-US" sz="1600"/>
              <a:t> militants les </a:t>
            </a:r>
            <a:r>
              <a:rPr lang="en-US" sz="1600" err="1"/>
              <a:t>moyens</a:t>
            </a:r>
            <a:r>
              <a:rPr lang="en-US" sz="1600"/>
              <a:t> </a:t>
            </a:r>
            <a:r>
              <a:rPr lang="en-US" sz="1600" err="1"/>
              <a:t>d’agir</a:t>
            </a:r>
            <a:r>
              <a:rPr lang="en-US" sz="1600"/>
              <a:t> et de </a:t>
            </a:r>
            <a:r>
              <a:rPr lang="en-US" sz="1600" err="1"/>
              <a:t>posséder</a:t>
            </a:r>
            <a:r>
              <a:rPr lang="en-US" sz="1600"/>
              <a:t> des </a:t>
            </a:r>
            <a:r>
              <a:rPr lang="en-US" sz="1600" err="1"/>
              <a:t>compétences</a:t>
            </a:r>
            <a:r>
              <a:rPr lang="en-US" sz="1600"/>
              <a:t> </a:t>
            </a:r>
            <a:r>
              <a:rPr lang="en-US" sz="1600" err="1"/>
              <a:t>sophistiquées</a:t>
            </a:r>
            <a:endParaRPr lang="en-US" sz="1600"/>
          </a:p>
          <a:p>
            <a:pPr marL="457200" lvl="1" indent="0">
              <a:buNone/>
            </a:pPr>
            <a:r>
              <a:rPr lang="en-US" sz="1600"/>
              <a:t>
</a:t>
            </a:r>
            <a:r>
              <a:rPr lang="en-US" sz="1600" err="1"/>
              <a:t>Créer</a:t>
            </a:r>
            <a:r>
              <a:rPr lang="en-US" sz="1600"/>
              <a:t> </a:t>
            </a:r>
            <a:r>
              <a:rPr lang="en-US" sz="1600" err="1"/>
              <a:t>une</a:t>
            </a:r>
            <a:r>
              <a:rPr lang="en-US" sz="1600"/>
              <a:t> culture de plaidoyer </a:t>
            </a:r>
            <a:r>
              <a:rPr lang="en-US" sz="1600" err="1"/>
              <a:t>fondée</a:t>
            </a:r>
            <a:r>
              <a:rPr lang="en-US" sz="1600"/>
              <a:t> sur des </a:t>
            </a:r>
            <a:r>
              <a:rPr lang="en-US" sz="1600" err="1"/>
              <a:t>données</a:t>
            </a:r>
            <a:r>
              <a:rPr lang="en-US" sz="1600"/>
              <a:t> </a:t>
            </a:r>
            <a:r>
              <a:rPr lang="en-US" sz="1600" err="1"/>
              <a:t>probantes</a:t>
            </a:r>
            <a:r>
              <a:rPr lang="en-US" sz="1600"/>
              <a:t> pour </a:t>
            </a:r>
            <a:r>
              <a:rPr lang="en-US" sz="1600" err="1"/>
              <a:t>promouvoir</a:t>
            </a:r>
            <a:r>
              <a:rPr lang="en-US" sz="1600"/>
              <a:t> la </a:t>
            </a:r>
            <a:r>
              <a:rPr lang="en-US" sz="1600" err="1"/>
              <a:t>responsabilisation</a:t>
            </a:r>
            <a:r>
              <a:rPr lang="en-US" sz="1600"/>
              <a:t> et la </a:t>
            </a:r>
            <a:r>
              <a:rPr lang="en-US" sz="1600" err="1"/>
              <a:t>crédibilité</a:t>
            </a:r>
            <a:r>
              <a:rPr lang="en-US" sz="1600"/>
              <a:t> </a:t>
            </a:r>
          </a:p>
          <a:p>
            <a:pPr marL="457200" lvl="1" indent="0">
              <a:buNone/>
            </a:pPr>
            <a:r>
              <a:rPr lang="en-US" sz="1600"/>
              <a:t>
</a:t>
            </a:r>
            <a:r>
              <a:rPr lang="en-US" sz="1600" err="1"/>
              <a:t>Repenser</a:t>
            </a:r>
            <a:r>
              <a:rPr lang="en-US" sz="1600"/>
              <a:t> qui a le </a:t>
            </a:r>
            <a:r>
              <a:rPr lang="en-US" sz="1600" err="1"/>
              <a:t>pouvoir</a:t>
            </a:r>
            <a:r>
              <a:rPr lang="en-US" sz="1600"/>
              <a:t> de </a:t>
            </a:r>
            <a:r>
              <a:rPr lang="en-US" sz="1600" err="1"/>
              <a:t>produire</a:t>
            </a:r>
            <a:r>
              <a:rPr lang="en-US" sz="1600"/>
              <a:t> et de diffuser des </a:t>
            </a:r>
            <a:r>
              <a:rPr lang="en-US" sz="1600" err="1"/>
              <a:t>connaissances</a:t>
            </a:r>
            <a:endParaRPr lang="en-US" sz="1600"/>
          </a:p>
          <a:p>
            <a:pPr marL="457200" lvl="1" indent="0">
              <a:buNone/>
            </a:pPr>
            <a:endParaRPr lang="en-US" sz="1600"/>
          </a:p>
        </p:txBody>
      </p:sp>
    </p:spTree>
    <p:extLst>
      <p:ext uri="{BB962C8B-B14F-4D97-AF65-F5344CB8AC3E}">
        <p14:creationId xmlns:p14="http://schemas.microsoft.com/office/powerpoint/2010/main" val="3030368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AF9F5"/>
              </a:solidFill>
              <a:effectLst/>
              <a:uLnTx/>
              <a:uFillTx/>
              <a:latin typeface="Adelle Rg"/>
              <a:ea typeface="+mn-ea"/>
              <a:cs typeface="+mn-cs"/>
            </a:endParaRPr>
          </a:p>
        </p:txBody>
      </p:sp>
      <p:sp>
        <p:nvSpPr>
          <p:cNvPr id="24" name="Freeform: Shape 2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AF9F5"/>
              </a:solidFill>
              <a:effectLst/>
              <a:uLnTx/>
              <a:uFillTx/>
              <a:latin typeface="Adelle Rg"/>
              <a:ea typeface="+mn-ea"/>
              <a:cs typeface="+mn-cs"/>
            </a:endParaRPr>
          </a:p>
        </p:txBody>
      </p:sp>
      <p:sp>
        <p:nvSpPr>
          <p:cNvPr id="11" name="Title 10">
            <a:extLst>
              <a:ext uri="{FF2B5EF4-FFF2-40B4-BE49-F238E27FC236}">
                <a16:creationId xmlns:a16="http://schemas.microsoft.com/office/drawing/2014/main" id="{20AA9C75-A134-99DD-5EE4-E044E2CE7DEB}"/>
              </a:ext>
            </a:extLst>
          </p:cNvPr>
          <p:cNvSpPr>
            <a:spLocks noGrp="1"/>
          </p:cNvSpPr>
          <p:nvPr>
            <p:ph type="title"/>
          </p:nvPr>
        </p:nvSpPr>
        <p:spPr>
          <a:xfrm>
            <a:off x="515125" y="1153572"/>
            <a:ext cx="2400300" cy="4461163"/>
          </a:xfrm>
        </p:spPr>
        <p:txBody>
          <a:bodyPr vert="horz" lIns="91440" tIns="45720" rIns="91440" bIns="45720" rtlCol="0" anchor="ctr">
            <a:normAutofit/>
          </a:bodyPr>
          <a:lstStyle/>
          <a:p>
            <a:pPr algn="l">
              <a:lnSpc>
                <a:spcPct val="90000"/>
              </a:lnSpc>
            </a:pPr>
            <a:r>
              <a:rPr lang="en-US" sz="4100" b="0" kern="1200">
                <a:solidFill>
                  <a:srgbClr val="FFFFFF"/>
                </a:solidFill>
                <a:latin typeface="+mj-lt"/>
                <a:ea typeface="+mj-ea"/>
                <a:cs typeface="+mj-cs"/>
              </a:rPr>
              <a:t>Crise </a:t>
            </a:r>
            <a:r>
              <a:rPr lang="en-US" sz="4100" b="0" kern="1200" err="1">
                <a:solidFill>
                  <a:srgbClr val="FFFFFF"/>
                </a:solidFill>
                <a:latin typeface="+mj-lt"/>
                <a:ea typeface="+mj-ea"/>
                <a:cs typeface="+mj-cs"/>
              </a:rPr>
              <a:t>sécuritaire</a:t>
            </a:r>
            <a:r>
              <a:rPr lang="en-US" sz="4100" b="0" kern="1200">
                <a:solidFill>
                  <a:srgbClr val="FFFFFF"/>
                </a:solidFill>
                <a:latin typeface="+mj-lt"/>
                <a:ea typeface="+mj-ea"/>
                <a:cs typeface="+mj-cs"/>
              </a:rPr>
              <a:t>, </a:t>
            </a:r>
            <a:r>
              <a:rPr lang="en-US" sz="4100" b="0" kern="1200" err="1">
                <a:solidFill>
                  <a:srgbClr val="FFFFFF"/>
                </a:solidFill>
                <a:latin typeface="+mj-lt"/>
                <a:ea typeface="+mj-ea"/>
                <a:cs typeface="+mj-cs"/>
              </a:rPr>
              <a:t>Mariage</a:t>
            </a:r>
            <a:r>
              <a:rPr lang="en-US" sz="4100" b="0" kern="1200">
                <a:solidFill>
                  <a:srgbClr val="FFFFFF"/>
                </a:solidFill>
                <a:latin typeface="+mj-lt"/>
                <a:ea typeface="+mj-ea"/>
                <a:cs typeface="+mj-cs"/>
              </a:rPr>
              <a:t> des Enfants et </a:t>
            </a:r>
            <a:r>
              <a:rPr lang="en-US" sz="4100" b="0" kern="1200" err="1">
                <a:solidFill>
                  <a:srgbClr val="FFFFFF"/>
                </a:solidFill>
                <a:latin typeface="+mj-lt"/>
                <a:ea typeface="+mj-ea"/>
                <a:cs typeface="+mj-cs"/>
              </a:rPr>
              <a:t>Éducation</a:t>
            </a:r>
            <a:r>
              <a:rPr lang="en-US" sz="4100" b="0" kern="1200">
                <a:solidFill>
                  <a:srgbClr val="FFFFFF"/>
                </a:solidFill>
                <a:latin typeface="+mj-lt"/>
                <a:ea typeface="+mj-ea"/>
                <a:cs typeface="+mj-cs"/>
              </a:rPr>
              <a:t> des filles</a:t>
            </a:r>
            <a:endParaRPr lang="en-US" sz="4100" kern="1200">
              <a:solidFill>
                <a:srgbClr val="FFFFFF"/>
              </a:solidFill>
              <a:latin typeface="+mj-lt"/>
              <a:ea typeface="+mj-ea"/>
              <a:cs typeface="+mj-cs"/>
            </a:endParaRPr>
          </a:p>
        </p:txBody>
      </p:sp>
      <p:sp>
        <p:nvSpPr>
          <p:cNvPr id="26" name="Arc 2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04048"/>
              </a:solidFill>
              <a:effectLst/>
              <a:uLnTx/>
              <a:uFillTx/>
              <a:latin typeface="Adelle Rg"/>
              <a:ea typeface="+mn-ea"/>
              <a:cs typeface="+mn-cs"/>
            </a:endParaRPr>
          </a:p>
        </p:txBody>
      </p:sp>
      <p:sp>
        <p:nvSpPr>
          <p:cNvPr id="8" name="Text Placeholder 6">
            <a:extLst>
              <a:ext uri="{FF2B5EF4-FFF2-40B4-BE49-F238E27FC236}">
                <a16:creationId xmlns:a16="http://schemas.microsoft.com/office/drawing/2014/main" id="{9A37E59E-E242-7FE2-D0D1-E1B3BABAD71C}"/>
              </a:ext>
            </a:extLst>
          </p:cNvPr>
          <p:cNvSpPr>
            <a:spLocks noGrp="1"/>
          </p:cNvSpPr>
          <p:nvPr>
            <p:ph type="body" idx="1"/>
          </p:nvPr>
        </p:nvSpPr>
        <p:spPr>
          <a:xfrm>
            <a:off x="2980551" y="839070"/>
            <a:ext cx="6055945" cy="6028690"/>
          </a:xfrm>
        </p:spPr>
        <p:txBody>
          <a:bodyPr vert="horz" lIns="91440" tIns="45720" rIns="91440" bIns="45720" rtlCol="0" anchor="ctr">
            <a:noAutofit/>
          </a:bodyPr>
          <a:lstStyle/>
          <a:p>
            <a:pPr indent="-228600">
              <a:lnSpc>
                <a:spcPct val="90000"/>
              </a:lnSpc>
              <a:buFont typeface="Arial" panose="020B0604020202020204" pitchFamily="34" charset="0"/>
              <a:buChar char="•"/>
            </a:pPr>
            <a:endParaRPr lang="en-US" sz="1600" b="0">
              <a:effectLst/>
            </a:endParaRPr>
          </a:p>
          <a:p>
            <a:pPr marL="342900" indent="-228600">
              <a:lnSpc>
                <a:spcPct val="90000"/>
              </a:lnSpc>
              <a:buFont typeface="Arial" panose="020B0604020202020204" pitchFamily="34" charset="0"/>
              <a:buChar char="•"/>
            </a:pPr>
            <a:r>
              <a:rPr lang="en-US" sz="1600" b="0">
                <a:effectLst/>
              </a:rPr>
              <a:t>Les </a:t>
            </a:r>
            <a:r>
              <a:rPr lang="en-US" sz="1600" b="0" err="1">
                <a:effectLst/>
              </a:rPr>
              <a:t>déplacements</a:t>
            </a:r>
            <a:r>
              <a:rPr lang="en-US" sz="1600" b="0">
                <a:effectLst/>
              </a:rPr>
              <a:t> et les fermetures </a:t>
            </a:r>
            <a:r>
              <a:rPr lang="en-US" sz="1600" b="0" err="1">
                <a:effectLst/>
              </a:rPr>
              <a:t>d’écoles</a:t>
            </a:r>
            <a:r>
              <a:rPr lang="en-US" sz="1600" b="0">
                <a:effectLst/>
              </a:rPr>
              <a:t> </a:t>
            </a:r>
            <a:r>
              <a:rPr lang="en-US" sz="1600" b="0" err="1">
                <a:effectLst/>
              </a:rPr>
              <a:t>ont</a:t>
            </a:r>
            <a:r>
              <a:rPr lang="en-US" sz="1600" b="0">
                <a:effectLst/>
              </a:rPr>
              <a:t> </a:t>
            </a:r>
            <a:r>
              <a:rPr lang="en-US" sz="1600" b="0" err="1">
                <a:effectLst/>
              </a:rPr>
              <a:t>eu</a:t>
            </a:r>
            <a:r>
              <a:rPr lang="en-US" sz="1600" b="0">
                <a:effectLst/>
              </a:rPr>
              <a:t> lieu au milieu de </a:t>
            </a:r>
            <a:r>
              <a:rPr lang="en-US" sz="1600" b="0" err="1">
                <a:effectLst/>
              </a:rPr>
              <a:t>l’année</a:t>
            </a:r>
            <a:r>
              <a:rPr lang="en-US" sz="1600" b="0">
                <a:effectLst/>
              </a:rPr>
              <a:t> </a:t>
            </a:r>
            <a:r>
              <a:rPr lang="en-US" sz="1600" b="0" err="1">
                <a:effectLst/>
              </a:rPr>
              <a:t>scolaire</a:t>
            </a:r>
            <a:r>
              <a:rPr lang="en-US" sz="1600" b="0">
                <a:effectLst/>
              </a:rPr>
              <a:t> et les </a:t>
            </a:r>
            <a:r>
              <a:rPr lang="en-US" sz="1600" b="0" err="1">
                <a:effectLst/>
              </a:rPr>
              <a:t>déplacements</a:t>
            </a:r>
            <a:r>
              <a:rPr lang="en-US" sz="1600" b="0">
                <a:effectLst/>
              </a:rPr>
              <a:t> </a:t>
            </a:r>
            <a:r>
              <a:rPr lang="en-US" sz="1600" b="0" err="1">
                <a:effectLst/>
              </a:rPr>
              <a:t>forcés</a:t>
            </a:r>
            <a:r>
              <a:rPr lang="en-US" sz="1600" b="0">
                <a:effectLst/>
              </a:rPr>
              <a:t> avec la fermeture des écoles </a:t>
            </a:r>
            <a:r>
              <a:rPr lang="en-US" sz="1600" b="0" err="1">
                <a:effectLst/>
              </a:rPr>
              <a:t>ont</a:t>
            </a:r>
            <a:r>
              <a:rPr lang="en-US" sz="1600" b="0">
                <a:effectLst/>
              </a:rPr>
              <a:t> conduit </a:t>
            </a:r>
            <a:r>
              <a:rPr lang="en-US" sz="1600" b="0" err="1">
                <a:effectLst/>
              </a:rPr>
              <a:t>ces</a:t>
            </a:r>
            <a:r>
              <a:rPr lang="en-US" sz="1600" b="0">
                <a:effectLst/>
              </a:rPr>
              <a:t> </a:t>
            </a:r>
            <a:r>
              <a:rPr lang="en-US" sz="1600" b="0" err="1">
                <a:effectLst/>
              </a:rPr>
              <a:t>dernières</a:t>
            </a:r>
            <a:r>
              <a:rPr lang="en-US" sz="1600" b="0">
                <a:effectLst/>
              </a:rPr>
              <a:t> </a:t>
            </a:r>
            <a:r>
              <a:rPr lang="en-US" sz="1600" b="0" err="1">
                <a:effectLst/>
              </a:rPr>
              <a:t>années</a:t>
            </a:r>
            <a:r>
              <a:rPr lang="en-US" sz="1600" b="0">
                <a:effectLst/>
              </a:rPr>
              <a:t> </a:t>
            </a:r>
            <a:r>
              <a:rPr lang="en-US" sz="1600" b="0" err="1">
                <a:effectLst/>
              </a:rPr>
              <a:t>à</a:t>
            </a:r>
            <a:r>
              <a:rPr lang="en-US" sz="1600" b="0">
                <a:effectLst/>
              </a:rPr>
              <a:t> un abandon massif des </a:t>
            </a:r>
            <a:r>
              <a:rPr lang="en-US" sz="1600" b="0" err="1">
                <a:effectLst/>
              </a:rPr>
              <a:t>jeunes</a:t>
            </a:r>
            <a:r>
              <a:rPr lang="en-US" sz="1600" b="0">
                <a:effectLst/>
              </a:rPr>
              <a:t> filles </a:t>
            </a:r>
          </a:p>
          <a:p>
            <a:pPr marL="114300" lvl="0">
              <a:lnSpc>
                <a:spcPct val="90000"/>
              </a:lnSpc>
            </a:pPr>
            <a:endParaRPr lang="en-US" sz="1600" b="0">
              <a:effectLst/>
            </a:endParaRPr>
          </a:p>
          <a:p>
            <a:pPr marL="342900" lvl="0" indent="-228600">
              <a:lnSpc>
                <a:spcPct val="90000"/>
              </a:lnSpc>
              <a:buFont typeface="Arial" panose="020B0604020202020204" pitchFamily="34" charset="0"/>
              <a:buChar char="•"/>
            </a:pPr>
            <a:r>
              <a:rPr lang="en-US" sz="1600" b="0">
                <a:effectLst/>
              </a:rPr>
              <a:t>Les </a:t>
            </a:r>
            <a:r>
              <a:rPr lang="en-US" sz="1600" b="0" err="1">
                <a:effectLst/>
              </a:rPr>
              <a:t>effets</a:t>
            </a:r>
            <a:r>
              <a:rPr lang="en-US" sz="1600" b="0">
                <a:effectLst/>
              </a:rPr>
              <a:t> </a:t>
            </a:r>
            <a:r>
              <a:rPr lang="en-US" sz="1600" b="0" err="1">
                <a:effectLst/>
              </a:rPr>
              <a:t>immédiats</a:t>
            </a:r>
            <a:r>
              <a:rPr lang="en-US" sz="1600" b="0">
                <a:effectLst/>
              </a:rPr>
              <a:t> des </a:t>
            </a:r>
            <a:r>
              <a:rPr lang="en-US" sz="1600" b="0" err="1">
                <a:effectLst/>
              </a:rPr>
              <a:t>conflits</a:t>
            </a:r>
            <a:r>
              <a:rPr lang="en-US" sz="1600" b="0">
                <a:effectLst/>
              </a:rPr>
              <a:t> </a:t>
            </a:r>
            <a:r>
              <a:rPr lang="en-US" sz="1600" b="0" err="1">
                <a:effectLst/>
              </a:rPr>
              <a:t>armés</a:t>
            </a:r>
            <a:r>
              <a:rPr lang="en-US" sz="1600" b="0">
                <a:effectLst/>
              </a:rPr>
              <a:t> </a:t>
            </a:r>
            <a:r>
              <a:rPr lang="en-US" sz="1600" b="0" err="1">
                <a:effectLst/>
              </a:rPr>
              <a:t>observés</a:t>
            </a:r>
            <a:r>
              <a:rPr lang="en-US" sz="1600" b="0">
                <a:effectLst/>
              </a:rPr>
              <a:t> </a:t>
            </a:r>
            <a:r>
              <a:rPr lang="en-US" sz="1600" b="0" err="1">
                <a:effectLst/>
              </a:rPr>
              <a:t>sont</a:t>
            </a:r>
            <a:r>
              <a:rPr lang="en-US" sz="1600" b="0">
                <a:effectLst/>
              </a:rPr>
              <a:t> </a:t>
            </a:r>
            <a:r>
              <a:rPr lang="en-US" sz="1600" b="0" err="1">
                <a:effectLst/>
              </a:rPr>
              <a:t>l’afflux</a:t>
            </a:r>
            <a:r>
              <a:rPr lang="en-US" sz="1600" b="0">
                <a:effectLst/>
              </a:rPr>
              <a:t> massif de </a:t>
            </a:r>
            <a:r>
              <a:rPr lang="en-US" sz="1600" b="0" err="1">
                <a:effectLst/>
              </a:rPr>
              <a:t>déplacés</a:t>
            </a:r>
            <a:r>
              <a:rPr lang="en-US" sz="1600" b="0">
                <a:effectLst/>
              </a:rPr>
              <a:t> internes et la fermeture </a:t>
            </a:r>
            <a:r>
              <a:rPr lang="en-US" sz="1600" b="0" err="1">
                <a:effectLst/>
              </a:rPr>
              <a:t>d’écoles</a:t>
            </a:r>
            <a:r>
              <a:rPr lang="en-US" sz="1600" b="0">
                <a:effectLst/>
              </a:rPr>
              <a:t> dans le </a:t>
            </a:r>
            <a:r>
              <a:rPr lang="en-US" sz="1600" b="0" err="1">
                <a:effectLst/>
              </a:rPr>
              <a:t>département</a:t>
            </a:r>
            <a:endParaRPr lang="en-US" sz="1600" b="0">
              <a:effectLst/>
            </a:endParaRPr>
          </a:p>
          <a:p>
            <a:pPr marL="114300" lvl="0">
              <a:lnSpc>
                <a:spcPct val="90000"/>
              </a:lnSpc>
            </a:pPr>
            <a:endParaRPr lang="en-US" sz="1600" b="0">
              <a:effectLst/>
            </a:endParaRPr>
          </a:p>
          <a:p>
            <a:pPr marL="342900" lvl="0" indent="-228600">
              <a:lnSpc>
                <a:spcPct val="90000"/>
              </a:lnSpc>
              <a:buFont typeface="Arial" panose="020B0604020202020204" pitchFamily="34" charset="0"/>
              <a:buChar char="•"/>
            </a:pPr>
            <a:r>
              <a:rPr lang="en-US" sz="1600" b="0">
                <a:effectLst/>
              </a:rPr>
              <a:t>Les </a:t>
            </a:r>
            <a:r>
              <a:rPr lang="en-US" sz="1600" b="0" err="1">
                <a:effectLst/>
              </a:rPr>
              <a:t>différentes</a:t>
            </a:r>
            <a:r>
              <a:rPr lang="en-US" sz="1600" b="0">
                <a:effectLst/>
              </a:rPr>
              <a:t> </a:t>
            </a:r>
            <a:r>
              <a:rPr lang="en-US" sz="1600" b="0" err="1">
                <a:effectLst/>
              </a:rPr>
              <a:t>stratégies</a:t>
            </a:r>
            <a:r>
              <a:rPr lang="en-US" sz="1600" b="0">
                <a:effectLst/>
              </a:rPr>
              <a:t> </a:t>
            </a:r>
            <a:r>
              <a:rPr lang="en-US" sz="1600" b="0" err="1">
                <a:effectLst/>
              </a:rPr>
              <a:t>visant</a:t>
            </a:r>
            <a:r>
              <a:rPr lang="en-US" sz="1600" b="0">
                <a:effectLst/>
              </a:rPr>
              <a:t> </a:t>
            </a:r>
            <a:r>
              <a:rPr lang="en-US" sz="1600" b="0" err="1">
                <a:effectLst/>
              </a:rPr>
              <a:t>à</a:t>
            </a:r>
            <a:r>
              <a:rPr lang="en-US" sz="1600" b="0">
                <a:effectLst/>
              </a:rPr>
              <a:t> </a:t>
            </a:r>
            <a:r>
              <a:rPr lang="en-US" sz="1600" b="0" err="1">
                <a:effectLst/>
              </a:rPr>
              <a:t>permettre</a:t>
            </a:r>
            <a:r>
              <a:rPr lang="en-US" sz="1600" b="0">
                <a:effectLst/>
              </a:rPr>
              <a:t> aux enfants de </a:t>
            </a:r>
            <a:r>
              <a:rPr lang="en-US" sz="1600" b="0" err="1">
                <a:effectLst/>
              </a:rPr>
              <a:t>poursuivre</a:t>
            </a:r>
            <a:r>
              <a:rPr lang="en-US" sz="1600" b="0">
                <a:effectLst/>
              </a:rPr>
              <a:t> </a:t>
            </a:r>
            <a:r>
              <a:rPr lang="en-US" sz="1600" b="0" err="1">
                <a:effectLst/>
              </a:rPr>
              <a:t>leurs</a:t>
            </a:r>
            <a:r>
              <a:rPr lang="en-US" sz="1600" b="0">
                <a:effectLst/>
              </a:rPr>
              <a:t> études – </a:t>
            </a:r>
            <a:r>
              <a:rPr lang="en-US" sz="1600" b="0" err="1">
                <a:effectLst/>
              </a:rPr>
              <a:t>à</a:t>
            </a:r>
            <a:r>
              <a:rPr lang="en-US" sz="1600" b="0">
                <a:effectLst/>
              </a:rPr>
              <a:t> savoir la </a:t>
            </a:r>
            <a:r>
              <a:rPr lang="en-US" sz="1600" b="0" err="1">
                <a:effectLst/>
              </a:rPr>
              <a:t>stratégie</a:t>
            </a:r>
            <a:r>
              <a:rPr lang="en-US" sz="1600" b="0">
                <a:effectLst/>
              </a:rPr>
              <a:t> de </a:t>
            </a:r>
            <a:r>
              <a:rPr lang="en-US" sz="1600" b="0" err="1">
                <a:effectLst/>
              </a:rPr>
              <a:t>famille</a:t>
            </a:r>
            <a:r>
              <a:rPr lang="en-US" sz="1600" b="0">
                <a:effectLst/>
              </a:rPr>
              <a:t> d’accueil et de </a:t>
            </a:r>
            <a:r>
              <a:rPr lang="en-US" sz="1600" b="0" err="1">
                <a:effectLst/>
              </a:rPr>
              <a:t>regroupement</a:t>
            </a:r>
            <a:r>
              <a:rPr lang="en-US" sz="1600" b="0">
                <a:effectLst/>
              </a:rPr>
              <a:t> familial – dans le </a:t>
            </a:r>
            <a:r>
              <a:rPr lang="en-US" sz="1600" b="0" err="1">
                <a:effectLst/>
              </a:rPr>
              <a:t>contexte</a:t>
            </a:r>
            <a:r>
              <a:rPr lang="en-US" sz="1600" b="0">
                <a:effectLst/>
              </a:rPr>
              <a:t> du </a:t>
            </a:r>
            <a:r>
              <a:rPr lang="en-US" sz="1600" b="0" err="1">
                <a:effectLst/>
              </a:rPr>
              <a:t>déplacement</a:t>
            </a:r>
            <a:r>
              <a:rPr lang="en-US" sz="1600" b="0">
                <a:effectLst/>
              </a:rPr>
              <a:t> ne </a:t>
            </a:r>
            <a:r>
              <a:rPr lang="en-US" sz="1600" b="0" err="1">
                <a:effectLst/>
              </a:rPr>
              <a:t>sont</a:t>
            </a:r>
            <a:r>
              <a:rPr lang="en-US" sz="1600" b="0">
                <a:effectLst/>
              </a:rPr>
              <a:t> pas </a:t>
            </a:r>
            <a:r>
              <a:rPr lang="en-US" sz="1600" b="0" err="1">
                <a:effectLst/>
              </a:rPr>
              <a:t>toujours</a:t>
            </a:r>
            <a:r>
              <a:rPr lang="en-US" sz="1600" b="0">
                <a:effectLst/>
              </a:rPr>
              <a:t> </a:t>
            </a:r>
            <a:r>
              <a:rPr lang="en-US" sz="1600" b="0" err="1">
                <a:effectLst/>
              </a:rPr>
              <a:t>perçues</a:t>
            </a:r>
            <a:r>
              <a:rPr lang="en-US" sz="1600" b="0">
                <a:effectLst/>
              </a:rPr>
              <a:t> </a:t>
            </a:r>
            <a:r>
              <a:rPr lang="en-US" sz="1600" b="0" err="1">
                <a:effectLst/>
              </a:rPr>
              <a:t>comme</a:t>
            </a:r>
            <a:r>
              <a:rPr lang="en-US" sz="1600" b="0">
                <a:effectLst/>
              </a:rPr>
              <a:t> </a:t>
            </a:r>
            <a:r>
              <a:rPr lang="en-US" sz="1600" b="0" err="1">
                <a:effectLst/>
              </a:rPr>
              <a:t>appropriées</a:t>
            </a:r>
            <a:r>
              <a:rPr lang="en-US" sz="1600" b="0">
                <a:effectLst/>
              </a:rPr>
              <a:t> </a:t>
            </a:r>
            <a:r>
              <a:rPr lang="en-US" sz="1600" b="0" err="1">
                <a:effectLst/>
              </a:rPr>
              <a:t>ou</a:t>
            </a:r>
            <a:r>
              <a:rPr lang="en-US" sz="1600" b="0">
                <a:effectLst/>
              </a:rPr>
              <a:t> </a:t>
            </a:r>
            <a:r>
              <a:rPr lang="en-US" sz="1600" b="0" err="1">
                <a:effectLst/>
              </a:rPr>
              <a:t>sûres</a:t>
            </a:r>
            <a:r>
              <a:rPr lang="en-US" sz="1600" b="0">
                <a:effectLst/>
              </a:rPr>
              <a:t> pour les filles </a:t>
            </a:r>
            <a:r>
              <a:rPr lang="en-US" sz="1600" b="0" err="1">
                <a:effectLst/>
              </a:rPr>
              <a:t>selon</a:t>
            </a:r>
            <a:r>
              <a:rPr lang="en-US" sz="1600" b="0">
                <a:effectLst/>
              </a:rPr>
              <a:t> les parents.</a:t>
            </a:r>
          </a:p>
          <a:p>
            <a:pPr marL="114300" lvl="0">
              <a:lnSpc>
                <a:spcPct val="90000"/>
              </a:lnSpc>
            </a:pPr>
            <a:endParaRPr lang="en-US" sz="1600" b="0">
              <a:effectLst/>
            </a:endParaRPr>
          </a:p>
          <a:p>
            <a:pPr marL="342900" indent="-228600">
              <a:lnSpc>
                <a:spcPct val="90000"/>
              </a:lnSpc>
              <a:buFont typeface="Arial" panose="020B0604020202020204" pitchFamily="34" charset="0"/>
              <a:buChar char="•"/>
            </a:pPr>
            <a:r>
              <a:rPr lang="en-US" sz="1600" b="0">
                <a:effectLst/>
              </a:rPr>
              <a:t>Violence des </a:t>
            </a:r>
            <a:r>
              <a:rPr lang="en-US" sz="1600" b="0" err="1">
                <a:effectLst/>
              </a:rPr>
              <a:t>conflits</a:t>
            </a:r>
            <a:r>
              <a:rPr lang="en-US" sz="1600" b="0">
                <a:effectLst/>
              </a:rPr>
              <a:t>: La </a:t>
            </a:r>
            <a:r>
              <a:rPr lang="en-US" sz="1600" b="0" err="1">
                <a:effectLst/>
              </a:rPr>
              <a:t>gravité</a:t>
            </a:r>
            <a:r>
              <a:rPr lang="en-US" sz="1600" b="0">
                <a:effectLst/>
              </a:rPr>
              <a:t> du </a:t>
            </a:r>
            <a:r>
              <a:rPr lang="en-US" sz="1600" b="0" err="1">
                <a:effectLst/>
              </a:rPr>
              <a:t>traumatisme</a:t>
            </a:r>
            <a:r>
              <a:rPr lang="en-US" sz="1600" b="0">
                <a:effectLst/>
              </a:rPr>
              <a:t> </a:t>
            </a:r>
            <a:r>
              <a:rPr lang="en-US" sz="1600" b="0" err="1">
                <a:effectLst/>
              </a:rPr>
              <a:t>psychologique</a:t>
            </a:r>
            <a:r>
              <a:rPr lang="en-US" sz="1600" b="0">
                <a:effectLst/>
              </a:rPr>
              <a:t> </a:t>
            </a:r>
            <a:r>
              <a:rPr lang="en-US" sz="1600" b="0" err="1">
                <a:effectLst/>
              </a:rPr>
              <a:t>résultant</a:t>
            </a:r>
            <a:r>
              <a:rPr lang="en-US" sz="1600" b="0">
                <a:effectLst/>
              </a:rPr>
              <a:t> du </a:t>
            </a:r>
            <a:r>
              <a:rPr lang="en-US" sz="1600" b="0" err="1">
                <a:effectLst/>
              </a:rPr>
              <a:t>conflit</a:t>
            </a:r>
            <a:r>
              <a:rPr lang="en-US" sz="1600" b="0">
                <a:effectLst/>
              </a:rPr>
              <a:t> et </a:t>
            </a:r>
            <a:r>
              <a:rPr lang="en-US" sz="1600" b="0" err="1">
                <a:effectLst/>
              </a:rPr>
              <a:t>amplifié</a:t>
            </a:r>
            <a:r>
              <a:rPr lang="en-US" sz="1600" b="0">
                <a:effectLst/>
              </a:rPr>
              <a:t> par les </a:t>
            </a:r>
            <a:r>
              <a:rPr lang="en-US" sz="1600" b="0" err="1">
                <a:effectLst/>
              </a:rPr>
              <a:t>déplacements</a:t>
            </a:r>
            <a:r>
              <a:rPr lang="en-US" sz="1600" b="0">
                <a:effectLst/>
              </a:rPr>
              <a:t> </a:t>
            </a:r>
            <a:r>
              <a:rPr lang="en-US" sz="1600" b="0" err="1">
                <a:effectLst/>
              </a:rPr>
              <a:t>forcés</a:t>
            </a:r>
            <a:r>
              <a:rPr lang="en-US" sz="1600" b="0">
                <a:effectLst/>
              </a:rPr>
              <a:t> et le </a:t>
            </a:r>
            <a:r>
              <a:rPr lang="en-US" sz="1600" b="0" err="1">
                <a:effectLst/>
              </a:rPr>
              <a:t>degré</a:t>
            </a:r>
            <a:r>
              <a:rPr lang="en-US" sz="1600" b="0">
                <a:effectLst/>
              </a:rPr>
              <a:t> </a:t>
            </a:r>
            <a:r>
              <a:rPr lang="en-US" sz="1600" b="0" err="1">
                <a:effectLst/>
              </a:rPr>
              <a:t>extrême</a:t>
            </a:r>
            <a:r>
              <a:rPr lang="en-US" sz="1600" b="0">
                <a:effectLst/>
              </a:rPr>
              <a:t> de privation qui </a:t>
            </a:r>
            <a:r>
              <a:rPr lang="en-US" sz="1600" b="0" err="1">
                <a:effectLst/>
              </a:rPr>
              <a:t>s’ensuit</a:t>
            </a:r>
            <a:r>
              <a:rPr lang="en-US" sz="1600" b="0">
                <a:effectLst/>
              </a:rPr>
              <a:t>.</a:t>
            </a:r>
          </a:p>
          <a:p>
            <a:pPr marL="342900" indent="-228600">
              <a:lnSpc>
                <a:spcPct val="90000"/>
              </a:lnSpc>
              <a:buFont typeface="Arial" panose="020B0604020202020204" pitchFamily="34" charset="0"/>
              <a:buChar char="•"/>
            </a:pPr>
            <a:r>
              <a:rPr lang="en-US" sz="1600" b="0">
                <a:effectLst/>
              </a:rPr>
              <a:t> </a:t>
            </a:r>
            <a:r>
              <a:rPr lang="en-US" sz="1600" b="0" err="1">
                <a:effectLst/>
              </a:rPr>
              <a:t>L’absence</a:t>
            </a:r>
            <a:r>
              <a:rPr lang="en-US" sz="1600" b="0">
                <a:effectLst/>
              </a:rPr>
              <a:t> de programme de </a:t>
            </a:r>
            <a:r>
              <a:rPr lang="en-US" sz="1600" b="0" err="1">
                <a:effectLst/>
              </a:rPr>
              <a:t>suivi</a:t>
            </a:r>
            <a:r>
              <a:rPr lang="en-US" sz="1600" b="0">
                <a:effectLst/>
              </a:rPr>
              <a:t> </a:t>
            </a:r>
            <a:r>
              <a:rPr lang="en-US" sz="1600" b="0" err="1">
                <a:effectLst/>
              </a:rPr>
              <a:t>psychologique</a:t>
            </a:r>
            <a:r>
              <a:rPr lang="en-US" sz="1600" b="0">
                <a:effectLst/>
              </a:rPr>
              <a:t> pour les filles </a:t>
            </a:r>
            <a:r>
              <a:rPr lang="en-US" sz="1600" b="0" err="1">
                <a:effectLst/>
              </a:rPr>
              <a:t>déplacées</a:t>
            </a:r>
            <a:r>
              <a:rPr lang="en-US" sz="1600" b="0">
                <a:effectLst/>
              </a:rPr>
              <a:t> </a:t>
            </a:r>
            <a:r>
              <a:rPr lang="en-US" sz="1600" b="0" err="1">
                <a:effectLst/>
              </a:rPr>
              <a:t>ou</a:t>
            </a:r>
            <a:r>
              <a:rPr lang="en-US" sz="1600" b="0">
                <a:effectLst/>
              </a:rPr>
              <a:t> de  formation pour les </a:t>
            </a:r>
            <a:r>
              <a:rPr lang="en-US" sz="1600" b="0" err="1">
                <a:effectLst/>
              </a:rPr>
              <a:t>enseignants</a:t>
            </a:r>
            <a:r>
              <a:rPr lang="en-US" sz="1600" b="0">
                <a:effectLst/>
              </a:rPr>
              <a:t> pour apprehender les </a:t>
            </a:r>
            <a:r>
              <a:rPr lang="en-US" sz="1600" b="0" err="1">
                <a:effectLst/>
              </a:rPr>
              <a:t>traumatismes</a:t>
            </a:r>
            <a:r>
              <a:rPr lang="en-US" sz="1600" b="0">
                <a:effectLst/>
              </a:rPr>
              <a:t> </a:t>
            </a:r>
            <a:r>
              <a:rPr lang="en-US" sz="1600" b="0" err="1">
                <a:effectLst/>
              </a:rPr>
              <a:t>psychologiques</a:t>
            </a:r>
            <a:r>
              <a:rPr lang="en-US" sz="1600" b="0"/>
              <a:t> ne </a:t>
            </a:r>
            <a:r>
              <a:rPr lang="en-US" sz="1600" b="0" err="1">
                <a:effectLst/>
              </a:rPr>
              <a:t>permet</a:t>
            </a:r>
            <a:r>
              <a:rPr lang="en-US" sz="1600" b="0">
                <a:effectLst/>
              </a:rPr>
              <a:t> pas de </a:t>
            </a:r>
            <a:r>
              <a:rPr lang="en-US" sz="1600" b="0" err="1">
                <a:effectLst/>
              </a:rPr>
              <a:t>fournir</a:t>
            </a:r>
            <a:r>
              <a:rPr lang="en-US" sz="1600" b="0">
                <a:effectLst/>
              </a:rPr>
              <a:t> un </a:t>
            </a:r>
            <a:r>
              <a:rPr lang="en-US" sz="1600" b="0" err="1">
                <a:effectLst/>
              </a:rPr>
              <a:t>soutien</a:t>
            </a:r>
            <a:r>
              <a:rPr lang="en-US" sz="1600" b="0">
                <a:effectLst/>
              </a:rPr>
              <a:t> </a:t>
            </a:r>
            <a:r>
              <a:rPr lang="en-US" sz="1600" b="0" err="1">
                <a:effectLst/>
              </a:rPr>
              <a:t>adéquat</a:t>
            </a:r>
            <a:r>
              <a:rPr lang="en-US" sz="1600" b="0">
                <a:effectLst/>
              </a:rPr>
              <a:t> aux filles </a:t>
            </a:r>
            <a:r>
              <a:rPr lang="en-US" sz="1600" b="0" err="1">
                <a:effectLst/>
              </a:rPr>
              <a:t>lorsqu’elles</a:t>
            </a:r>
            <a:r>
              <a:rPr lang="en-US" sz="1600" b="0">
                <a:effectLst/>
              </a:rPr>
              <a:t> </a:t>
            </a:r>
            <a:r>
              <a:rPr lang="en-US" sz="1600" b="0" err="1">
                <a:effectLst/>
              </a:rPr>
              <a:t>retournent</a:t>
            </a:r>
            <a:r>
              <a:rPr lang="en-US" sz="1600" b="0">
                <a:effectLst/>
              </a:rPr>
              <a:t> </a:t>
            </a:r>
            <a:r>
              <a:rPr lang="en-US" sz="1600" b="0" err="1">
                <a:effectLst/>
              </a:rPr>
              <a:t>à</a:t>
            </a:r>
            <a:r>
              <a:rPr lang="en-US" sz="1600" b="0">
                <a:effectLst/>
              </a:rPr>
              <a:t> </a:t>
            </a:r>
            <a:r>
              <a:rPr lang="en-US" sz="1600" b="0" err="1">
                <a:effectLst/>
              </a:rPr>
              <a:t>l’école</a:t>
            </a:r>
            <a:r>
              <a:rPr lang="en-US" sz="1600" b="0">
                <a:effectLst/>
              </a:rPr>
              <a:t>. </a:t>
            </a:r>
          </a:p>
          <a:p>
            <a:pPr marL="342900" lvl="0" indent="-228600">
              <a:lnSpc>
                <a:spcPct val="90000"/>
              </a:lnSpc>
              <a:buFont typeface="Arial" panose="020B0604020202020204" pitchFamily="34" charset="0"/>
              <a:buChar char="•"/>
            </a:pPr>
            <a:endParaRPr lang="en-US" sz="1600" b="0">
              <a:effectLst/>
            </a:endParaRPr>
          </a:p>
        </p:txBody>
      </p:sp>
      <p:sp>
        <p:nvSpPr>
          <p:cNvPr id="5" name="Content Placeholder 5">
            <a:extLst>
              <a:ext uri="{FF2B5EF4-FFF2-40B4-BE49-F238E27FC236}">
                <a16:creationId xmlns:a16="http://schemas.microsoft.com/office/drawing/2014/main" id="{AF4DF47C-D4ED-6A67-E03D-A0A6C356E1F2}"/>
              </a:ext>
            </a:extLst>
          </p:cNvPr>
          <p:cNvSpPr txBox="1">
            <a:spLocks/>
          </p:cNvSpPr>
          <p:nvPr/>
        </p:nvSpPr>
        <p:spPr>
          <a:xfrm>
            <a:off x="1093100" y="2438691"/>
            <a:ext cx="6957799" cy="41612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FR" sz="1800" b="0" i="0" u="none" strike="noStrike" kern="1200" cap="none" spc="0" normalizeH="0" baseline="0" noProof="0">
              <a:ln>
                <a:noFill/>
              </a:ln>
              <a:solidFill>
                <a:srgbClr val="304048"/>
              </a:solidFill>
              <a:effectLst/>
              <a:uLnTx/>
              <a:uFillTx/>
              <a:latin typeface="Adelle Rg"/>
              <a:ea typeface="+mn-ea"/>
              <a:cs typeface="+mn-cs"/>
            </a:endParaRPr>
          </a:p>
        </p:txBody>
      </p:sp>
      <p:sp>
        <p:nvSpPr>
          <p:cNvPr id="2" name="TextBox 1">
            <a:extLst>
              <a:ext uri="{FF2B5EF4-FFF2-40B4-BE49-F238E27FC236}">
                <a16:creationId xmlns:a16="http://schemas.microsoft.com/office/drawing/2014/main" id="{647C85E9-DA71-E454-23F7-E596A4947DA9}"/>
              </a:ext>
            </a:extLst>
          </p:cNvPr>
          <p:cNvSpPr txBox="1"/>
          <p:nvPr/>
        </p:nvSpPr>
        <p:spPr>
          <a:xfrm>
            <a:off x="3072023" y="275929"/>
            <a:ext cx="56414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304048"/>
                </a:solidFill>
                <a:effectLst/>
                <a:uLnTx/>
                <a:uFillTx/>
                <a:latin typeface="Adelle Rg"/>
                <a:ea typeface="+mn-ea"/>
                <a:cs typeface="+mn-cs"/>
              </a:rPr>
              <a:t>Déplacements</a:t>
            </a:r>
            <a:r>
              <a:rPr kumimoji="0" lang="en-US" sz="1800" b="0" i="0" u="none" strike="noStrike" kern="1200" cap="none" spc="0" normalizeH="0" baseline="0" noProof="0">
                <a:ln>
                  <a:noFill/>
                </a:ln>
                <a:solidFill>
                  <a:srgbClr val="304048"/>
                </a:solidFill>
                <a:effectLst/>
                <a:uLnTx/>
                <a:uFillTx/>
                <a:latin typeface="Adelle Rg"/>
                <a:ea typeface="+mn-ea"/>
                <a:cs typeface="+mn-cs"/>
              </a:rPr>
              <a:t>, fermeture </a:t>
            </a:r>
            <a:r>
              <a:rPr kumimoji="0" lang="en-US" sz="1800" b="0" i="0" u="none" strike="noStrike" kern="1200" cap="none" spc="0" normalizeH="0" baseline="0" noProof="0" err="1">
                <a:ln>
                  <a:noFill/>
                </a:ln>
                <a:solidFill>
                  <a:srgbClr val="304048"/>
                </a:solidFill>
                <a:effectLst/>
                <a:uLnTx/>
                <a:uFillTx/>
                <a:latin typeface="Adelle Rg"/>
                <a:ea typeface="+mn-ea"/>
                <a:cs typeface="+mn-cs"/>
              </a:rPr>
              <a:t>d’écoles</a:t>
            </a:r>
            <a:r>
              <a:rPr kumimoji="0" lang="en-US" sz="1800" b="0" i="0" u="none" strike="noStrike" kern="1200" cap="none" spc="0" normalizeH="0" baseline="0" noProof="0">
                <a:ln>
                  <a:noFill/>
                </a:ln>
                <a:solidFill>
                  <a:srgbClr val="304048"/>
                </a:solidFill>
                <a:effectLst/>
                <a:uLnTx/>
                <a:uFillTx/>
                <a:latin typeface="Adelle Rg"/>
                <a:ea typeface="+mn-ea"/>
                <a:cs typeface="+mn-cs"/>
              </a:rPr>
              <a:t> et  </a:t>
            </a:r>
            <a:r>
              <a:rPr kumimoji="0" lang="en-US" sz="1800" b="0" i="0" u="none" strike="noStrike" kern="1200" cap="none" spc="0" normalizeH="0" baseline="0" noProof="0" err="1">
                <a:ln>
                  <a:noFill/>
                </a:ln>
                <a:solidFill>
                  <a:srgbClr val="304048"/>
                </a:solidFill>
                <a:effectLst/>
                <a:uLnTx/>
                <a:uFillTx/>
                <a:latin typeface="Adelle Rg"/>
                <a:ea typeface="+mn-ea"/>
                <a:cs typeface="+mn-cs"/>
              </a:rPr>
              <a:t>éducation</a:t>
            </a:r>
            <a:r>
              <a:rPr kumimoji="0" lang="en-US" sz="1800" b="0" i="0" u="none" strike="noStrike" kern="1200" cap="none" spc="0" normalizeH="0" baseline="0" noProof="0">
                <a:ln>
                  <a:noFill/>
                </a:ln>
                <a:solidFill>
                  <a:srgbClr val="304048"/>
                </a:solidFill>
                <a:effectLst/>
                <a:uLnTx/>
                <a:uFillTx/>
                <a:latin typeface="Adelle Rg"/>
                <a:ea typeface="+mn-ea"/>
                <a:cs typeface="+mn-cs"/>
              </a:rPr>
              <a:t> des filles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srgbClr val="304048"/>
              </a:solidFill>
              <a:effectLst/>
              <a:uLnTx/>
              <a:uFillTx/>
              <a:latin typeface="Adelle Rg"/>
              <a:ea typeface="+mn-ea"/>
              <a:cs typeface="+mn-cs"/>
            </a:endParaRPr>
          </a:p>
        </p:txBody>
      </p:sp>
    </p:spTree>
    <p:extLst>
      <p:ext uri="{BB962C8B-B14F-4D97-AF65-F5344CB8AC3E}">
        <p14:creationId xmlns:p14="http://schemas.microsoft.com/office/powerpoint/2010/main" val="3687506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AF9F5"/>
              </a:solidFill>
              <a:effectLst/>
              <a:uLnTx/>
              <a:uFillTx/>
              <a:latin typeface="Adelle Rg"/>
              <a:ea typeface="+mn-ea"/>
              <a:cs typeface="+mn-cs"/>
            </a:endParaRPr>
          </a:p>
        </p:txBody>
      </p:sp>
      <p:sp useBgFill="1">
        <p:nvSpPr>
          <p:cNvPr id="11" name="Freeform: Shape 10">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14166"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08608"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5026F0-09F1-7EB4-F314-C2664954BA54}"/>
              </a:ext>
            </a:extLst>
          </p:cNvPr>
          <p:cNvSpPr>
            <a:spLocks noGrp="1"/>
          </p:cNvSpPr>
          <p:nvPr>
            <p:ph type="title"/>
          </p:nvPr>
        </p:nvSpPr>
        <p:spPr>
          <a:xfrm>
            <a:off x="466344" y="1161288"/>
            <a:ext cx="2702052" cy="4526280"/>
          </a:xfrm>
        </p:spPr>
        <p:txBody>
          <a:bodyPr vert="horz" lIns="91440" tIns="45720" rIns="91440" bIns="45720" rtlCol="0" anchor="ctr">
            <a:noAutofit/>
          </a:bodyPr>
          <a:lstStyle/>
          <a:p>
            <a:pPr algn="l">
              <a:lnSpc>
                <a:spcPct val="90000"/>
              </a:lnSpc>
            </a:pPr>
            <a:br>
              <a:rPr lang="en-US" sz="2400" b="1" kern="1200">
                <a:solidFill>
                  <a:schemeClr val="tx1"/>
                </a:solidFill>
                <a:effectLst/>
                <a:latin typeface="+mj-lt"/>
                <a:ea typeface="+mj-ea"/>
                <a:cs typeface="+mj-cs"/>
              </a:rPr>
            </a:br>
            <a:br>
              <a:rPr lang="en-US" sz="2400" b="1" kern="1200">
                <a:solidFill>
                  <a:schemeClr val="tx1"/>
                </a:solidFill>
                <a:effectLst/>
                <a:latin typeface="+mj-lt"/>
                <a:ea typeface="+mj-ea"/>
                <a:cs typeface="+mj-cs"/>
              </a:rPr>
            </a:br>
            <a:br>
              <a:rPr lang="en-US" sz="2400" b="1" kern="1200">
                <a:solidFill>
                  <a:schemeClr val="tx1"/>
                </a:solidFill>
                <a:effectLst/>
                <a:latin typeface="+mj-lt"/>
                <a:ea typeface="+mj-ea"/>
                <a:cs typeface="+mj-cs"/>
              </a:rPr>
            </a:br>
            <a:r>
              <a:rPr lang="en-US" sz="2400" b="1" kern="1200" err="1">
                <a:solidFill>
                  <a:schemeClr val="tx1"/>
                </a:solidFill>
                <a:effectLst/>
                <a:latin typeface="+mj-lt"/>
                <a:ea typeface="+mj-ea"/>
                <a:cs typeface="+mj-cs"/>
              </a:rPr>
              <a:t>L’insécurité</a:t>
            </a:r>
            <a:r>
              <a:rPr lang="en-US" sz="2400" b="1" kern="1200">
                <a:solidFill>
                  <a:schemeClr val="tx1"/>
                </a:solidFill>
                <a:effectLst/>
                <a:latin typeface="+mj-lt"/>
                <a:ea typeface="+mj-ea"/>
                <a:cs typeface="+mj-cs"/>
              </a:rPr>
              <a:t> </a:t>
            </a:r>
            <a:r>
              <a:rPr lang="en-US" sz="2400" b="1" kern="1200" err="1">
                <a:solidFill>
                  <a:schemeClr val="tx1"/>
                </a:solidFill>
                <a:effectLst/>
                <a:latin typeface="+mj-lt"/>
                <a:ea typeface="+mj-ea"/>
                <a:cs typeface="+mj-cs"/>
              </a:rPr>
              <a:t>exacerbe</a:t>
            </a:r>
            <a:r>
              <a:rPr lang="en-US" sz="2400" b="1" kern="1200">
                <a:solidFill>
                  <a:schemeClr val="tx1"/>
                </a:solidFill>
                <a:effectLst/>
                <a:latin typeface="+mj-lt"/>
                <a:ea typeface="+mj-ea"/>
                <a:cs typeface="+mj-cs"/>
              </a:rPr>
              <a:t> les </a:t>
            </a:r>
            <a:r>
              <a:rPr lang="en-US" sz="2400" b="1" kern="1200" err="1">
                <a:solidFill>
                  <a:schemeClr val="tx1"/>
                </a:solidFill>
                <a:effectLst/>
                <a:latin typeface="+mj-lt"/>
                <a:ea typeface="+mj-ea"/>
                <a:cs typeface="+mj-cs"/>
              </a:rPr>
              <a:t>comportements</a:t>
            </a:r>
            <a:r>
              <a:rPr lang="en-US" sz="2400" b="1" kern="1200">
                <a:solidFill>
                  <a:schemeClr val="tx1"/>
                </a:solidFill>
                <a:effectLst/>
                <a:latin typeface="+mj-lt"/>
                <a:ea typeface="+mj-ea"/>
                <a:cs typeface="+mj-cs"/>
              </a:rPr>
              <a:t> </a:t>
            </a:r>
            <a:r>
              <a:rPr lang="en-US" sz="2400" b="1" kern="1200" err="1">
                <a:solidFill>
                  <a:schemeClr val="tx1"/>
                </a:solidFill>
                <a:effectLst/>
                <a:latin typeface="+mj-lt"/>
                <a:ea typeface="+mj-ea"/>
                <a:cs typeface="+mj-cs"/>
              </a:rPr>
              <a:t>surprotecteurs</a:t>
            </a:r>
            <a:r>
              <a:rPr lang="en-US" sz="2400" b="1" kern="1200">
                <a:solidFill>
                  <a:schemeClr val="tx1"/>
                </a:solidFill>
                <a:effectLst/>
                <a:latin typeface="+mj-lt"/>
                <a:ea typeface="+mj-ea"/>
                <a:cs typeface="+mj-cs"/>
              </a:rPr>
              <a:t> </a:t>
            </a:r>
            <a:r>
              <a:rPr lang="en-US" sz="2400" b="1" kern="1200" err="1">
                <a:solidFill>
                  <a:schemeClr val="tx1"/>
                </a:solidFill>
                <a:effectLst/>
                <a:latin typeface="+mj-lt"/>
                <a:ea typeface="+mj-ea"/>
                <a:cs typeface="+mj-cs"/>
              </a:rPr>
              <a:t>envers</a:t>
            </a:r>
            <a:r>
              <a:rPr lang="en-US" sz="2400" b="1" kern="1200">
                <a:solidFill>
                  <a:schemeClr val="tx1"/>
                </a:solidFill>
                <a:effectLst/>
                <a:latin typeface="+mj-lt"/>
                <a:ea typeface="+mj-ea"/>
                <a:cs typeface="+mj-cs"/>
              </a:rPr>
              <a:t> les filles et incite les parents </a:t>
            </a:r>
            <a:r>
              <a:rPr lang="en-US" sz="2400" b="1" kern="1200" err="1">
                <a:solidFill>
                  <a:schemeClr val="tx1"/>
                </a:solidFill>
                <a:effectLst/>
                <a:latin typeface="+mj-lt"/>
                <a:ea typeface="+mj-ea"/>
                <a:cs typeface="+mj-cs"/>
              </a:rPr>
              <a:t>à</a:t>
            </a:r>
            <a:r>
              <a:rPr lang="en-US" sz="2400" b="1" kern="1200">
                <a:solidFill>
                  <a:schemeClr val="tx1"/>
                </a:solidFill>
                <a:effectLst/>
                <a:latin typeface="+mj-lt"/>
                <a:ea typeface="+mj-ea"/>
                <a:cs typeface="+mj-cs"/>
              </a:rPr>
              <a:t> </a:t>
            </a:r>
            <a:r>
              <a:rPr lang="en-US" sz="2400" b="1" kern="1200" err="1">
                <a:solidFill>
                  <a:schemeClr val="tx1"/>
                </a:solidFill>
                <a:effectLst/>
                <a:latin typeface="+mj-lt"/>
                <a:ea typeface="+mj-ea"/>
                <a:cs typeface="+mj-cs"/>
              </a:rPr>
              <a:t>être</a:t>
            </a:r>
            <a:r>
              <a:rPr lang="en-US" sz="2400" b="1" kern="1200">
                <a:solidFill>
                  <a:schemeClr val="tx1"/>
                </a:solidFill>
                <a:effectLst/>
                <a:latin typeface="+mj-lt"/>
                <a:ea typeface="+mj-ea"/>
                <a:cs typeface="+mj-cs"/>
              </a:rPr>
              <a:t> </a:t>
            </a:r>
            <a:r>
              <a:rPr lang="en-US" sz="2400" b="1" kern="1200" err="1">
                <a:solidFill>
                  <a:schemeClr val="tx1"/>
                </a:solidFill>
                <a:effectLst/>
                <a:latin typeface="+mj-lt"/>
                <a:ea typeface="+mj-ea"/>
                <a:cs typeface="+mj-cs"/>
              </a:rPr>
              <a:t>sélectifs</a:t>
            </a:r>
            <a:r>
              <a:rPr lang="en-US" sz="2400" b="1" kern="1200">
                <a:solidFill>
                  <a:schemeClr val="tx1"/>
                </a:solidFill>
                <a:effectLst/>
                <a:latin typeface="+mj-lt"/>
                <a:ea typeface="+mj-ea"/>
                <a:cs typeface="+mj-cs"/>
              </a:rPr>
              <a:t> dans les </a:t>
            </a:r>
            <a:r>
              <a:rPr lang="en-US" sz="2400" b="1" kern="1200" err="1">
                <a:solidFill>
                  <a:schemeClr val="tx1"/>
                </a:solidFill>
                <a:effectLst/>
                <a:latin typeface="+mj-lt"/>
                <a:ea typeface="+mj-ea"/>
                <a:cs typeface="+mj-cs"/>
              </a:rPr>
              <a:t>décisions</a:t>
            </a:r>
            <a:r>
              <a:rPr lang="en-US" sz="2400" b="1" kern="1200">
                <a:solidFill>
                  <a:schemeClr val="tx1"/>
                </a:solidFill>
                <a:effectLst/>
                <a:latin typeface="+mj-lt"/>
                <a:ea typeface="+mj-ea"/>
                <a:cs typeface="+mj-cs"/>
              </a:rPr>
              <a:t> </a:t>
            </a:r>
            <a:r>
              <a:rPr lang="en-US" sz="2400" b="1" kern="1200" err="1">
                <a:solidFill>
                  <a:schemeClr val="tx1"/>
                </a:solidFill>
                <a:effectLst/>
                <a:latin typeface="+mj-lt"/>
                <a:ea typeface="+mj-ea"/>
                <a:cs typeface="+mj-cs"/>
              </a:rPr>
              <a:t>concernant</a:t>
            </a:r>
            <a:r>
              <a:rPr lang="en-US" sz="2400" b="1" kern="1200">
                <a:solidFill>
                  <a:schemeClr val="tx1"/>
                </a:solidFill>
                <a:effectLst/>
                <a:latin typeface="+mj-lt"/>
                <a:ea typeface="+mj-ea"/>
                <a:cs typeface="+mj-cs"/>
              </a:rPr>
              <a:t> </a:t>
            </a:r>
            <a:r>
              <a:rPr lang="en-US" sz="2400" b="1" kern="1200" err="1">
                <a:solidFill>
                  <a:schemeClr val="tx1"/>
                </a:solidFill>
                <a:effectLst/>
                <a:latin typeface="+mj-lt"/>
                <a:ea typeface="+mj-ea"/>
                <a:cs typeface="+mj-cs"/>
              </a:rPr>
              <a:t>l’éducation</a:t>
            </a:r>
            <a:r>
              <a:rPr lang="en-US" sz="2400" b="1" kern="1200">
                <a:solidFill>
                  <a:schemeClr val="tx1"/>
                </a:solidFill>
                <a:effectLst/>
                <a:latin typeface="+mj-lt"/>
                <a:ea typeface="+mj-ea"/>
                <a:cs typeface="+mj-cs"/>
              </a:rPr>
              <a:t> des enfants</a:t>
            </a:r>
            <a:br>
              <a:rPr lang="en-US" sz="2400" b="1" kern="1200">
                <a:solidFill>
                  <a:schemeClr val="tx1"/>
                </a:solidFill>
                <a:effectLst/>
                <a:latin typeface="+mj-lt"/>
                <a:ea typeface="+mj-ea"/>
                <a:cs typeface="+mj-cs"/>
              </a:rPr>
            </a:br>
            <a:r>
              <a:rPr lang="en-US" sz="2400" kern="1200">
                <a:solidFill>
                  <a:schemeClr val="tx1"/>
                </a:solidFill>
                <a:effectLst/>
                <a:latin typeface="+mj-lt"/>
                <a:ea typeface="+mj-ea"/>
                <a:cs typeface="+mj-cs"/>
              </a:rPr>
              <a:t> </a:t>
            </a:r>
            <a:br>
              <a:rPr lang="en-US" sz="2400" kern="1200">
                <a:solidFill>
                  <a:schemeClr val="tx1"/>
                </a:solidFill>
                <a:effectLst/>
                <a:latin typeface="+mj-lt"/>
                <a:ea typeface="+mj-ea"/>
                <a:cs typeface="+mj-cs"/>
              </a:rPr>
            </a:br>
            <a:br>
              <a:rPr lang="en-US" sz="2400" kern="1200">
                <a:solidFill>
                  <a:schemeClr val="tx1"/>
                </a:solidFill>
                <a:latin typeface="+mj-lt"/>
                <a:ea typeface="+mj-ea"/>
                <a:cs typeface="+mj-cs"/>
              </a:rPr>
            </a:br>
            <a:endParaRPr lang="en-US" sz="2400" kern="1200">
              <a:solidFill>
                <a:schemeClr val="tx1"/>
              </a:solidFill>
              <a:latin typeface="+mj-lt"/>
              <a:ea typeface="+mj-ea"/>
              <a:cs typeface="+mj-cs"/>
            </a:endParaRP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D957D536-1DA0-0243-6190-6E90C5DD827B}"/>
              </a:ext>
            </a:extLst>
          </p:cNvPr>
          <p:cNvSpPr>
            <a:spLocks noGrp="1"/>
          </p:cNvSpPr>
          <p:nvPr>
            <p:ph sz="half" idx="2"/>
          </p:nvPr>
        </p:nvSpPr>
        <p:spPr>
          <a:xfrm>
            <a:off x="3419872" y="116632"/>
            <a:ext cx="5724129" cy="6741368"/>
          </a:xfrm>
        </p:spPr>
        <p:txBody>
          <a:bodyPr vert="horz" lIns="91440" tIns="45720" rIns="91440" bIns="45720" rtlCol="0" anchor="ctr">
            <a:noAutofit/>
          </a:bodyPr>
          <a:lstStyle/>
          <a:p>
            <a:pPr marL="342900" lvl="0" indent="-228600"/>
            <a:r>
              <a:rPr lang="en-US" sz="1800">
                <a:effectLst/>
              </a:rPr>
              <a:t>Absence </a:t>
            </a:r>
            <a:r>
              <a:rPr lang="en-US" sz="1800" err="1">
                <a:effectLst/>
              </a:rPr>
              <a:t>d’alternative</a:t>
            </a:r>
            <a:r>
              <a:rPr lang="en-US" sz="1800">
                <a:effectLst/>
              </a:rPr>
              <a:t> pour la </a:t>
            </a:r>
            <a:r>
              <a:rPr lang="en-US" sz="1800" err="1">
                <a:effectLst/>
              </a:rPr>
              <a:t>prise</a:t>
            </a:r>
            <a:r>
              <a:rPr lang="en-US" sz="1800">
                <a:effectLst/>
              </a:rPr>
              <a:t> en charge des filles PDI: les parents ne font pas </a:t>
            </a:r>
            <a:r>
              <a:rPr lang="en-US" sz="1800" err="1">
                <a:effectLst/>
              </a:rPr>
              <a:t>confiance</a:t>
            </a:r>
            <a:r>
              <a:rPr lang="en-US" sz="1800">
                <a:effectLst/>
              </a:rPr>
              <a:t> aux </a:t>
            </a:r>
            <a:r>
              <a:rPr lang="en-US" sz="1800" err="1">
                <a:effectLst/>
              </a:rPr>
              <a:t>familles</a:t>
            </a:r>
            <a:r>
              <a:rPr lang="en-US" sz="1800">
                <a:effectLst/>
              </a:rPr>
              <a:t> d’accueil, en particulier pendant la </a:t>
            </a:r>
            <a:r>
              <a:rPr lang="en-US" sz="1800" err="1">
                <a:effectLst/>
              </a:rPr>
              <a:t>puberté</a:t>
            </a:r>
            <a:r>
              <a:rPr lang="en-US" sz="1800">
                <a:effectLst/>
              </a:rPr>
              <a:t> des filles. </a:t>
            </a:r>
          </a:p>
          <a:p>
            <a:pPr marL="114300" lvl="0" indent="0">
              <a:buNone/>
            </a:pPr>
            <a:endParaRPr lang="en-US" sz="1800">
              <a:effectLst/>
            </a:endParaRPr>
          </a:p>
          <a:p>
            <a:pPr marL="342900" lvl="0" indent="-228600"/>
            <a:r>
              <a:rPr lang="en-US" sz="1800">
                <a:effectLst/>
              </a:rPr>
              <a:t>Perception </a:t>
            </a:r>
            <a:r>
              <a:rPr lang="en-US" sz="1800"/>
              <a:t>que la </a:t>
            </a:r>
            <a:r>
              <a:rPr lang="en-US" sz="1800">
                <a:effectLst/>
              </a:rPr>
              <a:t>fille ne doit pas </a:t>
            </a:r>
            <a:r>
              <a:rPr lang="en-US" sz="1800" err="1">
                <a:effectLst/>
              </a:rPr>
              <a:t>souffrir</a:t>
            </a:r>
            <a:r>
              <a:rPr lang="en-US" sz="1800">
                <a:effectLst/>
              </a:rPr>
              <a:t> </a:t>
            </a:r>
            <a:r>
              <a:rPr lang="en-US" sz="1800" err="1">
                <a:effectLst/>
              </a:rPr>
              <a:t>d'aucun</a:t>
            </a:r>
            <a:r>
              <a:rPr lang="en-US" sz="1800">
                <a:effectLst/>
              </a:rPr>
              <a:t> </a:t>
            </a:r>
            <a:r>
              <a:rPr lang="en-US" sz="1800" err="1">
                <a:effectLst/>
              </a:rPr>
              <a:t>besoin</a:t>
            </a:r>
            <a:r>
              <a:rPr lang="en-US" sz="1800">
                <a:effectLst/>
              </a:rPr>
              <a:t> matériel pour </a:t>
            </a:r>
            <a:r>
              <a:rPr lang="en-US" sz="1800" err="1">
                <a:effectLst/>
              </a:rPr>
              <a:t>qu'elle</a:t>
            </a:r>
            <a:r>
              <a:rPr lang="en-US" sz="1800">
                <a:effectLst/>
              </a:rPr>
              <a:t> </a:t>
            </a:r>
            <a:r>
              <a:rPr lang="en-US" sz="1800" err="1">
                <a:effectLst/>
              </a:rPr>
              <a:t>puisse</a:t>
            </a:r>
            <a:r>
              <a:rPr lang="en-US" sz="1800">
                <a:effectLst/>
              </a:rPr>
              <a:t> continuer </a:t>
            </a:r>
            <a:r>
              <a:rPr lang="en-US" sz="1800" err="1">
                <a:effectLst/>
              </a:rPr>
              <a:t>ses</a:t>
            </a:r>
            <a:r>
              <a:rPr lang="en-US" sz="1800">
                <a:effectLst/>
              </a:rPr>
              <a:t> études, </a:t>
            </a:r>
            <a:r>
              <a:rPr lang="en-US" sz="1800" err="1">
                <a:effectLst/>
              </a:rPr>
              <a:t>mais</a:t>
            </a:r>
            <a:r>
              <a:rPr lang="en-US" sz="1800">
                <a:effectLst/>
              </a:rPr>
              <a:t> en raison de la crise, la </a:t>
            </a:r>
            <a:r>
              <a:rPr lang="en-US" sz="1800" err="1">
                <a:effectLst/>
              </a:rPr>
              <a:t>plupart</a:t>
            </a:r>
            <a:r>
              <a:rPr lang="en-US" sz="1800">
                <a:effectLst/>
              </a:rPr>
              <a:t> des parents </a:t>
            </a:r>
            <a:r>
              <a:rPr lang="en-US" sz="1800" err="1">
                <a:effectLst/>
              </a:rPr>
              <a:t>n'ont</a:t>
            </a:r>
            <a:r>
              <a:rPr lang="en-US" sz="1800">
                <a:effectLst/>
              </a:rPr>
              <a:t> plus </a:t>
            </a:r>
            <a:r>
              <a:rPr lang="en-US" sz="1800" err="1">
                <a:effectLst/>
              </a:rPr>
              <a:t>d'activités</a:t>
            </a:r>
            <a:r>
              <a:rPr lang="en-US" sz="1800">
                <a:effectLst/>
              </a:rPr>
              <a:t> </a:t>
            </a:r>
            <a:r>
              <a:rPr lang="en-US" sz="1800" err="1">
                <a:effectLst/>
              </a:rPr>
              <a:t>génératrices</a:t>
            </a:r>
            <a:r>
              <a:rPr lang="en-US" sz="1800">
                <a:effectLst/>
              </a:rPr>
              <a:t> de </a:t>
            </a:r>
            <a:r>
              <a:rPr lang="en-US" sz="1800" err="1">
                <a:effectLst/>
              </a:rPr>
              <a:t>revenus</a:t>
            </a:r>
            <a:r>
              <a:rPr lang="en-US" sz="1800">
                <a:effectLst/>
              </a:rPr>
              <a:t>.</a:t>
            </a:r>
          </a:p>
          <a:p>
            <a:pPr marL="114300" lvl="0" indent="0">
              <a:buNone/>
            </a:pPr>
            <a:endParaRPr lang="en-US" sz="1800">
              <a:effectLst/>
            </a:endParaRPr>
          </a:p>
          <a:p>
            <a:pPr marL="342900" lvl="0" indent="-228600"/>
            <a:r>
              <a:rPr lang="en-US" sz="1800" err="1"/>
              <a:t>Renforcement</a:t>
            </a:r>
            <a:r>
              <a:rPr lang="en-US" sz="1800"/>
              <a:t> de la </a:t>
            </a:r>
            <a:r>
              <a:rPr lang="en-US" sz="1800" err="1">
                <a:effectLst/>
              </a:rPr>
              <a:t>norme</a:t>
            </a:r>
            <a:r>
              <a:rPr lang="en-US" sz="1800">
                <a:effectLst/>
              </a:rPr>
              <a:t> </a:t>
            </a:r>
            <a:r>
              <a:rPr lang="en-US" sz="1800" err="1">
                <a:effectLst/>
              </a:rPr>
              <a:t>sociale</a:t>
            </a:r>
            <a:r>
              <a:rPr lang="en-US" sz="1800">
                <a:effectLst/>
              </a:rPr>
              <a:t> qui </a:t>
            </a:r>
            <a:r>
              <a:rPr lang="en-US" sz="1800" err="1">
                <a:effectLst/>
              </a:rPr>
              <a:t>donne</a:t>
            </a:r>
            <a:r>
              <a:rPr lang="en-US" sz="1800">
                <a:effectLst/>
              </a:rPr>
              <a:t> la </a:t>
            </a:r>
            <a:r>
              <a:rPr lang="en-US" sz="1800" err="1">
                <a:effectLst/>
              </a:rPr>
              <a:t>priorité</a:t>
            </a:r>
            <a:r>
              <a:rPr lang="en-US" sz="1800">
                <a:effectLst/>
              </a:rPr>
              <a:t> </a:t>
            </a:r>
            <a:r>
              <a:rPr lang="en-US" sz="1800" err="1">
                <a:effectLst/>
              </a:rPr>
              <a:t>à</a:t>
            </a:r>
            <a:r>
              <a:rPr lang="en-US" sz="1800">
                <a:effectLst/>
              </a:rPr>
              <a:t> </a:t>
            </a:r>
            <a:r>
              <a:rPr lang="en-US" sz="1800" err="1">
                <a:effectLst/>
              </a:rPr>
              <a:t>l’éducation</a:t>
            </a:r>
            <a:r>
              <a:rPr lang="en-US" sz="1800">
                <a:effectLst/>
              </a:rPr>
              <a:t> des garçons par rapport </a:t>
            </a:r>
            <a:r>
              <a:rPr lang="en-US" sz="1800" err="1">
                <a:effectLst/>
              </a:rPr>
              <a:t>à</a:t>
            </a:r>
            <a:r>
              <a:rPr lang="en-US" sz="1800">
                <a:effectLst/>
              </a:rPr>
              <a:t> </a:t>
            </a:r>
            <a:r>
              <a:rPr lang="en-US" sz="1800" err="1">
                <a:effectLst/>
              </a:rPr>
              <a:t>l’éducation</a:t>
            </a:r>
            <a:r>
              <a:rPr lang="en-US" sz="1800">
                <a:effectLst/>
              </a:rPr>
              <a:t> des filles </a:t>
            </a:r>
            <a:r>
              <a:rPr lang="en-US" sz="1800" err="1">
                <a:effectLst/>
              </a:rPr>
              <a:t>en</a:t>
            </a:r>
            <a:r>
              <a:rPr lang="en-US" sz="1800">
                <a:effectLst/>
              </a:rPr>
              <a:t> </a:t>
            </a:r>
            <a:r>
              <a:rPr lang="en-US" sz="1800" err="1">
                <a:effectLst/>
              </a:rPr>
              <a:t>contexte</a:t>
            </a:r>
            <a:r>
              <a:rPr lang="en-US" sz="1800">
                <a:effectLst/>
              </a:rPr>
              <a:t> de crise.  Dans un </a:t>
            </a:r>
            <a:r>
              <a:rPr lang="en-US" sz="1800" err="1">
                <a:effectLst/>
              </a:rPr>
              <a:t>contexte</a:t>
            </a:r>
            <a:r>
              <a:rPr lang="en-US" sz="1800">
                <a:effectLst/>
              </a:rPr>
              <a:t> de fermeture des écoles, de saturation des </a:t>
            </a:r>
            <a:r>
              <a:rPr lang="en-US" sz="1800" err="1">
                <a:effectLst/>
              </a:rPr>
              <a:t>capacités</a:t>
            </a:r>
            <a:r>
              <a:rPr lang="en-US" sz="1800">
                <a:effectLst/>
              </a:rPr>
              <a:t> </a:t>
            </a:r>
            <a:r>
              <a:rPr lang="en-US" sz="1800" err="1">
                <a:effectLst/>
              </a:rPr>
              <a:t>scolaires</a:t>
            </a:r>
            <a:r>
              <a:rPr lang="en-US" sz="1800">
                <a:effectLst/>
              </a:rPr>
              <a:t> et de manque de </a:t>
            </a:r>
            <a:r>
              <a:rPr lang="en-US" sz="1800" err="1">
                <a:effectLst/>
              </a:rPr>
              <a:t>moyens</a:t>
            </a:r>
            <a:r>
              <a:rPr lang="en-US" sz="1800">
                <a:effectLst/>
              </a:rPr>
              <a:t> financiers, les </a:t>
            </a:r>
            <a:r>
              <a:rPr lang="en-US" sz="1800" err="1">
                <a:effectLst/>
              </a:rPr>
              <a:t>jeunes</a:t>
            </a:r>
            <a:r>
              <a:rPr lang="en-US" sz="1800">
                <a:effectLst/>
              </a:rPr>
              <a:t> filles </a:t>
            </a:r>
            <a:r>
              <a:rPr lang="en-US" sz="1800" err="1">
                <a:effectLst/>
              </a:rPr>
              <a:t>sont</a:t>
            </a:r>
            <a:r>
              <a:rPr lang="en-US" sz="1800">
                <a:effectLst/>
              </a:rPr>
              <a:t> les premières </a:t>
            </a:r>
            <a:r>
              <a:rPr lang="en-US" sz="1800" err="1">
                <a:effectLst/>
              </a:rPr>
              <a:t>à</a:t>
            </a:r>
            <a:r>
              <a:rPr lang="en-US" sz="1800">
                <a:effectLst/>
              </a:rPr>
              <a:t> </a:t>
            </a:r>
            <a:r>
              <a:rPr lang="en-US" sz="1800" err="1">
                <a:effectLst/>
              </a:rPr>
              <a:t>abandonner</a:t>
            </a:r>
            <a:r>
              <a:rPr lang="en-US" sz="1800">
                <a:effectLst/>
              </a:rPr>
              <a:t> </a:t>
            </a:r>
            <a:r>
              <a:rPr lang="en-US" sz="1800" err="1">
                <a:effectLst/>
              </a:rPr>
              <a:t>l’école</a:t>
            </a:r>
            <a:r>
              <a:rPr lang="en-US" sz="1800">
                <a:effectLst/>
              </a:rPr>
              <a:t>. </a:t>
            </a:r>
            <a:r>
              <a:rPr lang="en-US" sz="1800" err="1">
                <a:effectLst/>
              </a:rPr>
              <a:t>D’autre</a:t>
            </a:r>
            <a:r>
              <a:rPr lang="en-US" sz="1800">
                <a:effectLst/>
              </a:rPr>
              <a:t> part, les parents </a:t>
            </a:r>
            <a:r>
              <a:rPr lang="en-US" sz="1800" err="1">
                <a:effectLst/>
              </a:rPr>
              <a:t>ont</a:t>
            </a:r>
            <a:r>
              <a:rPr lang="en-US" sz="1800">
                <a:effectLst/>
              </a:rPr>
              <a:t> tendance à </a:t>
            </a:r>
            <a:r>
              <a:rPr lang="en-US" sz="1800" err="1">
                <a:effectLst/>
              </a:rPr>
              <a:t>croire</a:t>
            </a:r>
            <a:r>
              <a:rPr lang="en-US" sz="1800">
                <a:effectLst/>
              </a:rPr>
              <a:t> que les garçons </a:t>
            </a:r>
            <a:r>
              <a:rPr lang="en-US" sz="1800" err="1">
                <a:effectLst/>
              </a:rPr>
              <a:t>peuvent</a:t>
            </a:r>
            <a:r>
              <a:rPr lang="en-US" sz="1800">
                <a:effectLst/>
              </a:rPr>
              <a:t> se </a:t>
            </a:r>
            <a:r>
              <a:rPr lang="en-US" sz="1800" err="1">
                <a:effectLst/>
              </a:rPr>
              <a:t>débrouiller</a:t>
            </a:r>
            <a:r>
              <a:rPr lang="en-US" sz="1800">
                <a:effectLst/>
              </a:rPr>
              <a:t> et </a:t>
            </a:r>
            <a:r>
              <a:rPr lang="en-US" sz="1800" err="1">
                <a:effectLst/>
              </a:rPr>
              <a:t>survivre</a:t>
            </a:r>
            <a:r>
              <a:rPr lang="en-US" sz="1800">
                <a:effectLst/>
              </a:rPr>
              <a:t> </a:t>
            </a:r>
            <a:r>
              <a:rPr lang="en-US" sz="1800" err="1">
                <a:effectLst/>
              </a:rPr>
              <a:t>même</a:t>
            </a:r>
            <a:r>
              <a:rPr lang="en-US" sz="1800">
                <a:effectLst/>
              </a:rPr>
              <a:t> </a:t>
            </a:r>
            <a:r>
              <a:rPr lang="en-US" sz="1800" err="1">
                <a:effectLst/>
              </a:rPr>
              <a:t>s’il</a:t>
            </a:r>
            <a:r>
              <a:rPr lang="en-US" sz="1800" err="1"/>
              <a:t>s</a:t>
            </a:r>
            <a:r>
              <a:rPr lang="en-US" sz="1800"/>
              <a:t> </a:t>
            </a:r>
            <a:r>
              <a:rPr lang="en-US" sz="1800" err="1"/>
              <a:t>sont</a:t>
            </a:r>
            <a:r>
              <a:rPr lang="en-US" sz="1800">
                <a:effectLst/>
              </a:rPr>
              <a:t> loin de </a:t>
            </a:r>
            <a:r>
              <a:rPr lang="en-US" sz="1800" err="1">
                <a:effectLst/>
              </a:rPr>
              <a:t>leurs</a:t>
            </a:r>
            <a:r>
              <a:rPr lang="en-US" sz="1800">
                <a:effectLst/>
              </a:rPr>
              <a:t> parents. </a:t>
            </a:r>
          </a:p>
        </p:txBody>
      </p:sp>
    </p:spTree>
    <p:extLst>
      <p:ext uri="{BB962C8B-B14F-4D97-AF65-F5344CB8AC3E}">
        <p14:creationId xmlns:p14="http://schemas.microsoft.com/office/powerpoint/2010/main" val="1992858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AF9F5"/>
              </a:solidFill>
              <a:effectLst/>
              <a:uLnTx/>
              <a:uFillTx/>
              <a:latin typeface="Adelle Rg"/>
              <a:ea typeface="+mn-ea"/>
              <a:cs typeface="+mn-cs"/>
            </a:endParaRPr>
          </a:p>
        </p:txBody>
      </p:sp>
      <p:sp>
        <p:nvSpPr>
          <p:cNvPr id="2" name="Title 1">
            <a:extLst>
              <a:ext uri="{FF2B5EF4-FFF2-40B4-BE49-F238E27FC236}">
                <a16:creationId xmlns:a16="http://schemas.microsoft.com/office/drawing/2014/main" id="{F8F9AFC1-1FF7-8B98-414A-6FF7F0F35C4D}"/>
              </a:ext>
            </a:extLst>
          </p:cNvPr>
          <p:cNvSpPr>
            <a:spLocks noGrp="1"/>
          </p:cNvSpPr>
          <p:nvPr>
            <p:ph type="title"/>
          </p:nvPr>
        </p:nvSpPr>
        <p:spPr>
          <a:xfrm>
            <a:off x="628650" y="365125"/>
            <a:ext cx="7886700" cy="1325563"/>
          </a:xfrm>
        </p:spPr>
        <p:txBody>
          <a:bodyPr vert="horz" lIns="91440" tIns="45720" rIns="91440" bIns="45720" rtlCol="0" anchor="ctr">
            <a:noAutofit/>
          </a:bodyPr>
          <a:lstStyle/>
          <a:p>
            <a:pPr algn="l">
              <a:lnSpc>
                <a:spcPct val="90000"/>
              </a:lnSpc>
            </a:pPr>
            <a:r>
              <a:rPr lang="en-US" sz="2400" b="1" kern="1200">
                <a:solidFill>
                  <a:schemeClr val="tx1"/>
                </a:solidFill>
                <a:effectLst/>
                <a:latin typeface="+mj-lt"/>
                <a:ea typeface="+mj-ea"/>
                <a:cs typeface="+mj-cs"/>
              </a:rPr>
              <a:t> </a:t>
            </a:r>
            <a:br>
              <a:rPr lang="en-US" sz="2400" b="1" kern="1200">
                <a:solidFill>
                  <a:schemeClr val="tx1"/>
                </a:solidFill>
                <a:effectLst/>
                <a:latin typeface="+mj-lt"/>
                <a:ea typeface="+mj-ea"/>
                <a:cs typeface="+mj-cs"/>
              </a:rPr>
            </a:br>
            <a:r>
              <a:rPr lang="en-US" sz="2400" b="1" kern="1200">
                <a:solidFill>
                  <a:schemeClr val="tx1"/>
                </a:solidFill>
                <a:effectLst/>
                <a:latin typeface="+mj-lt"/>
                <a:ea typeface="+mj-ea"/>
                <a:cs typeface="+mj-cs"/>
              </a:rPr>
              <a:t>Pratiques </a:t>
            </a:r>
            <a:r>
              <a:rPr lang="en-US" sz="2400" b="1" kern="1200" err="1">
                <a:solidFill>
                  <a:schemeClr val="tx1"/>
                </a:solidFill>
                <a:effectLst/>
                <a:latin typeface="+mj-lt"/>
                <a:ea typeface="+mj-ea"/>
                <a:cs typeface="+mj-cs"/>
              </a:rPr>
              <a:t>prometteuses</a:t>
            </a:r>
            <a:r>
              <a:rPr lang="en-US" sz="2400" b="1" kern="1200">
                <a:solidFill>
                  <a:schemeClr val="tx1"/>
                </a:solidFill>
                <a:effectLst/>
                <a:latin typeface="+mj-lt"/>
                <a:ea typeface="+mj-ea"/>
                <a:cs typeface="+mj-cs"/>
              </a:rPr>
              <a:t> et lacunes dans les </a:t>
            </a:r>
            <a:r>
              <a:rPr lang="en-US" sz="2400" b="1" kern="1200" err="1">
                <a:solidFill>
                  <a:schemeClr val="tx1"/>
                </a:solidFill>
                <a:effectLst/>
                <a:latin typeface="+mj-lt"/>
                <a:ea typeface="+mj-ea"/>
                <a:cs typeface="+mj-cs"/>
              </a:rPr>
              <a:t>réponses</a:t>
            </a:r>
            <a:r>
              <a:rPr lang="en-US" sz="2400" b="1" kern="1200">
                <a:solidFill>
                  <a:schemeClr val="tx1"/>
                </a:solidFill>
                <a:effectLst/>
                <a:latin typeface="+mj-lt"/>
                <a:ea typeface="+mj-ea"/>
                <a:cs typeface="+mj-cs"/>
              </a:rPr>
              <a:t> des </a:t>
            </a:r>
            <a:r>
              <a:rPr lang="en-US" sz="2400" b="1" kern="1200" err="1">
                <a:solidFill>
                  <a:schemeClr val="tx1"/>
                </a:solidFill>
                <a:effectLst/>
                <a:latin typeface="+mj-lt"/>
                <a:ea typeface="+mj-ea"/>
                <a:cs typeface="+mj-cs"/>
              </a:rPr>
              <a:t>gouvernements</a:t>
            </a:r>
            <a:r>
              <a:rPr lang="en-US" sz="2400" b="1" kern="1200">
                <a:solidFill>
                  <a:schemeClr val="tx1"/>
                </a:solidFill>
                <a:effectLst/>
                <a:latin typeface="+mj-lt"/>
                <a:ea typeface="+mj-ea"/>
                <a:cs typeface="+mj-cs"/>
              </a:rPr>
              <a:t> </a:t>
            </a:r>
            <a:r>
              <a:rPr lang="en-US" sz="2400" b="1" kern="1200" err="1">
                <a:solidFill>
                  <a:schemeClr val="tx1"/>
                </a:solidFill>
                <a:effectLst/>
                <a:latin typeface="+mj-lt"/>
                <a:ea typeface="+mj-ea"/>
                <a:cs typeface="+mj-cs"/>
              </a:rPr>
              <a:t>à</a:t>
            </a:r>
            <a:r>
              <a:rPr lang="en-US" sz="2400" b="1" kern="1200">
                <a:solidFill>
                  <a:schemeClr val="tx1"/>
                </a:solidFill>
                <a:effectLst/>
                <a:latin typeface="+mj-lt"/>
                <a:ea typeface="+mj-ea"/>
                <a:cs typeface="+mj-cs"/>
              </a:rPr>
              <a:t> la crise de </a:t>
            </a:r>
            <a:r>
              <a:rPr lang="en-US" sz="2400" b="1" kern="1200" err="1">
                <a:solidFill>
                  <a:schemeClr val="tx1"/>
                </a:solidFill>
                <a:effectLst/>
                <a:latin typeface="+mj-lt"/>
                <a:ea typeface="+mj-ea"/>
                <a:cs typeface="+mj-cs"/>
              </a:rPr>
              <a:t>l’éducation</a:t>
            </a:r>
            <a:r>
              <a:rPr lang="en-US" sz="2400" b="1" kern="1200">
                <a:solidFill>
                  <a:schemeClr val="tx1"/>
                </a:solidFill>
                <a:effectLst/>
                <a:latin typeface="+mj-lt"/>
                <a:ea typeface="+mj-ea"/>
                <a:cs typeface="+mj-cs"/>
              </a:rPr>
              <a:t> pour les PDI et impact sur les perspectives </a:t>
            </a:r>
            <a:r>
              <a:rPr lang="en-US" sz="2400" b="1" kern="1200" err="1">
                <a:solidFill>
                  <a:schemeClr val="tx1"/>
                </a:solidFill>
                <a:effectLst/>
                <a:latin typeface="+mj-lt"/>
                <a:ea typeface="+mj-ea"/>
                <a:cs typeface="+mj-cs"/>
              </a:rPr>
              <a:t>d’éducation</a:t>
            </a:r>
            <a:r>
              <a:rPr lang="en-US" sz="2400" b="1" kern="1200">
                <a:solidFill>
                  <a:schemeClr val="tx1"/>
                </a:solidFill>
                <a:effectLst/>
                <a:latin typeface="+mj-lt"/>
                <a:ea typeface="+mj-ea"/>
                <a:cs typeface="+mj-cs"/>
              </a:rPr>
              <a:t> des filles</a:t>
            </a:r>
            <a:br>
              <a:rPr lang="en-US" sz="2400" b="1" kern="1200">
                <a:solidFill>
                  <a:schemeClr val="tx1"/>
                </a:solidFill>
                <a:effectLst/>
                <a:latin typeface="+mj-lt"/>
                <a:ea typeface="+mj-ea"/>
                <a:cs typeface="+mj-cs"/>
              </a:rPr>
            </a:br>
            <a:endParaRPr lang="en-US" sz="2400" kern="1200">
              <a:solidFill>
                <a:schemeClr val="tx1"/>
              </a:solidFill>
              <a:latin typeface="+mj-lt"/>
              <a:ea typeface="+mj-ea"/>
              <a:cs typeface="+mj-cs"/>
            </a:endParaRPr>
          </a:p>
        </p:txBody>
      </p:sp>
      <p:sp>
        <p:nvSpPr>
          <p:cNvPr id="4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AF9F5"/>
              </a:solidFill>
              <a:effectLst/>
              <a:uLnTx/>
              <a:uFillTx/>
              <a:latin typeface="Adelle Rg"/>
              <a:ea typeface="+mn-ea"/>
              <a:cs typeface="+mn-cs"/>
            </a:endParaRPr>
          </a:p>
        </p:txBody>
      </p:sp>
      <p:sp>
        <p:nvSpPr>
          <p:cNvPr id="4" name="Content Placeholder 3">
            <a:extLst>
              <a:ext uri="{FF2B5EF4-FFF2-40B4-BE49-F238E27FC236}">
                <a16:creationId xmlns:a16="http://schemas.microsoft.com/office/drawing/2014/main" id="{585F04D7-D894-3DC9-C3A9-A4EC4E946C10}"/>
              </a:ext>
            </a:extLst>
          </p:cNvPr>
          <p:cNvSpPr>
            <a:spLocks noGrp="1"/>
          </p:cNvSpPr>
          <p:nvPr>
            <p:ph sz="half" idx="2"/>
          </p:nvPr>
        </p:nvSpPr>
        <p:spPr>
          <a:xfrm>
            <a:off x="0" y="1715633"/>
            <a:ext cx="9141714" cy="5149024"/>
          </a:xfrm>
        </p:spPr>
        <p:txBody>
          <a:bodyPr vert="horz" lIns="91440" tIns="45720" rIns="91440" bIns="45720" rtlCol="0">
            <a:noAutofit/>
          </a:bodyPr>
          <a:lstStyle/>
          <a:p>
            <a:pPr marL="457200">
              <a:lnSpc>
                <a:spcPct val="90000"/>
              </a:lnSpc>
            </a:pPr>
            <a:r>
              <a:rPr lang="en-US" sz="1800">
                <a:effectLst/>
              </a:rPr>
              <a:t>Les </a:t>
            </a:r>
            <a:r>
              <a:rPr lang="en-US" sz="1800" err="1">
                <a:effectLst/>
              </a:rPr>
              <a:t>bonnes</a:t>
            </a:r>
            <a:r>
              <a:rPr lang="en-US" sz="1800">
                <a:effectLst/>
              </a:rPr>
              <a:t> pratiques des </a:t>
            </a:r>
            <a:r>
              <a:rPr lang="en-US" sz="1800" err="1">
                <a:effectLst/>
              </a:rPr>
              <a:t>gouvernements</a:t>
            </a:r>
            <a:r>
              <a:rPr lang="en-US" sz="1800">
                <a:effectLst/>
              </a:rPr>
              <a:t> </a:t>
            </a:r>
            <a:r>
              <a:rPr lang="en-US" sz="1800" err="1">
                <a:effectLst/>
              </a:rPr>
              <a:t>telles</a:t>
            </a:r>
            <a:r>
              <a:rPr lang="en-US" sz="1800">
                <a:effectLst/>
              </a:rPr>
              <a:t> que la </a:t>
            </a:r>
            <a:r>
              <a:rPr lang="en-US" sz="1800" err="1">
                <a:effectLst/>
              </a:rPr>
              <a:t>création</a:t>
            </a:r>
            <a:r>
              <a:rPr lang="en-US" sz="1800">
                <a:effectLst/>
              </a:rPr>
              <a:t> de </a:t>
            </a:r>
            <a:r>
              <a:rPr lang="en-US" sz="1800" i="1" err="1">
                <a:effectLst/>
              </a:rPr>
              <a:t>centres</a:t>
            </a:r>
            <a:r>
              <a:rPr lang="en-US" sz="1800" i="1">
                <a:effectLst/>
              </a:rPr>
              <a:t> de </a:t>
            </a:r>
            <a:r>
              <a:rPr lang="en-US" sz="1800" i="1" err="1">
                <a:effectLst/>
              </a:rPr>
              <a:t>regroupement</a:t>
            </a:r>
            <a:r>
              <a:rPr lang="en-US" sz="1800" i="1">
                <a:effectLst/>
              </a:rPr>
              <a:t> </a:t>
            </a:r>
            <a:r>
              <a:rPr lang="en-US" sz="1800" i="1" err="1">
                <a:effectLst/>
              </a:rPr>
              <a:t>scolaires</a:t>
            </a:r>
            <a:r>
              <a:rPr lang="en-US" sz="1800">
                <a:effectLst/>
              </a:rPr>
              <a:t> et plus tard </a:t>
            </a:r>
            <a:r>
              <a:rPr lang="en-US" sz="1800" i="1" err="1">
                <a:effectLst/>
              </a:rPr>
              <a:t>d’écoles</a:t>
            </a:r>
            <a:r>
              <a:rPr lang="en-US" sz="1800" i="1">
                <a:effectLst/>
              </a:rPr>
              <a:t> d’accueil </a:t>
            </a:r>
            <a:r>
              <a:rPr lang="en-US" sz="1800">
                <a:effectLst/>
              </a:rPr>
              <a:t>au Niger</a:t>
            </a:r>
            <a:r>
              <a:rPr lang="en-US" sz="1800"/>
              <a:t>, les </a:t>
            </a:r>
            <a:r>
              <a:rPr lang="en-US" sz="1800" err="1"/>
              <a:t>taux</a:t>
            </a:r>
            <a:r>
              <a:rPr lang="en-US" sz="1800"/>
              <a:t> de </a:t>
            </a:r>
            <a:r>
              <a:rPr lang="en-US" sz="1800" err="1"/>
              <a:t>scolarisation</a:t>
            </a:r>
            <a:r>
              <a:rPr lang="en-US" sz="1800"/>
              <a:t> </a:t>
            </a:r>
            <a:r>
              <a:rPr lang="en-US" sz="1800" err="1"/>
              <a:t>ont</a:t>
            </a:r>
            <a:r>
              <a:rPr lang="en-US" sz="1800"/>
              <a:t> </a:t>
            </a:r>
            <a:r>
              <a:rPr lang="en-US" sz="1800" err="1"/>
              <a:t>augmenté</a:t>
            </a:r>
            <a:r>
              <a:rPr lang="en-US" sz="1800"/>
              <a:t>.</a:t>
            </a:r>
            <a:r>
              <a:rPr lang="en-US" sz="1800">
                <a:effectLst/>
              </a:rPr>
              <a:t> </a:t>
            </a:r>
            <a:r>
              <a:rPr lang="en-US" sz="1800" err="1">
                <a:effectLst/>
              </a:rPr>
              <a:t>Ils</a:t>
            </a:r>
            <a:r>
              <a:rPr lang="en-US" sz="1800">
                <a:effectLst/>
              </a:rPr>
              <a:t> </a:t>
            </a:r>
            <a:r>
              <a:rPr lang="en-US" sz="1800" err="1">
                <a:effectLst/>
              </a:rPr>
              <a:t>ont</a:t>
            </a:r>
            <a:r>
              <a:rPr lang="en-US" sz="1800">
                <a:effectLst/>
              </a:rPr>
              <a:t> </a:t>
            </a:r>
            <a:r>
              <a:rPr lang="en-US" sz="1800" err="1">
                <a:effectLst/>
              </a:rPr>
              <a:t>toutefois</a:t>
            </a:r>
            <a:r>
              <a:rPr lang="en-US" sz="1800">
                <a:effectLst/>
              </a:rPr>
              <a:t> </a:t>
            </a:r>
            <a:r>
              <a:rPr lang="en-US" sz="1800" err="1">
                <a:effectLst/>
              </a:rPr>
              <a:t>chuté</a:t>
            </a:r>
            <a:r>
              <a:rPr lang="en-US" sz="1800">
                <a:effectLst/>
              </a:rPr>
              <a:t> </a:t>
            </a:r>
            <a:r>
              <a:rPr lang="en-US" sz="1800" err="1">
                <a:effectLst/>
              </a:rPr>
              <a:t>faute</a:t>
            </a:r>
            <a:r>
              <a:rPr lang="en-US" sz="1800">
                <a:effectLst/>
              </a:rPr>
              <a:t> </a:t>
            </a:r>
            <a:r>
              <a:rPr lang="en-US" sz="1800" err="1">
                <a:effectLst/>
              </a:rPr>
              <a:t>d’accompagnement</a:t>
            </a:r>
            <a:r>
              <a:rPr lang="en-US" sz="1800">
                <a:effectLst/>
              </a:rPr>
              <a:t> </a:t>
            </a:r>
            <a:r>
              <a:rPr lang="en-US" sz="1800" err="1">
                <a:effectLst/>
              </a:rPr>
              <a:t>holistique</a:t>
            </a:r>
            <a:r>
              <a:rPr lang="en-US" sz="1800">
                <a:effectLst/>
              </a:rPr>
              <a:t> (ex: </a:t>
            </a:r>
            <a:r>
              <a:rPr lang="en-US" sz="1800" err="1">
                <a:effectLst/>
              </a:rPr>
              <a:t>prise</a:t>
            </a:r>
            <a:r>
              <a:rPr lang="en-US" sz="1800">
                <a:effectLst/>
              </a:rPr>
              <a:t> </a:t>
            </a:r>
            <a:r>
              <a:rPr lang="en-US" sz="1800" err="1">
                <a:effectLst/>
              </a:rPr>
              <a:t>en</a:t>
            </a:r>
            <a:r>
              <a:rPr lang="en-US" sz="1800">
                <a:effectLst/>
              </a:rPr>
              <a:t> charge des frais </a:t>
            </a:r>
            <a:r>
              <a:rPr lang="en-US" sz="1800" err="1">
                <a:effectLst/>
              </a:rPr>
              <a:t>collatéraux</a:t>
            </a:r>
            <a:r>
              <a:rPr lang="en-US" sz="1800">
                <a:effectLst/>
              </a:rPr>
              <a:t> – alimentation </a:t>
            </a:r>
            <a:r>
              <a:rPr lang="en-US" sz="1800" err="1">
                <a:effectLst/>
              </a:rPr>
              <a:t>ou</a:t>
            </a:r>
            <a:r>
              <a:rPr lang="en-US" sz="1800">
                <a:effectLst/>
              </a:rPr>
              <a:t> </a:t>
            </a:r>
            <a:r>
              <a:rPr lang="en-US" sz="1800" err="1">
                <a:effectLst/>
              </a:rPr>
              <a:t>fourniture</a:t>
            </a:r>
            <a:r>
              <a:rPr lang="en-US" sz="1800">
                <a:effectLst/>
              </a:rPr>
              <a:t> </a:t>
            </a:r>
            <a:r>
              <a:rPr lang="en-US" sz="1800" err="1">
                <a:effectLst/>
              </a:rPr>
              <a:t>scolaire</a:t>
            </a:r>
            <a:r>
              <a:rPr lang="en-US" sz="1800">
                <a:effectLst/>
              </a:rPr>
              <a:t>).</a:t>
            </a:r>
          </a:p>
          <a:p>
            <a:pPr marL="342900" lvl="0" indent="-228600">
              <a:lnSpc>
                <a:spcPct val="90000"/>
              </a:lnSpc>
            </a:pPr>
            <a:r>
              <a:rPr lang="en-US" sz="1800">
                <a:effectLst/>
              </a:rPr>
              <a:t>Les filles </a:t>
            </a:r>
            <a:r>
              <a:rPr lang="en-US" sz="1800" err="1">
                <a:effectLst/>
              </a:rPr>
              <a:t>déplacées</a:t>
            </a:r>
            <a:r>
              <a:rPr lang="en-US" sz="1800">
                <a:effectLst/>
              </a:rPr>
              <a:t> et </a:t>
            </a:r>
            <a:r>
              <a:rPr lang="en-US" sz="1800" err="1">
                <a:effectLst/>
              </a:rPr>
              <a:t>réinscrites</a:t>
            </a:r>
            <a:r>
              <a:rPr lang="en-US" sz="1800">
                <a:effectLst/>
              </a:rPr>
              <a:t> </a:t>
            </a:r>
            <a:r>
              <a:rPr lang="en-US" sz="1800" err="1">
                <a:effectLst/>
              </a:rPr>
              <a:t>à</a:t>
            </a:r>
            <a:r>
              <a:rPr lang="en-US" sz="1800">
                <a:effectLst/>
              </a:rPr>
              <a:t> </a:t>
            </a:r>
            <a:r>
              <a:rPr lang="en-US" sz="1800" err="1">
                <a:effectLst/>
              </a:rPr>
              <a:t>l’école</a:t>
            </a:r>
            <a:r>
              <a:rPr lang="en-US" sz="1800">
                <a:effectLst/>
              </a:rPr>
              <a:t> </a:t>
            </a:r>
            <a:r>
              <a:rPr lang="en-US" sz="1800" err="1">
                <a:effectLst/>
              </a:rPr>
              <a:t>sont</a:t>
            </a:r>
            <a:r>
              <a:rPr lang="en-US" sz="1800">
                <a:effectLst/>
              </a:rPr>
              <a:t> </a:t>
            </a:r>
            <a:r>
              <a:rPr lang="en-US" sz="1800" err="1">
                <a:effectLst/>
              </a:rPr>
              <a:t>confrontées</a:t>
            </a:r>
            <a:r>
              <a:rPr lang="en-US" sz="1800">
                <a:effectLst/>
              </a:rPr>
              <a:t> </a:t>
            </a:r>
            <a:r>
              <a:rPr lang="en-US" sz="1800" err="1">
                <a:effectLst/>
              </a:rPr>
              <a:t>à</a:t>
            </a:r>
            <a:r>
              <a:rPr lang="en-US" sz="1800">
                <a:effectLst/>
              </a:rPr>
              <a:t> </a:t>
            </a:r>
            <a:r>
              <a:rPr lang="en-US" sz="1800" err="1">
                <a:effectLst/>
              </a:rPr>
              <a:t>d’importants</a:t>
            </a:r>
            <a:r>
              <a:rPr lang="en-US" sz="1800">
                <a:effectLst/>
              </a:rPr>
              <a:t> </a:t>
            </a:r>
            <a:r>
              <a:rPr lang="en-US" sz="1800" err="1">
                <a:effectLst/>
              </a:rPr>
              <a:t>problèmes</a:t>
            </a:r>
            <a:r>
              <a:rPr lang="en-US" sz="1800">
                <a:effectLst/>
              </a:rPr>
              <a:t> de </a:t>
            </a:r>
            <a:r>
              <a:rPr lang="en-US" sz="1800" err="1">
                <a:effectLst/>
              </a:rPr>
              <a:t>baisse</a:t>
            </a:r>
            <a:r>
              <a:rPr lang="en-US" sz="1800">
                <a:effectLst/>
              </a:rPr>
              <a:t> des </a:t>
            </a:r>
            <a:r>
              <a:rPr lang="en-US" sz="1800" err="1">
                <a:effectLst/>
              </a:rPr>
              <a:t>résultats</a:t>
            </a:r>
            <a:r>
              <a:rPr lang="en-US" sz="1800">
                <a:effectLst/>
              </a:rPr>
              <a:t> </a:t>
            </a:r>
            <a:r>
              <a:rPr lang="en-US" sz="1800" err="1">
                <a:effectLst/>
              </a:rPr>
              <a:t>scolaires</a:t>
            </a:r>
            <a:endParaRPr lang="en-US" sz="1800"/>
          </a:p>
          <a:p>
            <a:pPr marL="342900" lvl="0" indent="-228600">
              <a:lnSpc>
                <a:spcPct val="90000"/>
              </a:lnSpc>
            </a:pPr>
            <a:r>
              <a:rPr lang="en-US" sz="1800" err="1">
                <a:effectLst/>
              </a:rPr>
              <a:t>L’aide</a:t>
            </a:r>
            <a:r>
              <a:rPr lang="en-US" sz="1800">
                <a:effectLst/>
              </a:rPr>
              <a:t> </a:t>
            </a:r>
            <a:r>
              <a:rPr lang="en-US" sz="1800" err="1">
                <a:effectLst/>
              </a:rPr>
              <a:t>matérielle</a:t>
            </a:r>
            <a:r>
              <a:rPr lang="en-US" sz="1800">
                <a:effectLst/>
              </a:rPr>
              <a:t> </a:t>
            </a:r>
            <a:r>
              <a:rPr lang="en-US" sz="1800" err="1">
                <a:effectLst/>
              </a:rPr>
              <a:t>reste</a:t>
            </a:r>
            <a:r>
              <a:rPr lang="en-US" sz="1800">
                <a:effectLst/>
              </a:rPr>
              <a:t> </a:t>
            </a:r>
            <a:r>
              <a:rPr lang="en-US" sz="1800" err="1">
                <a:effectLst/>
              </a:rPr>
              <a:t>insuffisante</a:t>
            </a:r>
            <a:r>
              <a:rPr lang="en-US" sz="1800">
                <a:effectLst/>
              </a:rPr>
              <a:t>, mal </a:t>
            </a:r>
            <a:r>
              <a:rPr lang="en-US" sz="1800" err="1">
                <a:effectLst/>
              </a:rPr>
              <a:t>distribuée</a:t>
            </a:r>
            <a:r>
              <a:rPr lang="en-US" sz="1800">
                <a:effectLst/>
              </a:rPr>
              <a:t> et </a:t>
            </a:r>
            <a:r>
              <a:rPr lang="en-US" sz="1800" err="1">
                <a:effectLst/>
              </a:rPr>
              <a:t>limitée</a:t>
            </a:r>
            <a:r>
              <a:rPr lang="en-US" sz="1800">
                <a:effectLst/>
              </a:rPr>
              <a:t> aux écoles </a:t>
            </a:r>
            <a:r>
              <a:rPr lang="en-US" sz="1800" err="1">
                <a:effectLst/>
              </a:rPr>
              <a:t>primaires</a:t>
            </a:r>
            <a:r>
              <a:rPr lang="en-US" sz="1800">
                <a:effectLst/>
              </a:rPr>
              <a:t>. </a:t>
            </a:r>
          </a:p>
          <a:p>
            <a:pPr marL="342900" lvl="0" indent="-228600">
              <a:lnSpc>
                <a:spcPct val="90000"/>
              </a:lnSpc>
              <a:spcAft>
                <a:spcPts val="800"/>
              </a:spcAft>
            </a:pPr>
            <a:r>
              <a:rPr lang="en-US" sz="1800">
                <a:effectLst/>
              </a:rPr>
              <a:t>Au Burkina, le fait que </a:t>
            </a:r>
            <a:r>
              <a:rPr lang="en-US" sz="1800" err="1"/>
              <a:t>g</a:t>
            </a:r>
            <a:r>
              <a:rPr lang="en-US" sz="1800" err="1">
                <a:effectLst/>
              </a:rPr>
              <a:t>ouvernment</a:t>
            </a:r>
            <a:r>
              <a:rPr lang="en-US" sz="1800">
                <a:effectLst/>
              </a:rPr>
              <a:t> ne </a:t>
            </a:r>
            <a:r>
              <a:rPr lang="en-US" sz="1800" err="1">
                <a:effectLst/>
              </a:rPr>
              <a:t>prenne</a:t>
            </a:r>
            <a:r>
              <a:rPr lang="en-US" sz="1800">
                <a:effectLst/>
              </a:rPr>
              <a:t> pas </a:t>
            </a:r>
            <a:r>
              <a:rPr lang="en-US" sz="1800" err="1">
                <a:effectLst/>
              </a:rPr>
              <a:t>en</a:t>
            </a:r>
            <a:r>
              <a:rPr lang="en-US" sz="1800">
                <a:effectLst/>
              </a:rPr>
              <a:t> </a:t>
            </a:r>
            <a:r>
              <a:rPr lang="en-US" sz="1800" err="1">
                <a:effectLst/>
              </a:rPr>
              <a:t>considération</a:t>
            </a:r>
            <a:r>
              <a:rPr lang="en-US" sz="1800">
                <a:effectLst/>
              </a:rPr>
              <a:t> les sites non </a:t>
            </a:r>
            <a:r>
              <a:rPr lang="en-US" sz="1800" err="1">
                <a:effectLst/>
              </a:rPr>
              <a:t>officiels</a:t>
            </a:r>
            <a:r>
              <a:rPr lang="en-US" sz="1800">
                <a:effectLst/>
              </a:rPr>
              <a:t> d’accueil des </a:t>
            </a:r>
            <a:r>
              <a:rPr lang="en-US" sz="1800" err="1">
                <a:effectLst/>
              </a:rPr>
              <a:t>personnes</a:t>
            </a:r>
            <a:r>
              <a:rPr lang="en-US" sz="1800">
                <a:effectLst/>
              </a:rPr>
              <a:t> </a:t>
            </a:r>
            <a:r>
              <a:rPr lang="en-US" sz="1800" err="1">
                <a:effectLst/>
              </a:rPr>
              <a:t>déplacées</a:t>
            </a:r>
            <a:r>
              <a:rPr lang="en-US" sz="1800">
                <a:effectLst/>
              </a:rPr>
              <a:t> a un impact très </a:t>
            </a:r>
            <a:r>
              <a:rPr lang="en-US" sz="1800" err="1">
                <a:effectLst/>
              </a:rPr>
              <a:t>négatif</a:t>
            </a:r>
            <a:r>
              <a:rPr lang="en-US" sz="1800">
                <a:effectLst/>
              </a:rPr>
              <a:t> sur la </a:t>
            </a:r>
            <a:r>
              <a:rPr lang="en-US" sz="1800" err="1">
                <a:effectLst/>
              </a:rPr>
              <a:t>capacité</a:t>
            </a:r>
            <a:r>
              <a:rPr lang="en-US" sz="1800">
                <a:effectLst/>
              </a:rPr>
              <a:t> des filles </a:t>
            </a:r>
            <a:r>
              <a:rPr lang="en-US" sz="1800" err="1">
                <a:effectLst/>
              </a:rPr>
              <a:t>à</a:t>
            </a:r>
            <a:r>
              <a:rPr lang="en-US" sz="1800">
                <a:effectLst/>
              </a:rPr>
              <a:t> </a:t>
            </a:r>
            <a:r>
              <a:rPr lang="en-US" sz="1800" err="1">
                <a:effectLst/>
              </a:rPr>
              <a:t>poursuivre</a:t>
            </a:r>
            <a:r>
              <a:rPr lang="en-US" sz="1800">
                <a:effectLst/>
              </a:rPr>
              <a:t> </a:t>
            </a:r>
            <a:r>
              <a:rPr lang="en-US" sz="1800" err="1">
                <a:effectLst/>
              </a:rPr>
              <a:t>leurs</a:t>
            </a:r>
            <a:r>
              <a:rPr lang="en-US" sz="1800">
                <a:effectLst/>
              </a:rPr>
              <a:t> études.</a:t>
            </a:r>
          </a:p>
          <a:p>
            <a:pPr marL="742950" lvl="1" indent="-228600">
              <a:lnSpc>
                <a:spcPct val="90000"/>
              </a:lnSpc>
              <a:spcAft>
                <a:spcPts val="800"/>
              </a:spcAft>
              <a:buFont typeface="Arial" panose="020B0604020202020204" pitchFamily="34" charset="0"/>
              <a:buChar char="•"/>
            </a:pPr>
            <a:r>
              <a:rPr lang="en-US" sz="1800" err="1">
                <a:effectLst/>
              </a:rPr>
              <a:t>Soutien</a:t>
            </a:r>
            <a:r>
              <a:rPr lang="en-US" sz="1800">
                <a:effectLst/>
              </a:rPr>
              <a:t> </a:t>
            </a:r>
            <a:r>
              <a:rPr lang="en-US" sz="1800" err="1">
                <a:effectLst/>
              </a:rPr>
              <a:t>limité</a:t>
            </a:r>
            <a:r>
              <a:rPr lang="en-US" sz="1800">
                <a:effectLst/>
              </a:rPr>
              <a:t> de </a:t>
            </a:r>
            <a:r>
              <a:rPr lang="en-US" sz="1800" err="1">
                <a:effectLst/>
              </a:rPr>
              <a:t>l’État</a:t>
            </a:r>
            <a:r>
              <a:rPr lang="en-US" sz="1800">
                <a:effectLst/>
              </a:rPr>
              <a:t> et non application de la politique </a:t>
            </a:r>
            <a:r>
              <a:rPr lang="en-US" sz="1800" err="1">
                <a:effectLst/>
              </a:rPr>
              <a:t>éducative</a:t>
            </a:r>
            <a:r>
              <a:rPr lang="en-US" sz="1800">
                <a:effectLst/>
              </a:rPr>
              <a:t> </a:t>
            </a:r>
            <a:r>
              <a:rPr lang="en-US" sz="1800" err="1">
                <a:effectLst/>
              </a:rPr>
              <a:t>d’urgence</a:t>
            </a:r>
            <a:r>
              <a:rPr lang="en-US" sz="1800">
                <a:effectLst/>
              </a:rPr>
              <a:t> : la </a:t>
            </a:r>
            <a:r>
              <a:rPr lang="en-US" sz="1800" err="1">
                <a:effectLst/>
              </a:rPr>
              <a:t>plupart</a:t>
            </a:r>
            <a:r>
              <a:rPr lang="en-US" sz="1800">
                <a:effectLst/>
              </a:rPr>
              <a:t> des actions du </a:t>
            </a:r>
            <a:r>
              <a:rPr lang="en-US" sz="1800" err="1">
                <a:effectLst/>
              </a:rPr>
              <a:t>gouvernement</a:t>
            </a:r>
            <a:r>
              <a:rPr lang="en-US" sz="1800">
                <a:effectLst/>
              </a:rPr>
              <a:t> se </a:t>
            </a:r>
            <a:r>
              <a:rPr lang="en-US" sz="1800" err="1">
                <a:effectLst/>
              </a:rPr>
              <a:t>limitent</a:t>
            </a:r>
            <a:r>
              <a:rPr lang="en-US" sz="1800">
                <a:effectLst/>
              </a:rPr>
              <a:t> aux dons de </a:t>
            </a:r>
            <a:r>
              <a:rPr lang="en-US" sz="1800" err="1">
                <a:effectLst/>
              </a:rPr>
              <a:t>nourriture</a:t>
            </a:r>
            <a:r>
              <a:rPr lang="en-US" sz="1800">
                <a:effectLst/>
              </a:rPr>
              <a:t>. Les subventions </a:t>
            </a:r>
            <a:r>
              <a:rPr lang="en-US" sz="1800" err="1">
                <a:effectLst/>
              </a:rPr>
              <a:t>scolaires</a:t>
            </a:r>
            <a:r>
              <a:rPr lang="en-US" sz="1800">
                <a:effectLst/>
              </a:rPr>
              <a:t> </a:t>
            </a:r>
            <a:r>
              <a:rPr lang="en-US" sz="1800" err="1">
                <a:effectLst/>
              </a:rPr>
              <a:t>sont</a:t>
            </a:r>
            <a:r>
              <a:rPr lang="en-US" sz="1800">
                <a:effectLst/>
              </a:rPr>
              <a:t> </a:t>
            </a:r>
            <a:r>
              <a:rPr lang="en-US" sz="1800" err="1">
                <a:effectLst/>
              </a:rPr>
              <a:t>limitées</a:t>
            </a:r>
            <a:r>
              <a:rPr lang="en-US" sz="1800">
                <a:effectLst/>
              </a:rPr>
              <a:t>/</a:t>
            </a:r>
            <a:r>
              <a:rPr lang="en-US" sz="1800" err="1"/>
              <a:t>rares</a:t>
            </a:r>
            <a:r>
              <a:rPr lang="en-US" sz="1800"/>
              <a:t> </a:t>
            </a:r>
            <a:r>
              <a:rPr lang="en-US" sz="1800">
                <a:effectLst/>
              </a:rPr>
              <a:t>dans la </a:t>
            </a:r>
            <a:r>
              <a:rPr lang="en-US" sz="1800" err="1">
                <a:effectLst/>
              </a:rPr>
              <a:t>plupart</a:t>
            </a:r>
            <a:r>
              <a:rPr lang="en-US" sz="1800">
                <a:effectLst/>
              </a:rPr>
              <a:t> des sites d’accueil </a:t>
            </a:r>
            <a:r>
              <a:rPr lang="en-US" sz="1800" err="1">
                <a:effectLst/>
              </a:rPr>
              <a:t>officiels</a:t>
            </a:r>
            <a:r>
              <a:rPr lang="en-US" sz="1800"/>
              <a:t> et quasi-</a:t>
            </a:r>
            <a:r>
              <a:rPr lang="en-US" sz="1800" err="1"/>
              <a:t>inexistantes</a:t>
            </a:r>
            <a:r>
              <a:rPr lang="en-US" sz="1800"/>
              <a:t> dans les sites </a:t>
            </a:r>
            <a:r>
              <a:rPr lang="en-US" sz="1800">
                <a:effectLst/>
              </a:rPr>
              <a:t>non </a:t>
            </a:r>
            <a:r>
              <a:rPr lang="en-US" sz="1800" err="1">
                <a:effectLst/>
              </a:rPr>
              <a:t>officiels</a:t>
            </a:r>
            <a:r>
              <a:rPr lang="en-US" sz="1800">
                <a:effectLst/>
              </a:rPr>
              <a:t> de PDI. </a:t>
            </a:r>
          </a:p>
          <a:p>
            <a:pPr marL="342900" lvl="0" indent="-228600">
              <a:lnSpc>
                <a:spcPct val="90000"/>
              </a:lnSpc>
              <a:spcAft>
                <a:spcPts val="800"/>
              </a:spcAft>
            </a:pPr>
            <a:r>
              <a:rPr lang="en-US" sz="1800">
                <a:effectLst/>
              </a:rPr>
              <a:t>La </a:t>
            </a:r>
            <a:r>
              <a:rPr lang="en-US" sz="1800" err="1">
                <a:effectLst/>
              </a:rPr>
              <a:t>réflexion</a:t>
            </a:r>
            <a:r>
              <a:rPr lang="en-US" sz="1800">
                <a:effectLst/>
              </a:rPr>
              <a:t> sur la </a:t>
            </a:r>
            <a:r>
              <a:rPr lang="en-US" sz="1800" err="1">
                <a:effectLst/>
              </a:rPr>
              <a:t>durabilité</a:t>
            </a:r>
            <a:r>
              <a:rPr lang="en-US" sz="1800">
                <a:effectLst/>
              </a:rPr>
              <a:t> du </a:t>
            </a:r>
            <a:r>
              <a:rPr lang="en-US" sz="1800" err="1">
                <a:effectLst/>
              </a:rPr>
              <a:t>financement</a:t>
            </a:r>
            <a:r>
              <a:rPr lang="en-US" sz="1800">
                <a:effectLst/>
              </a:rPr>
              <a:t> </a:t>
            </a:r>
            <a:r>
              <a:rPr lang="en-US" sz="1800" err="1">
                <a:effectLst/>
              </a:rPr>
              <a:t>d’urgence</a:t>
            </a:r>
            <a:r>
              <a:rPr lang="en-US" sz="1800">
                <a:effectLst/>
              </a:rPr>
              <a:t> de </a:t>
            </a:r>
            <a:r>
              <a:rPr lang="en-US" sz="1800" err="1">
                <a:effectLst/>
              </a:rPr>
              <a:t>l’éducation</a:t>
            </a:r>
            <a:r>
              <a:rPr lang="en-US" sz="1800">
                <a:effectLst/>
              </a:rPr>
              <a:t> </a:t>
            </a:r>
            <a:r>
              <a:rPr lang="en-US" sz="1800" err="1">
                <a:effectLst/>
              </a:rPr>
              <a:t>est</a:t>
            </a:r>
            <a:r>
              <a:rPr lang="en-US" sz="1800">
                <a:effectLst/>
              </a:rPr>
              <a:t> </a:t>
            </a:r>
            <a:r>
              <a:rPr lang="en-US" sz="1800" err="1">
                <a:effectLst/>
              </a:rPr>
              <a:t>en</a:t>
            </a:r>
            <a:r>
              <a:rPr lang="en-US" sz="1800">
                <a:effectLst/>
              </a:rPr>
              <a:t> jeu, car la majeure </a:t>
            </a:r>
            <a:r>
              <a:rPr lang="en-US" sz="1800" err="1">
                <a:effectLst/>
              </a:rPr>
              <a:t>partie</a:t>
            </a:r>
            <a:r>
              <a:rPr lang="en-US" sz="1800">
                <a:effectLst/>
              </a:rPr>
              <a:t> du </a:t>
            </a:r>
            <a:r>
              <a:rPr lang="en-US" sz="1800" err="1">
                <a:effectLst/>
              </a:rPr>
              <a:t>soutien</a:t>
            </a:r>
            <a:r>
              <a:rPr lang="en-US" sz="1800">
                <a:effectLst/>
              </a:rPr>
              <a:t> </a:t>
            </a:r>
            <a:r>
              <a:rPr lang="en-US" sz="1800" err="1">
                <a:effectLst/>
              </a:rPr>
              <a:t>est</a:t>
            </a:r>
            <a:r>
              <a:rPr lang="en-US" sz="1800">
                <a:effectLst/>
              </a:rPr>
              <a:t> </a:t>
            </a:r>
            <a:r>
              <a:rPr lang="en-US" sz="1800" err="1">
                <a:effectLst/>
              </a:rPr>
              <a:t>fournie</a:t>
            </a:r>
            <a:r>
              <a:rPr lang="en-US" sz="1800">
                <a:effectLst/>
              </a:rPr>
              <a:t> par des ONG et des </a:t>
            </a:r>
            <a:r>
              <a:rPr lang="en-US" sz="1800" err="1">
                <a:effectLst/>
              </a:rPr>
              <a:t>organisations</a:t>
            </a:r>
            <a:r>
              <a:rPr lang="en-US" sz="1800">
                <a:effectLst/>
              </a:rPr>
              <a:t> </a:t>
            </a:r>
            <a:r>
              <a:rPr lang="en-US" sz="1800" err="1">
                <a:effectLst/>
              </a:rPr>
              <a:t>caritatives</a:t>
            </a:r>
            <a:r>
              <a:rPr lang="en-US" sz="1800">
                <a:effectLst/>
              </a:rPr>
              <a:t> </a:t>
            </a:r>
          </a:p>
          <a:p>
            <a:pPr indent="-228600">
              <a:lnSpc>
                <a:spcPct val="90000"/>
              </a:lnSpc>
            </a:pPr>
            <a:endParaRPr lang="en-US" sz="1800"/>
          </a:p>
        </p:txBody>
      </p:sp>
    </p:spTree>
    <p:extLst>
      <p:ext uri="{BB962C8B-B14F-4D97-AF65-F5344CB8AC3E}">
        <p14:creationId xmlns:p14="http://schemas.microsoft.com/office/powerpoint/2010/main" val="1494960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AF9F5"/>
              </a:solidFill>
              <a:effectLst/>
              <a:uLnTx/>
              <a:uFillTx/>
              <a:latin typeface="Adelle Rg"/>
              <a:ea typeface="+mn-ea"/>
              <a:cs typeface="+mn-cs"/>
            </a:endParaRPr>
          </a:p>
        </p:txBody>
      </p:sp>
      <p:sp>
        <p:nvSpPr>
          <p:cNvPr id="2" name="Title 1">
            <a:extLst>
              <a:ext uri="{FF2B5EF4-FFF2-40B4-BE49-F238E27FC236}">
                <a16:creationId xmlns:a16="http://schemas.microsoft.com/office/drawing/2014/main" id="{36E25408-D226-AD84-6DF1-0C92F81F1AF9}"/>
              </a:ext>
            </a:extLst>
          </p:cNvPr>
          <p:cNvSpPr>
            <a:spLocks noGrp="1"/>
          </p:cNvSpPr>
          <p:nvPr>
            <p:ph type="title"/>
          </p:nvPr>
        </p:nvSpPr>
        <p:spPr>
          <a:xfrm>
            <a:off x="630936" y="548640"/>
            <a:ext cx="2700645" cy="5431536"/>
          </a:xfrm>
        </p:spPr>
        <p:txBody>
          <a:bodyPr vert="horz" lIns="91440" tIns="45720" rIns="91440" bIns="45720" rtlCol="0" anchor="ctr">
            <a:normAutofit/>
          </a:bodyPr>
          <a:lstStyle/>
          <a:p>
            <a:pPr algn="l">
              <a:lnSpc>
                <a:spcPct val="90000"/>
              </a:lnSpc>
            </a:pPr>
            <a:r>
              <a:rPr lang="en-US" sz="2900" b="1" kern="1200">
                <a:solidFill>
                  <a:schemeClr val="accent6">
                    <a:lumMod val="10000"/>
                  </a:schemeClr>
                </a:solidFill>
                <a:latin typeface="+mj-lt"/>
                <a:ea typeface="+mj-ea"/>
                <a:cs typeface="+mj-cs"/>
              </a:rPr>
              <a:t>Sur </a:t>
            </a:r>
            <a:r>
              <a:rPr lang="en-US" sz="2900" b="1" kern="1200" err="1">
                <a:solidFill>
                  <a:schemeClr val="accent6">
                    <a:lumMod val="10000"/>
                  </a:schemeClr>
                </a:solidFill>
                <a:latin typeface="+mj-lt"/>
                <a:ea typeface="+mj-ea"/>
                <a:cs typeface="+mj-cs"/>
              </a:rPr>
              <a:t>l’expérience</a:t>
            </a:r>
            <a:r>
              <a:rPr lang="en-US" sz="2900" b="1" kern="1200">
                <a:solidFill>
                  <a:schemeClr val="accent6">
                    <a:lumMod val="10000"/>
                  </a:schemeClr>
                </a:solidFill>
                <a:latin typeface="+mj-lt"/>
                <a:ea typeface="+mj-ea"/>
                <a:cs typeface="+mj-cs"/>
              </a:rPr>
              <a:t> des filles </a:t>
            </a:r>
            <a:r>
              <a:rPr lang="en-US" sz="2900" b="1" kern="1200" err="1">
                <a:solidFill>
                  <a:schemeClr val="accent6">
                    <a:lumMod val="10000"/>
                  </a:schemeClr>
                </a:solidFill>
                <a:latin typeface="+mj-lt"/>
                <a:ea typeface="+mj-ea"/>
                <a:cs typeface="+mj-cs"/>
              </a:rPr>
              <a:t>déplacées</a:t>
            </a:r>
            <a:r>
              <a:rPr lang="en-US" sz="2900" b="1" kern="1200">
                <a:solidFill>
                  <a:schemeClr val="accent6">
                    <a:lumMod val="10000"/>
                  </a:schemeClr>
                </a:solidFill>
                <a:latin typeface="+mj-lt"/>
                <a:ea typeface="+mj-ea"/>
                <a:cs typeface="+mj-cs"/>
              </a:rPr>
              <a:t> </a:t>
            </a:r>
            <a:r>
              <a:rPr lang="en-US" sz="2900" b="1" kern="1200" err="1">
                <a:solidFill>
                  <a:schemeClr val="accent6">
                    <a:lumMod val="10000"/>
                  </a:schemeClr>
                </a:solidFill>
                <a:latin typeface="+mj-lt"/>
                <a:ea typeface="+mj-ea"/>
                <a:cs typeface="+mj-cs"/>
              </a:rPr>
              <a:t>à</a:t>
            </a:r>
            <a:r>
              <a:rPr lang="en-US" sz="2900" b="1" kern="1200">
                <a:solidFill>
                  <a:schemeClr val="accent6">
                    <a:lumMod val="10000"/>
                  </a:schemeClr>
                </a:solidFill>
                <a:latin typeface="+mj-lt"/>
                <a:ea typeface="+mj-ea"/>
                <a:cs typeface="+mj-cs"/>
              </a:rPr>
              <a:t> </a:t>
            </a:r>
            <a:r>
              <a:rPr lang="en-US" sz="2900" b="1" kern="1200" err="1">
                <a:solidFill>
                  <a:schemeClr val="accent6">
                    <a:lumMod val="10000"/>
                  </a:schemeClr>
                </a:solidFill>
                <a:latin typeface="+mj-lt"/>
                <a:ea typeface="+mj-ea"/>
                <a:cs typeface="+mj-cs"/>
              </a:rPr>
              <a:t>l’intérieur</a:t>
            </a:r>
            <a:r>
              <a:rPr lang="en-US" sz="2900" b="1" kern="1200">
                <a:solidFill>
                  <a:schemeClr val="accent6">
                    <a:lumMod val="10000"/>
                  </a:schemeClr>
                </a:solidFill>
                <a:latin typeface="+mj-lt"/>
                <a:ea typeface="+mj-ea"/>
                <a:cs typeface="+mj-cs"/>
              </a:rPr>
              <a:t> de </a:t>
            </a:r>
            <a:r>
              <a:rPr lang="en-US" sz="2900" b="1" kern="1200" err="1">
                <a:solidFill>
                  <a:schemeClr val="accent6">
                    <a:lumMod val="10000"/>
                  </a:schemeClr>
                </a:solidFill>
                <a:latin typeface="+mj-lt"/>
                <a:ea typeface="+mj-ea"/>
                <a:cs typeface="+mj-cs"/>
              </a:rPr>
              <a:t>leur</a:t>
            </a:r>
            <a:r>
              <a:rPr lang="en-US" sz="2900" b="1" kern="1200">
                <a:solidFill>
                  <a:schemeClr val="accent6">
                    <a:lumMod val="10000"/>
                  </a:schemeClr>
                </a:solidFill>
                <a:latin typeface="+mj-lt"/>
                <a:ea typeface="+mj-ea"/>
                <a:cs typeface="+mj-cs"/>
              </a:rPr>
              <a:t> propre pays qui se </a:t>
            </a:r>
            <a:r>
              <a:rPr lang="en-US" sz="2900" b="1" kern="1200" err="1">
                <a:solidFill>
                  <a:schemeClr val="accent6">
                    <a:lumMod val="10000"/>
                  </a:schemeClr>
                </a:solidFill>
                <a:latin typeface="+mj-lt"/>
                <a:ea typeface="+mj-ea"/>
                <a:cs typeface="+mj-cs"/>
              </a:rPr>
              <a:t>réinscrivent</a:t>
            </a:r>
            <a:r>
              <a:rPr lang="en-US" sz="2900" b="1" kern="1200">
                <a:solidFill>
                  <a:schemeClr val="accent6">
                    <a:lumMod val="10000"/>
                  </a:schemeClr>
                </a:solidFill>
                <a:latin typeface="+mj-lt"/>
                <a:ea typeface="+mj-ea"/>
                <a:cs typeface="+mj-cs"/>
              </a:rPr>
              <a:t> </a:t>
            </a:r>
            <a:r>
              <a:rPr lang="en-US" sz="2900" b="1" kern="1200" err="1">
                <a:solidFill>
                  <a:schemeClr val="accent6">
                    <a:lumMod val="10000"/>
                  </a:schemeClr>
                </a:solidFill>
                <a:latin typeface="+mj-lt"/>
                <a:ea typeface="+mj-ea"/>
                <a:cs typeface="+mj-cs"/>
              </a:rPr>
              <a:t>à</a:t>
            </a:r>
            <a:r>
              <a:rPr lang="en-US" sz="2900" b="1" kern="1200">
                <a:solidFill>
                  <a:schemeClr val="accent6">
                    <a:lumMod val="10000"/>
                  </a:schemeClr>
                </a:solidFill>
                <a:latin typeface="+mj-lt"/>
                <a:ea typeface="+mj-ea"/>
                <a:cs typeface="+mj-cs"/>
              </a:rPr>
              <a:t> </a:t>
            </a:r>
            <a:r>
              <a:rPr lang="en-US" sz="2900" b="1" kern="1200" err="1">
                <a:solidFill>
                  <a:schemeClr val="accent6">
                    <a:lumMod val="10000"/>
                  </a:schemeClr>
                </a:solidFill>
                <a:latin typeface="+mj-lt"/>
                <a:ea typeface="+mj-ea"/>
                <a:cs typeface="+mj-cs"/>
              </a:rPr>
              <a:t>l’école</a:t>
            </a:r>
            <a:r>
              <a:rPr lang="en-US" sz="2900" b="1" kern="1200">
                <a:solidFill>
                  <a:schemeClr val="accent6">
                    <a:lumMod val="10000"/>
                  </a:schemeClr>
                </a:solidFill>
                <a:latin typeface="+mj-lt"/>
                <a:ea typeface="+mj-ea"/>
                <a:cs typeface="+mj-cs"/>
              </a:rPr>
              <a:t> et des filles non </a:t>
            </a:r>
            <a:r>
              <a:rPr lang="en-US" sz="2900" b="1" kern="1200" err="1">
                <a:solidFill>
                  <a:schemeClr val="accent6">
                    <a:lumMod val="10000"/>
                  </a:schemeClr>
                </a:solidFill>
                <a:latin typeface="+mj-lt"/>
                <a:ea typeface="+mj-ea"/>
                <a:cs typeface="+mj-cs"/>
              </a:rPr>
              <a:t>scolarisées</a:t>
            </a:r>
            <a:br>
              <a:rPr lang="en-US" sz="2900" b="1" kern="1200">
                <a:solidFill>
                  <a:schemeClr val="accent6">
                    <a:lumMod val="10000"/>
                  </a:schemeClr>
                </a:solidFill>
                <a:latin typeface="+mj-lt"/>
                <a:ea typeface="+mj-ea"/>
                <a:cs typeface="+mj-cs"/>
              </a:rPr>
            </a:br>
            <a:endParaRPr lang="en-US" sz="2900" b="1" kern="1200">
              <a:solidFill>
                <a:schemeClr val="accent6">
                  <a:lumMod val="10000"/>
                </a:schemeClr>
              </a:solidFill>
              <a:latin typeface="+mj-lt"/>
              <a:ea typeface="+mj-ea"/>
              <a:cs typeface="+mj-cs"/>
            </a:endParaRP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AF9F5"/>
              </a:solidFill>
              <a:effectLst/>
              <a:uLnTx/>
              <a:uFillTx/>
              <a:latin typeface="Adelle Rg"/>
              <a:ea typeface="+mn-ea"/>
              <a:cs typeface="+mn-cs"/>
            </a:endParaRPr>
          </a:p>
        </p:txBody>
      </p:sp>
      <p:sp>
        <p:nvSpPr>
          <p:cNvPr id="4" name="Content Placeholder 3">
            <a:extLst>
              <a:ext uri="{FF2B5EF4-FFF2-40B4-BE49-F238E27FC236}">
                <a16:creationId xmlns:a16="http://schemas.microsoft.com/office/drawing/2014/main" id="{D5B69381-9493-C352-AC83-2BA65E37D710}"/>
              </a:ext>
            </a:extLst>
          </p:cNvPr>
          <p:cNvSpPr>
            <a:spLocks noGrp="1"/>
          </p:cNvSpPr>
          <p:nvPr>
            <p:ph sz="half" idx="2"/>
          </p:nvPr>
        </p:nvSpPr>
        <p:spPr>
          <a:xfrm>
            <a:off x="3718519" y="0"/>
            <a:ext cx="5425482" cy="6857999"/>
          </a:xfrm>
        </p:spPr>
        <p:txBody>
          <a:bodyPr vert="horz" lIns="91440" tIns="45720" rIns="91440" bIns="45720" rtlCol="0" anchor="ctr">
            <a:normAutofit lnSpcReduction="10000"/>
          </a:bodyPr>
          <a:lstStyle/>
          <a:p>
            <a:pPr marL="0" indent="-228600">
              <a:lnSpc>
                <a:spcPct val="90000"/>
              </a:lnSpc>
            </a:pPr>
            <a:endParaRPr lang="en-US" sz="2000">
              <a:effectLst/>
            </a:endParaRPr>
          </a:p>
          <a:p>
            <a:pPr marL="342900" lvl="0" indent="-228600">
              <a:lnSpc>
                <a:spcPct val="90000"/>
              </a:lnSpc>
            </a:pPr>
            <a:r>
              <a:rPr lang="en-US" sz="2000">
                <a:effectLst/>
              </a:rPr>
              <a:t>Les </a:t>
            </a:r>
            <a:r>
              <a:rPr lang="en-US" sz="2000" err="1">
                <a:effectLst/>
              </a:rPr>
              <a:t>traumatismes</a:t>
            </a:r>
            <a:r>
              <a:rPr lang="en-US" sz="2000">
                <a:effectLst/>
              </a:rPr>
              <a:t> </a:t>
            </a:r>
            <a:r>
              <a:rPr lang="en-US" sz="2000" err="1">
                <a:effectLst/>
              </a:rPr>
              <a:t>psychologiques</a:t>
            </a:r>
            <a:r>
              <a:rPr lang="en-US" sz="2000">
                <a:effectLst/>
              </a:rPr>
              <a:t>, le sentiment </a:t>
            </a:r>
            <a:r>
              <a:rPr lang="en-US" sz="2000" err="1">
                <a:effectLst/>
              </a:rPr>
              <a:t>d’insécurité</a:t>
            </a:r>
            <a:r>
              <a:rPr lang="en-US" sz="2000">
                <a:effectLst/>
              </a:rPr>
              <a:t> et de liberté </a:t>
            </a:r>
            <a:r>
              <a:rPr lang="en-US" sz="2000" err="1">
                <a:effectLst/>
              </a:rPr>
              <a:t>restreinte</a:t>
            </a:r>
            <a:r>
              <a:rPr lang="en-US" sz="2000">
                <a:effectLst/>
              </a:rPr>
              <a:t>, la </a:t>
            </a:r>
            <a:r>
              <a:rPr lang="en-US" sz="2000" err="1">
                <a:effectLst/>
              </a:rPr>
              <a:t>séparation</a:t>
            </a:r>
            <a:r>
              <a:rPr lang="en-US" sz="2000">
                <a:effectLst/>
              </a:rPr>
              <a:t> des </a:t>
            </a:r>
            <a:r>
              <a:rPr lang="en-US" sz="2000" err="1">
                <a:effectLst/>
              </a:rPr>
              <a:t>familles</a:t>
            </a:r>
            <a:r>
              <a:rPr lang="en-US" sz="2000">
                <a:effectLst/>
              </a:rPr>
              <a:t> et les </a:t>
            </a:r>
            <a:r>
              <a:rPr lang="en-US" sz="2000" err="1">
                <a:effectLst/>
              </a:rPr>
              <a:t>préoccupations</a:t>
            </a:r>
            <a:r>
              <a:rPr lang="en-US" sz="2000">
                <a:effectLst/>
              </a:rPr>
              <a:t> de ne pas </a:t>
            </a:r>
            <a:r>
              <a:rPr lang="en-US" sz="2000" err="1">
                <a:effectLst/>
              </a:rPr>
              <a:t>pouvoir</a:t>
            </a:r>
            <a:r>
              <a:rPr lang="en-US" sz="2000">
                <a:effectLst/>
              </a:rPr>
              <a:t> </a:t>
            </a:r>
            <a:r>
              <a:rPr lang="en-US" sz="2000" err="1">
                <a:effectLst/>
              </a:rPr>
              <a:t>satisfaire</a:t>
            </a:r>
            <a:r>
              <a:rPr lang="en-US" sz="2000">
                <a:effectLst/>
              </a:rPr>
              <a:t> les </a:t>
            </a:r>
            <a:r>
              <a:rPr lang="en-US" sz="2000" err="1">
                <a:effectLst/>
              </a:rPr>
              <a:t>besoins</a:t>
            </a:r>
            <a:r>
              <a:rPr lang="en-US" sz="2000">
                <a:effectLst/>
              </a:rPr>
              <a:t> </a:t>
            </a:r>
            <a:r>
              <a:rPr lang="en-US" sz="2000" err="1">
                <a:effectLst/>
              </a:rPr>
              <a:t>fondamentaux</a:t>
            </a:r>
            <a:r>
              <a:rPr lang="en-US" sz="2000">
                <a:effectLst/>
              </a:rPr>
              <a:t> </a:t>
            </a:r>
            <a:r>
              <a:rPr lang="en-US" sz="2000" err="1">
                <a:effectLst/>
              </a:rPr>
              <a:t>entraînent</a:t>
            </a:r>
            <a:r>
              <a:rPr lang="en-US" sz="2000">
                <a:effectLst/>
              </a:rPr>
              <a:t> </a:t>
            </a:r>
            <a:r>
              <a:rPr lang="en-US" sz="2000" err="1">
                <a:effectLst/>
              </a:rPr>
              <a:t>souvent</a:t>
            </a:r>
            <a:r>
              <a:rPr lang="en-US" sz="2000">
                <a:effectLst/>
              </a:rPr>
              <a:t> un manque de concentration et de motivation pour les filles </a:t>
            </a:r>
            <a:r>
              <a:rPr lang="en-US" sz="2000" err="1">
                <a:effectLst/>
              </a:rPr>
              <a:t>retournées</a:t>
            </a:r>
            <a:r>
              <a:rPr lang="en-US" sz="2000">
                <a:effectLst/>
              </a:rPr>
              <a:t> </a:t>
            </a:r>
            <a:r>
              <a:rPr lang="en-US" sz="2000" err="1">
                <a:effectLst/>
              </a:rPr>
              <a:t>à</a:t>
            </a:r>
            <a:r>
              <a:rPr lang="en-US" sz="2000">
                <a:effectLst/>
              </a:rPr>
              <a:t> </a:t>
            </a:r>
            <a:r>
              <a:rPr lang="en-US" sz="2000" err="1">
                <a:effectLst/>
              </a:rPr>
              <a:t>l’école</a:t>
            </a:r>
            <a:r>
              <a:rPr lang="en-US" sz="2000">
                <a:effectLst/>
              </a:rPr>
              <a:t>. </a:t>
            </a:r>
          </a:p>
          <a:p>
            <a:pPr marL="342900" lvl="0" indent="-228600">
              <a:lnSpc>
                <a:spcPct val="90000"/>
              </a:lnSpc>
            </a:pPr>
            <a:r>
              <a:rPr lang="en-US" sz="2000">
                <a:effectLst/>
              </a:rPr>
              <a:t>Frustration </a:t>
            </a:r>
            <a:r>
              <a:rPr lang="en-US" sz="2000" err="1">
                <a:effectLst/>
              </a:rPr>
              <a:t>autour</a:t>
            </a:r>
            <a:r>
              <a:rPr lang="en-US" sz="2000">
                <a:effectLst/>
              </a:rPr>
              <a:t> de la privation qui a conduit </a:t>
            </a:r>
            <a:r>
              <a:rPr lang="en-US" sz="2000" err="1">
                <a:effectLst/>
              </a:rPr>
              <a:t>certaines</a:t>
            </a:r>
            <a:r>
              <a:rPr lang="en-US" sz="2000">
                <a:effectLst/>
              </a:rPr>
              <a:t> filles </a:t>
            </a:r>
            <a:r>
              <a:rPr lang="en-US" sz="2000" err="1">
                <a:effectLst/>
              </a:rPr>
              <a:t>déplacées</a:t>
            </a:r>
            <a:r>
              <a:rPr lang="en-US" sz="2000">
                <a:effectLst/>
              </a:rPr>
              <a:t> </a:t>
            </a:r>
            <a:r>
              <a:rPr lang="en-US" sz="2000" err="1">
                <a:effectLst/>
              </a:rPr>
              <a:t>à</a:t>
            </a:r>
            <a:r>
              <a:rPr lang="en-US" sz="2000">
                <a:effectLst/>
              </a:rPr>
              <a:t> adopter </a:t>
            </a:r>
            <a:r>
              <a:rPr lang="en-US" sz="2000" err="1">
                <a:effectLst/>
              </a:rPr>
              <a:t>d’autres</a:t>
            </a:r>
            <a:r>
              <a:rPr lang="en-US" sz="2000">
                <a:effectLst/>
              </a:rPr>
              <a:t> </a:t>
            </a:r>
            <a:r>
              <a:rPr lang="en-US" sz="2000" err="1">
                <a:effectLst/>
              </a:rPr>
              <a:t>stratégies</a:t>
            </a:r>
            <a:r>
              <a:rPr lang="en-US" sz="2000">
                <a:effectLst/>
              </a:rPr>
              <a:t> pour </a:t>
            </a:r>
            <a:r>
              <a:rPr lang="en-US" sz="2000" err="1">
                <a:effectLst/>
              </a:rPr>
              <a:t>accéder</a:t>
            </a:r>
            <a:r>
              <a:rPr lang="en-US" sz="2000">
                <a:effectLst/>
              </a:rPr>
              <a:t> aux </a:t>
            </a:r>
            <a:r>
              <a:rPr lang="en-US" sz="2000" err="1">
                <a:effectLst/>
              </a:rPr>
              <a:t>ressources</a:t>
            </a:r>
            <a:r>
              <a:rPr lang="en-US" sz="2000">
                <a:effectLst/>
              </a:rPr>
              <a:t> </a:t>
            </a:r>
            <a:r>
              <a:rPr lang="en-US" sz="2000" err="1">
                <a:effectLst/>
              </a:rPr>
              <a:t>financières</a:t>
            </a:r>
            <a:r>
              <a:rPr lang="en-US" sz="2000">
                <a:effectLst/>
              </a:rPr>
              <a:t> au </a:t>
            </a:r>
            <a:r>
              <a:rPr lang="en-US" sz="2000" err="1">
                <a:effectLst/>
              </a:rPr>
              <a:t>détriment</a:t>
            </a:r>
            <a:r>
              <a:rPr lang="en-US" sz="2000">
                <a:effectLst/>
              </a:rPr>
              <a:t> de </a:t>
            </a:r>
            <a:r>
              <a:rPr lang="en-US" sz="2000" err="1">
                <a:effectLst/>
              </a:rPr>
              <a:t>leur</a:t>
            </a:r>
            <a:r>
              <a:rPr lang="en-US" sz="2000">
                <a:effectLst/>
              </a:rPr>
              <a:t> </a:t>
            </a:r>
            <a:r>
              <a:rPr lang="en-US" sz="2000" err="1">
                <a:effectLst/>
              </a:rPr>
              <a:t>éducation</a:t>
            </a:r>
            <a:endParaRPr lang="en-US" sz="2000">
              <a:effectLst/>
            </a:endParaRPr>
          </a:p>
          <a:p>
            <a:pPr marL="342900" lvl="0" indent="-228600">
              <a:lnSpc>
                <a:spcPct val="90000"/>
              </a:lnSpc>
            </a:pPr>
            <a:r>
              <a:rPr lang="en-US" sz="2000">
                <a:effectLst/>
              </a:rPr>
              <a:t>Les filles </a:t>
            </a:r>
            <a:r>
              <a:rPr lang="en-US" sz="2000" err="1">
                <a:effectLst/>
              </a:rPr>
              <a:t>peuvent</a:t>
            </a:r>
            <a:r>
              <a:rPr lang="en-US" sz="2000">
                <a:effectLst/>
              </a:rPr>
              <a:t> </a:t>
            </a:r>
            <a:r>
              <a:rPr lang="en-US" sz="2000" err="1">
                <a:effectLst/>
              </a:rPr>
              <a:t>également</a:t>
            </a:r>
            <a:r>
              <a:rPr lang="en-US" sz="2000">
                <a:effectLst/>
              </a:rPr>
              <a:t> </a:t>
            </a:r>
            <a:r>
              <a:rPr lang="en-US" sz="2000" err="1">
                <a:effectLst/>
              </a:rPr>
              <a:t>avoir</a:t>
            </a:r>
            <a:r>
              <a:rPr lang="en-US" sz="2000">
                <a:effectLst/>
              </a:rPr>
              <a:t> </a:t>
            </a:r>
            <a:r>
              <a:rPr lang="en-US" sz="2000" err="1">
                <a:effectLst/>
              </a:rPr>
              <a:t>à</a:t>
            </a:r>
            <a:r>
              <a:rPr lang="en-US" sz="2000">
                <a:effectLst/>
              </a:rPr>
              <a:t> </a:t>
            </a:r>
            <a:r>
              <a:rPr lang="en-US" sz="2000" err="1">
                <a:effectLst/>
              </a:rPr>
              <a:t>subvenir</a:t>
            </a:r>
            <a:r>
              <a:rPr lang="en-US" sz="2000">
                <a:effectLst/>
              </a:rPr>
              <a:t> aux </a:t>
            </a:r>
            <a:r>
              <a:rPr lang="en-US" sz="2000" err="1">
                <a:effectLst/>
              </a:rPr>
              <a:t>besoins</a:t>
            </a:r>
            <a:r>
              <a:rPr lang="en-US" sz="2000">
                <a:effectLst/>
              </a:rPr>
              <a:t> de </a:t>
            </a:r>
            <a:r>
              <a:rPr lang="en-US" sz="2000" err="1">
                <a:effectLst/>
              </a:rPr>
              <a:t>leurs</a:t>
            </a:r>
            <a:r>
              <a:rPr lang="en-US" sz="2000">
                <a:effectLst/>
              </a:rPr>
              <a:t> </a:t>
            </a:r>
            <a:r>
              <a:rPr lang="en-US" sz="2000" err="1">
                <a:effectLst/>
              </a:rPr>
              <a:t>familles</a:t>
            </a:r>
            <a:r>
              <a:rPr lang="en-US" sz="2000">
                <a:effectLst/>
              </a:rPr>
              <a:t> </a:t>
            </a:r>
            <a:r>
              <a:rPr lang="en-US" sz="2000" err="1">
                <a:effectLst/>
              </a:rPr>
              <a:t>en</a:t>
            </a:r>
            <a:r>
              <a:rPr lang="en-US" sz="2000">
                <a:effectLst/>
              </a:rPr>
              <a:t> </a:t>
            </a:r>
            <a:r>
              <a:rPr lang="en-US" sz="2000" err="1">
                <a:effectLst/>
              </a:rPr>
              <a:t>s’engageant</a:t>
            </a:r>
            <a:r>
              <a:rPr lang="en-US" sz="2000">
                <a:effectLst/>
              </a:rPr>
              <a:t> dans des </a:t>
            </a:r>
            <a:r>
              <a:rPr lang="en-US" sz="2000" err="1">
                <a:effectLst/>
              </a:rPr>
              <a:t>activités</a:t>
            </a:r>
            <a:r>
              <a:rPr lang="en-US" sz="2000">
                <a:effectLst/>
              </a:rPr>
              <a:t> </a:t>
            </a:r>
            <a:r>
              <a:rPr lang="en-US" sz="2000" err="1">
                <a:effectLst/>
              </a:rPr>
              <a:t>génératrices</a:t>
            </a:r>
            <a:r>
              <a:rPr lang="en-US" sz="2000">
                <a:effectLst/>
              </a:rPr>
              <a:t> de </a:t>
            </a:r>
            <a:r>
              <a:rPr lang="en-US" sz="2000" err="1">
                <a:effectLst/>
              </a:rPr>
              <a:t>revenus</a:t>
            </a:r>
            <a:r>
              <a:rPr lang="en-US" sz="2000">
                <a:effectLst/>
              </a:rPr>
              <a:t> </a:t>
            </a:r>
            <a:r>
              <a:rPr lang="en-US" sz="2000" err="1">
                <a:effectLst/>
              </a:rPr>
              <a:t>telles</a:t>
            </a:r>
            <a:r>
              <a:rPr lang="en-US" sz="2000">
                <a:effectLst/>
              </a:rPr>
              <a:t> que le travail domestique </a:t>
            </a:r>
            <a:r>
              <a:rPr lang="en-US" sz="2000" err="1">
                <a:effectLst/>
              </a:rPr>
              <a:t>rémunéré</a:t>
            </a:r>
            <a:r>
              <a:rPr lang="en-US" sz="2000">
                <a:effectLst/>
              </a:rPr>
              <a:t> </a:t>
            </a:r>
            <a:r>
              <a:rPr lang="en-US" sz="2000" err="1">
                <a:effectLst/>
              </a:rPr>
              <a:t>ou</a:t>
            </a:r>
            <a:r>
              <a:rPr lang="en-US" sz="2000">
                <a:effectLst/>
              </a:rPr>
              <a:t> le </a:t>
            </a:r>
            <a:r>
              <a:rPr lang="en-US" sz="2000" err="1">
                <a:effectLst/>
              </a:rPr>
              <a:t>sexe</a:t>
            </a:r>
            <a:r>
              <a:rPr lang="en-US" sz="2000">
                <a:effectLst/>
              </a:rPr>
              <a:t> </a:t>
            </a:r>
            <a:r>
              <a:rPr lang="en-US" sz="2000" err="1">
                <a:effectLst/>
              </a:rPr>
              <a:t>transactionnel</a:t>
            </a:r>
            <a:r>
              <a:rPr lang="en-US" sz="2000">
                <a:effectLst/>
              </a:rPr>
              <a:t>, </a:t>
            </a:r>
            <a:r>
              <a:rPr lang="en-US" sz="2000" err="1">
                <a:effectLst/>
              </a:rPr>
              <a:t>ce</a:t>
            </a:r>
            <a:r>
              <a:rPr lang="en-US" sz="2000">
                <a:effectLst/>
              </a:rPr>
              <a:t> qui </a:t>
            </a:r>
            <a:r>
              <a:rPr lang="en-US" sz="2000" err="1">
                <a:effectLst/>
              </a:rPr>
              <a:t>implique</a:t>
            </a:r>
            <a:r>
              <a:rPr lang="en-US" sz="2000">
                <a:effectLst/>
              </a:rPr>
              <a:t> </a:t>
            </a:r>
            <a:r>
              <a:rPr lang="en-US" sz="2000" err="1">
                <a:effectLst/>
              </a:rPr>
              <a:t>souvent</a:t>
            </a:r>
            <a:r>
              <a:rPr lang="en-US" sz="2000">
                <a:effectLst/>
              </a:rPr>
              <a:t> </a:t>
            </a:r>
            <a:r>
              <a:rPr lang="en-US" sz="2000" err="1">
                <a:effectLst/>
              </a:rPr>
              <a:t>l’incapacité</a:t>
            </a:r>
            <a:r>
              <a:rPr lang="en-US" sz="2000">
                <a:effectLst/>
              </a:rPr>
              <a:t> de </a:t>
            </a:r>
            <a:r>
              <a:rPr lang="en-US" sz="2000" err="1">
                <a:effectLst/>
              </a:rPr>
              <a:t>rester</a:t>
            </a:r>
            <a:r>
              <a:rPr lang="en-US" sz="2000">
                <a:effectLst/>
              </a:rPr>
              <a:t> </a:t>
            </a:r>
            <a:r>
              <a:rPr lang="en-US" sz="2000" err="1">
                <a:effectLst/>
              </a:rPr>
              <a:t>à</a:t>
            </a:r>
            <a:r>
              <a:rPr lang="en-US" sz="2000">
                <a:effectLst/>
              </a:rPr>
              <a:t> </a:t>
            </a:r>
            <a:r>
              <a:rPr lang="en-US" sz="2000" err="1">
                <a:effectLst/>
              </a:rPr>
              <a:t>l’école</a:t>
            </a:r>
            <a:r>
              <a:rPr lang="en-US" sz="2000">
                <a:effectLst/>
              </a:rPr>
              <a:t>.</a:t>
            </a:r>
          </a:p>
          <a:p>
            <a:pPr marL="342900" lvl="0" indent="-228600">
              <a:lnSpc>
                <a:spcPct val="90000"/>
              </a:lnSpc>
            </a:pPr>
            <a:r>
              <a:rPr lang="en-US" sz="2000">
                <a:effectLst/>
              </a:rPr>
              <a:t>La crise </a:t>
            </a:r>
            <a:r>
              <a:rPr lang="en-US" sz="2000" err="1">
                <a:effectLst/>
              </a:rPr>
              <a:t>sécuritaire</a:t>
            </a:r>
            <a:r>
              <a:rPr lang="en-US" sz="2000">
                <a:effectLst/>
              </a:rPr>
              <a:t> a </a:t>
            </a:r>
            <a:r>
              <a:rPr lang="en-US" sz="2000" err="1">
                <a:effectLst/>
              </a:rPr>
              <a:t>considérablement</a:t>
            </a:r>
            <a:r>
              <a:rPr lang="en-US" sz="2000">
                <a:effectLst/>
              </a:rPr>
              <a:t> </a:t>
            </a:r>
            <a:r>
              <a:rPr lang="en-US" sz="2000" err="1">
                <a:effectLst/>
              </a:rPr>
              <a:t>accru</a:t>
            </a:r>
            <a:r>
              <a:rPr lang="en-US" sz="2000">
                <a:effectLst/>
              </a:rPr>
              <a:t> la </a:t>
            </a:r>
            <a:r>
              <a:rPr lang="en-US" sz="2000" err="1">
                <a:effectLst/>
              </a:rPr>
              <a:t>vulnérabilité</a:t>
            </a:r>
            <a:r>
              <a:rPr lang="en-US" sz="2000">
                <a:effectLst/>
              </a:rPr>
              <a:t> des filles aux </a:t>
            </a:r>
            <a:r>
              <a:rPr lang="en-US" sz="2000" err="1">
                <a:effectLst/>
              </a:rPr>
              <a:t>risques</a:t>
            </a:r>
            <a:r>
              <a:rPr lang="en-US" sz="2000">
                <a:effectLst/>
              </a:rPr>
              <a:t> de </a:t>
            </a:r>
            <a:r>
              <a:rPr lang="en-US" sz="2000" err="1">
                <a:effectLst/>
              </a:rPr>
              <a:t>mariages</a:t>
            </a:r>
            <a:r>
              <a:rPr lang="en-US" sz="2000">
                <a:effectLst/>
              </a:rPr>
              <a:t> </a:t>
            </a:r>
            <a:r>
              <a:rPr lang="en-US" sz="2000" err="1">
                <a:effectLst/>
              </a:rPr>
              <a:t>forcés</a:t>
            </a:r>
            <a:r>
              <a:rPr lang="en-US" sz="2000">
                <a:effectLst/>
              </a:rPr>
              <a:t> et </a:t>
            </a:r>
            <a:r>
              <a:rPr lang="en-US" sz="2000" err="1">
                <a:effectLst/>
              </a:rPr>
              <a:t>précoces</a:t>
            </a:r>
            <a:r>
              <a:rPr lang="en-US" sz="2000">
                <a:effectLst/>
              </a:rPr>
              <a:t> et de </a:t>
            </a:r>
            <a:r>
              <a:rPr lang="en-US" sz="2000" err="1">
                <a:effectLst/>
              </a:rPr>
              <a:t>violences</a:t>
            </a:r>
            <a:r>
              <a:rPr lang="en-US" sz="2000">
                <a:effectLst/>
              </a:rPr>
              <a:t> </a:t>
            </a:r>
            <a:r>
              <a:rPr lang="en-US" sz="2000" err="1">
                <a:effectLst/>
              </a:rPr>
              <a:t>sexuelles</a:t>
            </a:r>
            <a:endParaRPr lang="en-US" sz="2000">
              <a:effectLst/>
            </a:endParaRPr>
          </a:p>
          <a:p>
            <a:pPr indent="-228600">
              <a:lnSpc>
                <a:spcPct val="90000"/>
              </a:lnSpc>
            </a:pPr>
            <a:endParaRPr lang="en-US" sz="2000"/>
          </a:p>
        </p:txBody>
      </p:sp>
    </p:spTree>
    <p:extLst>
      <p:ext uri="{BB962C8B-B14F-4D97-AF65-F5344CB8AC3E}">
        <p14:creationId xmlns:p14="http://schemas.microsoft.com/office/powerpoint/2010/main" val="4293167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AF9F5"/>
              </a:solidFill>
              <a:effectLst/>
              <a:uLnTx/>
              <a:uFillTx/>
              <a:latin typeface="Adelle Rg"/>
              <a:ea typeface="+mn-ea"/>
              <a:cs typeface="+mn-cs"/>
            </a:endParaRPr>
          </a:p>
        </p:txBody>
      </p:sp>
      <p:sp>
        <p:nvSpPr>
          <p:cNvPr id="2" name="Title 1">
            <a:extLst>
              <a:ext uri="{FF2B5EF4-FFF2-40B4-BE49-F238E27FC236}">
                <a16:creationId xmlns:a16="http://schemas.microsoft.com/office/drawing/2014/main" id="{9E380D4C-8E0B-AB66-A1AF-422701F532A8}"/>
              </a:ext>
            </a:extLst>
          </p:cNvPr>
          <p:cNvSpPr>
            <a:spLocks noGrp="1"/>
          </p:cNvSpPr>
          <p:nvPr>
            <p:ph type="title"/>
          </p:nvPr>
        </p:nvSpPr>
        <p:spPr>
          <a:xfrm>
            <a:off x="628650" y="109907"/>
            <a:ext cx="7886700" cy="795026"/>
          </a:xfrm>
        </p:spPr>
        <p:txBody>
          <a:bodyPr vert="horz" lIns="91440" tIns="45720" rIns="91440" bIns="45720" rtlCol="0" anchor="ctr">
            <a:normAutofit/>
          </a:bodyPr>
          <a:lstStyle/>
          <a:p>
            <a:pPr>
              <a:lnSpc>
                <a:spcPct val="90000"/>
              </a:lnSpc>
            </a:pPr>
            <a:r>
              <a:rPr lang="en-FR" sz="4800"/>
              <a:t>Recommandations</a:t>
            </a:r>
            <a:endParaRPr lang="en-US" sz="4500" kern="1200">
              <a:solidFill>
                <a:schemeClr val="tx1"/>
              </a:solidFill>
              <a:latin typeface="+mj-lt"/>
              <a:ea typeface="+mj-ea"/>
              <a:cs typeface="+mj-cs"/>
            </a:endParaRPr>
          </a:p>
        </p:txBody>
      </p:sp>
      <p:graphicFrame>
        <p:nvGraphicFramePr>
          <p:cNvPr id="10" name="Content Placeholder 3">
            <a:extLst>
              <a:ext uri="{FF2B5EF4-FFF2-40B4-BE49-F238E27FC236}">
                <a16:creationId xmlns:a16="http://schemas.microsoft.com/office/drawing/2014/main" id="{CA65FC72-5FBE-7022-6444-329C4AC376C4}"/>
              </a:ext>
            </a:extLst>
          </p:cNvPr>
          <p:cNvGraphicFramePr>
            <a:graphicFrameLocks noGrp="1"/>
          </p:cNvGraphicFramePr>
          <p:nvPr>
            <p:ph sz="half" idx="2"/>
            <p:extLst>
              <p:ext uri="{D42A27DB-BD31-4B8C-83A1-F6EECF244321}">
                <p14:modId xmlns:p14="http://schemas.microsoft.com/office/powerpoint/2010/main" val="4115603534"/>
              </p:ext>
            </p:extLst>
          </p:nvPr>
        </p:nvGraphicFramePr>
        <p:xfrm>
          <a:off x="38800" y="-12784"/>
          <a:ext cx="9105200" cy="6415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8748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19346-EE45-CC86-9537-46EF549122A1}"/>
              </a:ext>
            </a:extLst>
          </p:cNvPr>
          <p:cNvSpPr>
            <a:spLocks noGrp="1"/>
          </p:cNvSpPr>
          <p:nvPr>
            <p:ph type="title"/>
          </p:nvPr>
        </p:nvSpPr>
        <p:spPr/>
        <p:txBody>
          <a:bodyPr/>
          <a:lstStyle/>
          <a:p>
            <a:r>
              <a:rPr lang="en-FR"/>
              <a:t>Conclusion</a:t>
            </a:r>
          </a:p>
        </p:txBody>
      </p:sp>
      <p:sp>
        <p:nvSpPr>
          <p:cNvPr id="3" name="Text Placeholder 2">
            <a:extLst>
              <a:ext uri="{FF2B5EF4-FFF2-40B4-BE49-F238E27FC236}">
                <a16:creationId xmlns:a16="http://schemas.microsoft.com/office/drawing/2014/main" id="{1F331FDE-BD47-63CE-95DB-CD5EC72A37A1}"/>
              </a:ext>
            </a:extLst>
          </p:cNvPr>
          <p:cNvSpPr>
            <a:spLocks noGrp="1"/>
          </p:cNvSpPr>
          <p:nvPr>
            <p:ph type="body" idx="1"/>
          </p:nvPr>
        </p:nvSpPr>
        <p:spPr/>
        <p:txBody>
          <a:bodyPr>
            <a:normAutofit fontScale="85000" lnSpcReduction="20000"/>
          </a:bodyPr>
          <a:lstStyle/>
          <a:p>
            <a:r>
              <a:rPr lang="en-FR"/>
              <a:t>Des efforts qui doivent s’aligner sur l’ampleur des défis </a:t>
            </a:r>
          </a:p>
        </p:txBody>
      </p:sp>
      <p:sp>
        <p:nvSpPr>
          <p:cNvPr id="4" name="Content Placeholder 3">
            <a:extLst>
              <a:ext uri="{FF2B5EF4-FFF2-40B4-BE49-F238E27FC236}">
                <a16:creationId xmlns:a16="http://schemas.microsoft.com/office/drawing/2014/main" id="{DA23EEAA-5046-BC45-4396-41156BA20DD0}"/>
              </a:ext>
            </a:extLst>
          </p:cNvPr>
          <p:cNvSpPr>
            <a:spLocks noGrp="1"/>
          </p:cNvSpPr>
          <p:nvPr>
            <p:ph sz="half" idx="2"/>
          </p:nvPr>
        </p:nvSpPr>
        <p:spPr>
          <a:xfrm>
            <a:off x="457200" y="2174874"/>
            <a:ext cx="4040188" cy="4566493"/>
          </a:xfrm>
        </p:spPr>
        <p:txBody>
          <a:bodyPr>
            <a:normAutofit fontScale="85000" lnSpcReduction="20000"/>
          </a:bodyPr>
          <a:lstStyle/>
          <a:p>
            <a:r>
              <a:rPr lang="en-FR"/>
              <a:t>Augmentation spectaculaire du budget dédié à l’éducation d’urgence au Burkina Faso – les montants alloués demeurent insuffisants pour relever les défis et l’exécution des budget est lacunaire. </a:t>
            </a:r>
          </a:p>
          <a:p>
            <a:r>
              <a:rPr lang="en-FR"/>
              <a:t>Nécessité d’engager une refléxion sur comment améliorer la quantité mais surtout la qualité des politiques et budgets en faveur de l’éducation d’urgence et en particulier la résiliences des filles PDI</a:t>
            </a:r>
          </a:p>
        </p:txBody>
      </p:sp>
      <p:sp>
        <p:nvSpPr>
          <p:cNvPr id="5" name="Text Placeholder 4">
            <a:extLst>
              <a:ext uri="{FF2B5EF4-FFF2-40B4-BE49-F238E27FC236}">
                <a16:creationId xmlns:a16="http://schemas.microsoft.com/office/drawing/2014/main" id="{79E46542-1222-495B-5940-08E9D09A4CEF}"/>
              </a:ext>
            </a:extLst>
          </p:cNvPr>
          <p:cNvSpPr>
            <a:spLocks noGrp="1"/>
          </p:cNvSpPr>
          <p:nvPr>
            <p:ph type="body" sz="quarter" idx="3"/>
          </p:nvPr>
        </p:nvSpPr>
        <p:spPr/>
        <p:txBody>
          <a:bodyPr>
            <a:normAutofit fontScale="85000" lnSpcReduction="20000"/>
          </a:bodyPr>
          <a:lstStyle/>
          <a:p>
            <a:r>
              <a:rPr lang="en-FR"/>
              <a:t>Le plaidoyer doit survivre aux crises </a:t>
            </a:r>
          </a:p>
        </p:txBody>
      </p:sp>
      <p:sp>
        <p:nvSpPr>
          <p:cNvPr id="6" name="Content Placeholder 5">
            <a:extLst>
              <a:ext uri="{FF2B5EF4-FFF2-40B4-BE49-F238E27FC236}">
                <a16:creationId xmlns:a16="http://schemas.microsoft.com/office/drawing/2014/main" id="{A836EA6E-FD70-92AD-A148-A60E8170F45E}"/>
              </a:ext>
            </a:extLst>
          </p:cNvPr>
          <p:cNvSpPr>
            <a:spLocks noGrp="1"/>
          </p:cNvSpPr>
          <p:nvPr>
            <p:ph sz="quarter" idx="4"/>
          </p:nvPr>
        </p:nvSpPr>
        <p:spPr>
          <a:xfrm>
            <a:off x="4645025" y="2174874"/>
            <a:ext cx="4041775" cy="4134445"/>
          </a:xfrm>
        </p:spPr>
        <p:txBody>
          <a:bodyPr>
            <a:normAutofit fontScale="85000" lnSpcReduction="20000"/>
          </a:bodyPr>
          <a:lstStyle/>
          <a:p>
            <a:r>
              <a:rPr lang="en-FR"/>
              <a:t>L’actuelle crise politique au Niger menace de remettre en questions les efforts institutionnels et des OSC en faveur pour améliorer l’éducation des filles </a:t>
            </a:r>
          </a:p>
          <a:p>
            <a:r>
              <a:rPr lang="en-FR"/>
              <a:t>Les OSC doivent maintenir les efforts de plaidoyer pour exiger la redevabilité des instances de gouvernances – intérimaires ou non – dans la protection des droits des filles à une éducation de qualité, en particulier en temps de crise.</a:t>
            </a:r>
          </a:p>
        </p:txBody>
      </p:sp>
    </p:spTree>
    <p:extLst>
      <p:ext uri="{BB962C8B-B14F-4D97-AF65-F5344CB8AC3E}">
        <p14:creationId xmlns:p14="http://schemas.microsoft.com/office/powerpoint/2010/main" val="3996881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060848"/>
            <a:ext cx="8229600" cy="2133599"/>
          </a:xfrm>
        </p:spPr>
        <p:txBody>
          <a:bodyPr/>
          <a:lstStyle/>
          <a:p>
            <a:r>
              <a:rPr lang="en-GB"/>
              <a:t>Merci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476672"/>
            <a:ext cx="5729103" cy="576064"/>
          </a:xfrm>
          <a:prstGeom prst="rect">
            <a:avLst/>
          </a:prstGeom>
        </p:spPr>
      </p:pic>
    </p:spTree>
    <p:extLst>
      <p:ext uri="{BB962C8B-B14F-4D97-AF65-F5344CB8AC3E}">
        <p14:creationId xmlns:p14="http://schemas.microsoft.com/office/powerpoint/2010/main" val="3150848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Q &amp; A</a:t>
            </a:r>
          </a:p>
        </p:txBody>
      </p:sp>
    </p:spTree>
    <p:extLst>
      <p:ext uri="{BB962C8B-B14F-4D97-AF65-F5344CB8AC3E}">
        <p14:creationId xmlns:p14="http://schemas.microsoft.com/office/powerpoint/2010/main" val="1112405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8108B-3FF3-F78E-4B68-026EE942BF07}"/>
              </a:ext>
            </a:extLst>
          </p:cNvPr>
          <p:cNvSpPr>
            <a:spLocks noGrp="1"/>
          </p:cNvSpPr>
          <p:nvPr>
            <p:ph type="title"/>
          </p:nvPr>
        </p:nvSpPr>
        <p:spPr/>
        <p:txBody>
          <a:bodyPr/>
          <a:lstStyle/>
          <a:p>
            <a:r>
              <a:rPr lang="en-GB" sz="4400"/>
              <a:t>Overview </a:t>
            </a:r>
            <a:endParaRPr lang="en-GB"/>
          </a:p>
        </p:txBody>
      </p:sp>
      <p:sp>
        <p:nvSpPr>
          <p:cNvPr id="3" name="Content Placeholder 2">
            <a:extLst>
              <a:ext uri="{FF2B5EF4-FFF2-40B4-BE49-F238E27FC236}">
                <a16:creationId xmlns:a16="http://schemas.microsoft.com/office/drawing/2014/main" id="{BF2120EE-8C5C-6C30-E902-A56EBD3E0A6B}"/>
              </a:ext>
            </a:extLst>
          </p:cNvPr>
          <p:cNvSpPr>
            <a:spLocks noGrp="1"/>
          </p:cNvSpPr>
          <p:nvPr>
            <p:ph idx="1"/>
          </p:nvPr>
        </p:nvSpPr>
        <p:spPr>
          <a:xfrm>
            <a:off x="457200" y="1417638"/>
            <a:ext cx="8229600" cy="4708525"/>
          </a:xfrm>
        </p:spPr>
        <p:txBody>
          <a:bodyPr>
            <a:normAutofit/>
          </a:bodyPr>
          <a:lstStyle/>
          <a:p>
            <a:pPr>
              <a:lnSpc>
                <a:spcPct val="107000"/>
              </a:lnSpc>
              <a:spcAft>
                <a:spcPts val="800"/>
              </a:spcAft>
            </a:pPr>
            <a:r>
              <a:rPr lang="en-GB" sz="2400" b="1">
                <a:effectLst/>
                <a:latin typeface="Calibri" panose="020F0502020204030204" pitchFamily="34" charset="0"/>
                <a:ea typeface="Calibri" panose="020F0502020204030204" pitchFamily="34" charset="0"/>
                <a:cs typeface="Calibri" panose="020F0502020204030204" pitchFamily="34" charset="0"/>
              </a:rPr>
              <a:t>Introduction</a:t>
            </a:r>
          </a:p>
          <a:p>
            <a:pPr>
              <a:lnSpc>
                <a:spcPct val="107000"/>
              </a:lnSpc>
              <a:spcAft>
                <a:spcPts val="800"/>
              </a:spcAft>
            </a:pPr>
            <a:r>
              <a:rPr lang="en-GB" sz="2400" b="1">
                <a:effectLst/>
                <a:latin typeface="Calibri" panose="020F0502020204030204" pitchFamily="34" charset="0"/>
                <a:ea typeface="Calibri" panose="020F0502020204030204" pitchFamily="34" charset="0"/>
                <a:cs typeface="Calibri" panose="020F0502020204030204" pitchFamily="34" charset="0"/>
              </a:rPr>
              <a:t>Presentation on Girl Shine </a:t>
            </a:r>
            <a:r>
              <a:rPr lang="en-US" sz="2400"/>
              <a:t>: Preventing and Responding to Early Marriage</a:t>
            </a:r>
            <a:r>
              <a:rPr lang="en-GB" sz="2400" b="1">
                <a:effectLst/>
                <a:latin typeface="Calibri" panose="020F0502020204030204" pitchFamily="34" charset="0"/>
                <a:ea typeface="Calibri" panose="020F0502020204030204" pitchFamily="34" charset="0"/>
                <a:cs typeface="Calibri" panose="020F0502020204030204" pitchFamily="34" charset="0"/>
              </a:rPr>
              <a:t> </a:t>
            </a:r>
            <a:r>
              <a:rPr lang="en-GB" sz="2400">
                <a:effectLst/>
                <a:latin typeface="Calibri" panose="020F0502020204030204" pitchFamily="34" charset="0"/>
                <a:ea typeface="Calibri" panose="020F0502020204030204" pitchFamily="34" charset="0"/>
                <a:cs typeface="Calibri" panose="020F0502020204030204" pitchFamily="34" charset="0"/>
              </a:rPr>
              <a:t>(</a:t>
            </a:r>
            <a:r>
              <a:rPr lang="en-GB" sz="2400">
                <a:effectLst/>
                <a:latin typeface="Calibri" panose="020F0502020204030204" pitchFamily="34" charset="0"/>
                <a:ea typeface="Calibri" panose="020F0502020204030204" pitchFamily="34" charset="0"/>
              </a:rPr>
              <a:t>Mehreen </a:t>
            </a:r>
            <a:r>
              <a:rPr lang="en-GB" sz="2400" err="1">
                <a:effectLst/>
                <a:latin typeface="Calibri" panose="020F0502020204030204" pitchFamily="34" charset="0"/>
                <a:ea typeface="Calibri" panose="020F0502020204030204" pitchFamily="34" charset="0"/>
              </a:rPr>
              <a:t>Jaswal</a:t>
            </a:r>
            <a:r>
              <a:rPr lang="en-GB" sz="2400">
                <a:effectLst/>
                <a:latin typeface="Calibri" panose="020F0502020204030204" pitchFamily="34" charset="0"/>
                <a:ea typeface="Calibri" panose="020F0502020204030204" pitchFamily="34" charset="0"/>
              </a:rPr>
              <a:t> / IRC)</a:t>
            </a:r>
            <a:endParaRPr lang="en-GB" sz="24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2400" b="1">
                <a:effectLst/>
                <a:latin typeface="Calibri" panose="020F0502020204030204" pitchFamily="34" charset="0"/>
                <a:ea typeface="Calibri" panose="020F0502020204030204" pitchFamily="34" charset="0"/>
                <a:cs typeface="Arial" panose="020B0604020202020204" pitchFamily="34" charset="0"/>
              </a:rPr>
              <a:t>Presentation on youth-led research and advocacy to address child marriage and girls’ education during crises in Burkina Faso and Niger</a:t>
            </a:r>
            <a:r>
              <a:rPr lang="en-GB" sz="2400">
                <a:effectLst/>
                <a:latin typeface="Calibri" panose="020F0502020204030204" pitchFamily="34" charset="0"/>
                <a:ea typeface="Calibri" panose="020F0502020204030204" pitchFamily="34" charset="0"/>
                <a:cs typeface="Arial" panose="020B0604020202020204" pitchFamily="34" charset="0"/>
              </a:rPr>
              <a:t> (Aicha Ba, </a:t>
            </a:r>
            <a:r>
              <a:rPr lang="en-GB" sz="2400" i="1">
                <a:effectLst/>
                <a:latin typeface="Calibri" panose="020F0502020204030204" pitchFamily="34" charset="0"/>
                <a:ea typeface="Calibri" panose="020F0502020204030204" pitchFamily="34" charset="0"/>
                <a:cs typeface="Arial" panose="020B0604020202020204" pitchFamily="34" charset="0"/>
              </a:rPr>
              <a:t>Flora </a:t>
            </a:r>
            <a:r>
              <a:rPr lang="en-GB" sz="2400" i="1" err="1">
                <a:effectLst/>
                <a:latin typeface="Calibri" panose="020F0502020204030204" pitchFamily="34" charset="0"/>
                <a:ea typeface="Calibri" panose="020F0502020204030204" pitchFamily="34" charset="0"/>
                <a:cs typeface="Arial" panose="020B0604020202020204" pitchFamily="34" charset="0"/>
              </a:rPr>
              <a:t>Koné</a:t>
            </a:r>
            <a:r>
              <a:rPr lang="en-GB" sz="2400" i="1">
                <a:effectLst/>
                <a:latin typeface="Calibri" panose="020F0502020204030204" pitchFamily="34" charset="0"/>
                <a:ea typeface="Calibri" panose="020F0502020204030204" pitchFamily="34" charset="0"/>
                <a:cs typeface="Arial" panose="020B0604020202020204" pitchFamily="34" charset="0"/>
              </a:rPr>
              <a:t> and  </a:t>
            </a:r>
            <a:r>
              <a:rPr lang="en-GB" sz="2400" i="1" err="1">
                <a:effectLst/>
                <a:latin typeface="Calibri" panose="020F0502020204030204" pitchFamily="34" charset="0"/>
                <a:ea typeface="Calibri" panose="020F0502020204030204" pitchFamily="34" charset="0"/>
                <a:cs typeface="Arial" panose="020B0604020202020204" pitchFamily="34" charset="0"/>
              </a:rPr>
              <a:t>T</a:t>
            </a:r>
            <a:r>
              <a:rPr lang="en-GB" sz="2400" err="1">
                <a:effectLst/>
                <a:latin typeface="Calibri" panose="020F0502020204030204" pitchFamily="34" charset="0"/>
                <a:ea typeface="Calibri" panose="020F0502020204030204" pitchFamily="34" charset="0"/>
                <a:cs typeface="Arial" panose="020B0604020202020204" pitchFamily="34" charset="0"/>
              </a:rPr>
              <a:t>eoma</a:t>
            </a:r>
            <a:r>
              <a:rPr lang="en-GB" sz="2400">
                <a:effectLst/>
                <a:latin typeface="Calibri" panose="020F0502020204030204" pitchFamily="34" charset="0"/>
                <a:ea typeface="Calibri" panose="020F0502020204030204" pitchFamily="34" charset="0"/>
                <a:cs typeface="Arial" panose="020B0604020202020204" pitchFamily="34" charset="0"/>
              </a:rPr>
              <a:t> Mamadou </a:t>
            </a:r>
            <a:r>
              <a:rPr lang="en-GB" sz="2400" err="1">
                <a:effectLst/>
                <a:latin typeface="Calibri" panose="020F0502020204030204" pitchFamily="34" charset="0"/>
                <a:ea typeface="Calibri" panose="020F0502020204030204" pitchFamily="34" charset="0"/>
                <a:cs typeface="Arial" panose="020B0604020202020204" pitchFamily="34" charset="0"/>
              </a:rPr>
              <a:t>Ousseini</a:t>
            </a:r>
            <a:r>
              <a:rPr lang="en-GB" sz="2400">
                <a:latin typeface="Calibri" panose="020F0502020204030204" pitchFamily="34" charset="0"/>
                <a:ea typeface="Calibri" panose="020F0502020204030204" pitchFamily="34" charset="0"/>
                <a:cs typeface="Arial" panose="020B0604020202020204" pitchFamily="34" charset="0"/>
              </a:rPr>
              <a:t> /</a:t>
            </a:r>
            <a:r>
              <a:rPr lang="en-GB" sz="2400">
                <a:effectLst/>
                <a:latin typeface="Calibri" panose="020F0502020204030204" pitchFamily="34" charset="0"/>
                <a:ea typeface="Calibri" panose="020F0502020204030204" pitchFamily="34" charset="0"/>
                <a:cs typeface="Arial" panose="020B0604020202020204" pitchFamily="34" charset="0"/>
              </a:rPr>
              <a:t> EOL)</a:t>
            </a:r>
          </a:p>
          <a:p>
            <a:pPr>
              <a:lnSpc>
                <a:spcPct val="107000"/>
              </a:lnSpc>
              <a:spcAft>
                <a:spcPts val="800"/>
              </a:spcAft>
            </a:pPr>
            <a:r>
              <a:rPr lang="en-GB" sz="2400" b="1">
                <a:effectLst/>
                <a:latin typeface="Calibri" panose="020F0502020204030204" pitchFamily="34" charset="0"/>
                <a:ea typeface="Calibri" panose="020F0502020204030204" pitchFamily="34" charset="0"/>
              </a:rPr>
              <a:t>Q&amp;A and discussion</a:t>
            </a:r>
            <a:endParaRPr lang="en-GB" sz="2400" b="1">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2400" b="1">
                <a:effectLst/>
                <a:latin typeface="Calibri" panose="020F0502020204030204" pitchFamily="34" charset="0"/>
                <a:ea typeface="Calibri" panose="020F0502020204030204" pitchFamily="34" charset="0"/>
                <a:cs typeface="Arial" panose="020B0604020202020204" pitchFamily="34" charset="0"/>
              </a:rPr>
              <a:t>Closing </a:t>
            </a:r>
            <a:endParaRPr lang="en-GB" sz="240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endParaRPr lang="en-GB" sz="1800">
              <a:effectLst/>
              <a:latin typeface="Calibri" panose="020F0502020204030204" pitchFamily="34" charset="0"/>
              <a:ea typeface="Calibri" panose="020F0502020204030204" pitchFamily="34" charset="0"/>
              <a:cs typeface="Arial" panose="020B0604020202020204" pitchFamily="34" charset="0"/>
            </a:endParaRPr>
          </a:p>
          <a:p>
            <a:endParaRPr lang="en-GB"/>
          </a:p>
        </p:txBody>
      </p:sp>
    </p:spTree>
    <p:extLst>
      <p:ext uri="{BB962C8B-B14F-4D97-AF65-F5344CB8AC3E}">
        <p14:creationId xmlns:p14="http://schemas.microsoft.com/office/powerpoint/2010/main" val="3489324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CA5C3-5C4E-3590-6280-68F34B85679E}"/>
              </a:ext>
            </a:extLst>
          </p:cNvPr>
          <p:cNvSpPr>
            <a:spLocks noGrp="1"/>
          </p:cNvSpPr>
          <p:nvPr>
            <p:ph type="title"/>
          </p:nvPr>
        </p:nvSpPr>
        <p:spPr/>
        <p:txBody>
          <a:bodyPr/>
          <a:lstStyle/>
          <a:p>
            <a:r>
              <a:rPr lang="en-US"/>
              <a:t>Links to key resources</a:t>
            </a:r>
          </a:p>
        </p:txBody>
      </p:sp>
      <p:sp>
        <p:nvSpPr>
          <p:cNvPr id="3" name="Content Placeholder 2">
            <a:extLst>
              <a:ext uri="{FF2B5EF4-FFF2-40B4-BE49-F238E27FC236}">
                <a16:creationId xmlns:a16="http://schemas.microsoft.com/office/drawing/2014/main" id="{E214C4DA-05E9-BB65-4235-77B8E89CC725}"/>
              </a:ext>
            </a:extLst>
          </p:cNvPr>
          <p:cNvSpPr>
            <a:spLocks noGrp="1"/>
          </p:cNvSpPr>
          <p:nvPr>
            <p:ph idx="1"/>
          </p:nvPr>
        </p:nvSpPr>
        <p:spPr>
          <a:xfrm>
            <a:off x="457200" y="1419447"/>
            <a:ext cx="8229600" cy="4706716"/>
          </a:xfrm>
        </p:spPr>
        <p:txBody>
          <a:bodyPr vert="horz" lIns="91440" tIns="45720" rIns="91440" bIns="45720" rtlCol="0" anchor="t">
            <a:normAutofit fontScale="92500" lnSpcReduction="20000"/>
          </a:bodyPr>
          <a:lstStyle/>
          <a:p>
            <a:pPr marL="0" indent="0">
              <a:lnSpc>
                <a:spcPct val="107000"/>
              </a:lnSpc>
              <a:spcAft>
                <a:spcPts val="800"/>
              </a:spcAft>
              <a:buNone/>
            </a:pPr>
            <a:r>
              <a:rPr lang="en-GB" sz="1600" b="1">
                <a:effectLst/>
                <a:latin typeface="Calibri"/>
                <a:ea typeface="Calibri" panose="020F0502020204030204" pitchFamily="34" charset="0"/>
                <a:cs typeface="Calibri"/>
              </a:rPr>
              <a:t>Girl Shine:</a:t>
            </a:r>
            <a:endParaRPr lang="en-GB" sz="1600">
              <a:effectLst/>
              <a:latin typeface="Calibri"/>
              <a:ea typeface="Calibri" panose="020F0502020204030204" pitchFamily="34" charset="0"/>
              <a:cs typeface="Calibri"/>
            </a:endParaRPr>
          </a:p>
          <a:p>
            <a:pPr marL="342900" lvl="0" indent="-342900">
              <a:buFont typeface="Symbol" panose="05050102010706020507" pitchFamily="18" charset="2"/>
              <a:buChar char=""/>
            </a:pPr>
            <a:r>
              <a:rPr lang="en-GB" sz="1800">
                <a:effectLst/>
                <a:latin typeface="Segoe UI" panose="020B0502040204020203" pitchFamily="34" charset="0"/>
                <a:ea typeface="Times New Roman" panose="02020603050405020304" pitchFamily="18" charset="0"/>
                <a:cs typeface="Segoe UI" panose="020B0502040204020203" pitchFamily="34" charset="0"/>
              </a:rPr>
              <a:t>Girl Shine Resources: </a:t>
            </a:r>
            <a:r>
              <a:rPr lang="en-GB" sz="1800" u="sng">
                <a:effectLst/>
                <a:latin typeface="Segoe UI" panose="020B0502040204020203" pitchFamily="34" charset="0"/>
                <a:ea typeface="Times New Roman" panose="02020603050405020304" pitchFamily="18" charset="0"/>
                <a:cs typeface="Segoe UI" panose="020B0502040204020203" pitchFamily="34" charset="0"/>
              </a:rPr>
              <a:t>https://gbvresponders.org/adolescent-girls/girl-shine</a:t>
            </a:r>
            <a:endParaRPr lang="en-GB" sz="18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800">
                <a:effectLst/>
                <a:latin typeface="Segoe UI" panose="020B0502040204020203" pitchFamily="34" charset="0"/>
                <a:ea typeface="Times New Roman" panose="02020603050405020304" pitchFamily="18" charset="0"/>
                <a:cs typeface="Segoe UI" panose="020B0502040204020203" pitchFamily="34" charset="0"/>
              </a:rPr>
              <a:t>Girl Shine online training: </a:t>
            </a:r>
            <a:r>
              <a:rPr lang="en-GB" sz="1800" u="sng">
                <a:effectLst/>
                <a:latin typeface="Segoe UI" panose="020B0502040204020203" pitchFamily="34" charset="0"/>
                <a:ea typeface="Times New Roman" panose="02020603050405020304" pitchFamily="18" charset="0"/>
                <a:cs typeface="Segoe UI" panose="020B0502040204020203" pitchFamily="34" charset="0"/>
              </a:rPr>
              <a:t>https://kayaconnect.org/course/info.php?id=3913</a:t>
            </a:r>
            <a:r>
              <a:rPr lang="en-GB" sz="1800">
                <a:effectLst/>
                <a:latin typeface="Segoe UI" panose="020B0502040204020203" pitchFamily="34" charset="0"/>
                <a:ea typeface="Times New Roman" panose="02020603050405020304" pitchFamily="18" charset="0"/>
                <a:cs typeface="Segoe UI" panose="020B0502040204020203" pitchFamily="34" charset="0"/>
              </a:rPr>
              <a:t> </a:t>
            </a:r>
            <a:endParaRPr lang="en-GB" sz="18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800">
                <a:effectLst/>
                <a:latin typeface="Segoe UI" panose="020B0502040204020203" pitchFamily="34" charset="0"/>
                <a:ea typeface="Times New Roman" panose="02020603050405020304" pitchFamily="18" charset="0"/>
                <a:cs typeface="Segoe UI" panose="020B0502040204020203" pitchFamily="34" charset="0"/>
              </a:rPr>
              <a:t>Adolescent girl training for service providers </a:t>
            </a:r>
            <a:r>
              <a:rPr lang="en-GB" sz="1800" u="sng">
                <a:solidFill>
                  <a:srgbClr val="0000FF"/>
                </a:solidFill>
                <a:effectLst/>
                <a:latin typeface="Segoe UI" panose="020B0502040204020203" pitchFamily="34" charset="0"/>
                <a:ea typeface="Times New Roman" panose="02020603050405020304" pitchFamily="18" charset="0"/>
                <a:cs typeface="Segoe UI" panose="020B0502040204020203" pitchFamily="34" charset="0"/>
                <a:hlinkClick r:id="rId2"/>
              </a:rPr>
              <a:t>https://kayaconnect.org/course/info.php?id=3958</a:t>
            </a:r>
            <a:endParaRPr lang="en-GB" sz="1800">
              <a:effectLst/>
              <a:latin typeface="Times New Roman" panose="02020603050405020304" pitchFamily="18" charset="0"/>
              <a:ea typeface="Times New Roman" panose="02020603050405020304" pitchFamily="18" charset="0"/>
            </a:endParaRPr>
          </a:p>
          <a:p>
            <a:pPr marL="0" indent="0">
              <a:lnSpc>
                <a:spcPct val="107000"/>
              </a:lnSpc>
              <a:spcAft>
                <a:spcPts val="800"/>
              </a:spcAft>
              <a:buNone/>
            </a:pPr>
            <a:endParaRPr lang="en-GB" sz="1800" b="1">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07000"/>
              </a:lnSpc>
              <a:spcAft>
                <a:spcPts val="800"/>
              </a:spcAft>
              <a:buNone/>
            </a:pPr>
            <a:r>
              <a:rPr lang="en-GB" sz="1800" b="1">
                <a:effectLst/>
                <a:latin typeface="Calibri" panose="020F0502020204030204" pitchFamily="34" charset="0"/>
                <a:ea typeface="Calibri" panose="020F0502020204030204" pitchFamily="34" charset="0"/>
                <a:cs typeface="Calibri" panose="020F0502020204030204" pitchFamily="34" charset="0"/>
              </a:rPr>
              <a:t>GNB:</a:t>
            </a:r>
            <a:endParaRPr lang="en-GB"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b="1">
                <a:effectLst/>
                <a:latin typeface="Calibri" panose="020F0502020204030204" pitchFamily="34" charset="0"/>
                <a:ea typeface="Calibri" panose="020F0502020204030204" pitchFamily="34" charset="0"/>
                <a:cs typeface="Calibri" panose="020F0502020204030204" pitchFamily="34" charset="0"/>
              </a:rPr>
              <a:t> </a:t>
            </a:r>
            <a:r>
              <a:rPr lang="en-GB" sz="1800" u="sng">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Girls Not Brides Brief</a:t>
            </a:r>
            <a:r>
              <a:rPr lang="en-GB" sz="1800" u="sng">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 </a:t>
            </a:r>
            <a:r>
              <a:rPr lang="en-GB" sz="1800" u="sng">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 Conflict-related-sexual-violence-child-marriage 2023</a:t>
            </a:r>
            <a:endParaRPr lang="en-GB" sz="1800">
              <a:effectLst/>
              <a:latin typeface="Calibri" panose="020F0502020204030204" pitchFamily="34" charset="0"/>
              <a:ea typeface="Calibri" panose="020F0502020204030204" pitchFamily="34" charset="0"/>
            </a:endParaRPr>
          </a:p>
          <a:p>
            <a:pPr marL="342900" lvl="0" indent="-342900">
              <a:lnSpc>
                <a:spcPct val="105000"/>
              </a:lnSpc>
              <a:buFont typeface="Symbol" panose="05050102010706020507" pitchFamily="18" charset="2"/>
              <a:buChar char=""/>
            </a:pPr>
            <a:r>
              <a:rPr lang="en-GB" sz="1800" u="sng">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The Crank-research-spotlight-child-marriage-conflict-crisis-settings 2023</a:t>
            </a:r>
            <a:endParaRPr lang="en-GB" sz="1800">
              <a:effectLst/>
              <a:latin typeface="Calibri" panose="020F0502020204030204" pitchFamily="34" charset="0"/>
              <a:ea typeface="Calibri" panose="020F0502020204030204" pitchFamily="34" charset="0"/>
            </a:endParaRPr>
          </a:p>
          <a:p>
            <a:pPr marL="342900" lvl="0" indent="-342900">
              <a:lnSpc>
                <a:spcPct val="105000"/>
              </a:lnSpc>
              <a:buFont typeface="Symbol" panose="05050102010706020507" pitchFamily="18" charset="2"/>
              <a:buChar char=""/>
            </a:pPr>
            <a:r>
              <a:rPr lang="en-GB" sz="1800" u="sng">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5"/>
              </a:rPr>
              <a:t>The Crank-research-spotlight-reach-the-most-marginalised-girls 2023</a:t>
            </a:r>
            <a:endParaRPr lang="en-GB" sz="1800">
              <a:effectLst/>
              <a:latin typeface="Calibri" panose="020F0502020204030204" pitchFamily="34" charset="0"/>
              <a:ea typeface="Calibri" panose="020F0502020204030204" pitchFamily="34" charset="0"/>
            </a:endParaRPr>
          </a:p>
          <a:p>
            <a:pPr marL="342900" lvl="0" indent="-342900">
              <a:lnSpc>
                <a:spcPct val="105000"/>
              </a:lnSpc>
              <a:buFont typeface="Symbol" panose="05050102010706020507" pitchFamily="18" charset="2"/>
              <a:buChar char=""/>
            </a:pPr>
            <a:r>
              <a:rPr lang="en-GB" sz="1800" u="sng">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The Crank-evidence-review-child-marriage-interventions-and-research-from-2020-to-2022/</a:t>
            </a:r>
            <a:endParaRPr lang="en-GB" sz="1800">
              <a:effectLst/>
              <a:latin typeface="Calibri" panose="020F0502020204030204" pitchFamily="34" charset="0"/>
              <a:ea typeface="Calibri" panose="020F0502020204030204" pitchFamily="34" charset="0"/>
            </a:endParaRPr>
          </a:p>
          <a:p>
            <a:pPr marL="342900" lvl="0" indent="-342900">
              <a:lnSpc>
                <a:spcPct val="105000"/>
              </a:lnSpc>
              <a:buFont typeface="Symbol" panose="05050102010706020507" pitchFamily="18" charset="2"/>
              <a:buChar char=""/>
            </a:pPr>
            <a:r>
              <a:rPr lang="en-GB" sz="18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7"/>
              </a:rPr>
              <a:t>Girls Not Brides Brief Child-marriage-in-humanitarian-contexts 2021</a:t>
            </a:r>
            <a:r>
              <a:rPr lang="en-GB" sz="1800">
                <a:effectLst/>
                <a:latin typeface="Calibri" panose="020F0502020204030204" pitchFamily="34" charset="0"/>
                <a:ea typeface="Calibri" panose="020F0502020204030204" pitchFamily="34" charset="0"/>
                <a:cs typeface="Arial" panose="020B0604020202020204" pitchFamily="34" charset="0"/>
              </a:rPr>
              <a:t> </a:t>
            </a:r>
            <a:r>
              <a:rPr lang="en-GB" sz="1800">
                <a:effectLst/>
                <a:latin typeface="Calibri" panose="020F0502020204030204" pitchFamily="34" charset="0"/>
                <a:ea typeface="Calibri" panose="020F0502020204030204" pitchFamily="34" charset="0"/>
              </a:rPr>
              <a:t> </a:t>
            </a:r>
            <a:r>
              <a:rPr lang="en-GB" sz="1800">
                <a:effectLst/>
                <a:latin typeface="Calibri" panose="020F0502020204030204" pitchFamily="34" charset="0"/>
                <a:ea typeface="Calibri" panose="020F0502020204030204" pitchFamily="34" charset="0"/>
                <a:cs typeface="Arial" panose="020B0604020202020204" pitchFamily="34" charset="0"/>
              </a:rPr>
              <a:t> </a:t>
            </a:r>
            <a:endParaRPr lang="en-GB" sz="1800">
              <a:effectLst/>
              <a:latin typeface="Calibri" panose="020F0502020204030204" pitchFamily="34" charset="0"/>
              <a:ea typeface="Calibri" panose="020F0502020204030204" pitchFamily="34" charset="0"/>
            </a:endParaRPr>
          </a:p>
          <a:p>
            <a:pPr marL="342900" lvl="0" indent="-342900">
              <a:lnSpc>
                <a:spcPct val="105000"/>
              </a:lnSpc>
              <a:spcAft>
                <a:spcPts val="80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Arial" panose="020B0604020202020204" pitchFamily="34" charset="0"/>
              </a:rPr>
              <a:t>Link to Resource Centre: </a:t>
            </a:r>
            <a:r>
              <a:rPr lang="en-GB" sz="18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8"/>
              </a:rPr>
              <a:t>https://www.girlsnotbrides.org/learning-resources/resource-centre/</a:t>
            </a:r>
            <a:r>
              <a:rPr lang="en-GB" sz="1800">
                <a:effectLst/>
                <a:latin typeface="Calibri" panose="020F0502020204030204" pitchFamily="34" charset="0"/>
                <a:ea typeface="Calibri" panose="020F0502020204030204" pitchFamily="34" charset="0"/>
                <a:cs typeface="Arial" panose="020B0604020202020204" pitchFamily="34" charset="0"/>
              </a:rPr>
              <a:t> </a:t>
            </a:r>
            <a:endParaRPr lang="en-GB" sz="1800">
              <a:effectLst/>
              <a:latin typeface="Calibri" panose="020F0502020204030204" pitchFamily="34" charset="0"/>
              <a:ea typeface="Calibri" panose="020F0502020204030204" pitchFamily="34" charset="0"/>
            </a:endParaRPr>
          </a:p>
          <a:p>
            <a:endParaRPr lang="en-GB" sz="3200">
              <a:effectLst/>
              <a:latin typeface="Calibri" panose="020F0502020204030204" pitchFamily="34" charset="0"/>
              <a:ea typeface="Calibri" panose="020F0502020204030204" pitchFamily="34" charset="0"/>
              <a:cs typeface="Arial" panose="020B0604020202020204" pitchFamily="34" charset="0"/>
            </a:endParaRPr>
          </a:p>
          <a:p>
            <a:endParaRPr lang="en-GB" sz="3200">
              <a:effectLst/>
              <a:latin typeface="Calibri" panose="020F0502020204030204" pitchFamily="34" charset="0"/>
              <a:ea typeface="Calibri" panose="020F0502020204030204" pitchFamily="34" charset="0"/>
              <a:cs typeface="Arial" panose="020B0604020202020204" pitchFamily="34" charset="0"/>
            </a:endParaRPr>
          </a:p>
          <a:p>
            <a:endParaRPr lang="en-GB" sz="3200">
              <a:effectLst/>
              <a:latin typeface="Calibri" panose="020F0502020204030204" pitchFamily="34" charset="0"/>
              <a:ea typeface="Calibri" panose="020F0502020204030204" pitchFamily="34" charset="0"/>
              <a:cs typeface="Arial" panose="020B0604020202020204" pitchFamily="34" charset="0"/>
            </a:endParaRPr>
          </a:p>
          <a:p>
            <a:endParaRPr lang="en-GB" sz="3200">
              <a:effectLst/>
              <a:latin typeface="Calibri" panose="020F0502020204030204" pitchFamily="34" charset="0"/>
              <a:ea typeface="Calibri" panose="020F0502020204030204" pitchFamily="34" charset="0"/>
              <a:cs typeface="Arial" panose="020B0604020202020204" pitchFamily="34" charset="0"/>
            </a:endParaRPr>
          </a:p>
          <a:p>
            <a:endParaRPr lang="en-GB" sz="3200">
              <a:effectLst/>
              <a:latin typeface="Calibri" panose="020F0502020204030204" pitchFamily="34" charset="0"/>
              <a:ea typeface="Calibri" panose="020F0502020204030204" pitchFamily="34" charset="0"/>
              <a:cs typeface="Arial" panose="020B0604020202020204" pitchFamily="34" charset="0"/>
            </a:endParaRPr>
          </a:p>
          <a:p>
            <a:endParaRPr lang="en-GB" sz="32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571455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2A5A4-9676-3814-776B-53A2B8AB17B5}"/>
              </a:ext>
            </a:extLst>
          </p:cNvPr>
          <p:cNvSpPr>
            <a:spLocks noGrp="1"/>
          </p:cNvSpPr>
          <p:nvPr>
            <p:ph type="title"/>
          </p:nvPr>
        </p:nvSpPr>
        <p:spPr/>
        <p:txBody>
          <a:bodyPr/>
          <a:lstStyle/>
          <a:p>
            <a:r>
              <a:rPr lang="en-GB"/>
              <a:t>Next webinar </a:t>
            </a:r>
          </a:p>
        </p:txBody>
      </p:sp>
      <p:sp>
        <p:nvSpPr>
          <p:cNvPr id="3" name="Content Placeholder 2">
            <a:extLst>
              <a:ext uri="{FF2B5EF4-FFF2-40B4-BE49-F238E27FC236}">
                <a16:creationId xmlns:a16="http://schemas.microsoft.com/office/drawing/2014/main" id="{8B77AF59-70D5-3DF2-D927-A81662695696}"/>
              </a:ext>
            </a:extLst>
          </p:cNvPr>
          <p:cNvSpPr>
            <a:spLocks noGrp="1"/>
          </p:cNvSpPr>
          <p:nvPr>
            <p:ph idx="1"/>
          </p:nvPr>
        </p:nvSpPr>
        <p:spPr/>
        <p:txBody>
          <a:bodyPr/>
          <a:lstStyle/>
          <a:p>
            <a:pPr marL="0" lvl="0" indent="0">
              <a:lnSpc>
                <a:spcPct val="105000"/>
              </a:lnSpc>
              <a:spcAft>
                <a:spcPts val="800"/>
              </a:spcAft>
              <a:buNone/>
            </a:pPr>
            <a:endParaRPr lang="fr-FR" sz="1800">
              <a:effectLst/>
              <a:latin typeface="Calibri" panose="020F0502020204030204" pitchFamily="34" charset="0"/>
              <a:ea typeface="Calibri" panose="020F0502020204030204" pitchFamily="34" charset="0"/>
            </a:endParaRPr>
          </a:p>
          <a:p>
            <a:pPr marL="0" lvl="0" indent="0" algn="ctr">
              <a:lnSpc>
                <a:spcPct val="105000"/>
              </a:lnSpc>
              <a:spcAft>
                <a:spcPts val="800"/>
              </a:spcAft>
              <a:buNone/>
            </a:pPr>
            <a:r>
              <a:rPr lang="fr-FR" sz="4400" b="1">
                <a:latin typeface="+mj-lt"/>
                <a:ea typeface="+mj-ea"/>
                <a:cs typeface="+mj-cs"/>
              </a:rPr>
              <a:t>28 </a:t>
            </a:r>
            <a:r>
              <a:rPr lang="fr-FR" sz="4400" b="1" err="1">
                <a:latin typeface="+mj-lt"/>
                <a:ea typeface="+mj-ea"/>
                <a:cs typeface="+mj-cs"/>
              </a:rPr>
              <a:t>September</a:t>
            </a:r>
            <a:endParaRPr lang="fr-FR" sz="4400" b="1">
              <a:latin typeface="+mj-lt"/>
              <a:ea typeface="+mj-ea"/>
              <a:cs typeface="+mj-cs"/>
            </a:endParaRPr>
          </a:p>
          <a:p>
            <a:pPr marL="0" lvl="0" indent="0" algn="ctr">
              <a:lnSpc>
                <a:spcPct val="105000"/>
              </a:lnSpc>
              <a:spcAft>
                <a:spcPts val="800"/>
              </a:spcAft>
              <a:buNone/>
            </a:pPr>
            <a:r>
              <a:rPr lang="en-GB" sz="4400" b="1">
                <a:latin typeface="+mj-lt"/>
                <a:ea typeface="+mj-ea"/>
                <a:cs typeface="+mj-cs"/>
              </a:rPr>
              <a:t>SDGs and Child marriage     </a:t>
            </a:r>
          </a:p>
          <a:p>
            <a:pPr>
              <a:spcAft>
                <a:spcPts val="800"/>
              </a:spcAft>
            </a:pPr>
            <a:endParaRPr lang="en-GB" sz="180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GB"/>
          </a:p>
        </p:txBody>
      </p:sp>
    </p:spTree>
    <p:extLst>
      <p:ext uri="{BB962C8B-B14F-4D97-AF65-F5344CB8AC3E}">
        <p14:creationId xmlns:p14="http://schemas.microsoft.com/office/powerpoint/2010/main" val="35152942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2492896"/>
            <a:ext cx="8229600" cy="2133599"/>
          </a:xfrm>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9552" y="476672"/>
            <a:ext cx="5729103" cy="576064"/>
          </a:xfrm>
          <a:prstGeom prst="rect">
            <a:avLst/>
          </a:prstGeom>
        </p:spPr>
      </p:pic>
    </p:spTree>
    <p:extLst>
      <p:ext uri="{BB962C8B-B14F-4D97-AF65-F5344CB8AC3E}">
        <p14:creationId xmlns:p14="http://schemas.microsoft.com/office/powerpoint/2010/main" val="788175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36AE6-3B44-AACC-E58F-6A02547BAC8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62471FF-F139-A1C4-B8FB-57436D9FCE38}"/>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163601C7-A276-A290-8320-701153CE419B}"/>
              </a:ext>
            </a:extLst>
          </p:cNvPr>
          <p:cNvPicPr>
            <a:picLocks noChangeAspect="1"/>
          </p:cNvPicPr>
          <p:nvPr/>
        </p:nvPicPr>
        <p:blipFill>
          <a:blip r:embed="rId2"/>
          <a:stretch>
            <a:fillRect/>
          </a:stretch>
        </p:blipFill>
        <p:spPr>
          <a:xfrm>
            <a:off x="0" y="226871"/>
            <a:ext cx="9144000" cy="6404257"/>
          </a:xfrm>
          <a:prstGeom prst="rect">
            <a:avLst/>
          </a:prstGeom>
        </p:spPr>
      </p:pic>
    </p:spTree>
    <p:extLst>
      <p:ext uri="{BB962C8B-B14F-4D97-AF65-F5344CB8AC3E}">
        <p14:creationId xmlns:p14="http://schemas.microsoft.com/office/powerpoint/2010/main" val="3015980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36776-AA54-492D-8A42-F99239D8B1C7}"/>
              </a:ext>
            </a:extLst>
          </p:cNvPr>
          <p:cNvSpPr>
            <a:spLocks noGrp="1"/>
          </p:cNvSpPr>
          <p:nvPr>
            <p:ph type="title"/>
          </p:nvPr>
        </p:nvSpPr>
        <p:spPr>
          <a:xfrm>
            <a:off x="1990164" y="336176"/>
            <a:ext cx="6884895" cy="1524000"/>
          </a:xfrm>
        </p:spPr>
        <p:txBody>
          <a:bodyPr/>
          <a:lstStyle/>
          <a:p>
            <a:pPr algn="ctr"/>
            <a:r>
              <a:rPr lang="en-US" sz="3800"/>
              <a:t>Girl Shine: Preventing and Responding to Early Marriage</a:t>
            </a:r>
            <a:br>
              <a:rPr lang="en-US" sz="3800"/>
            </a:br>
            <a:endParaRPr lang="en-US" sz="3800"/>
          </a:p>
        </p:txBody>
      </p:sp>
      <p:pic>
        <p:nvPicPr>
          <p:cNvPr id="3" name="Picture 2">
            <a:extLst>
              <a:ext uri="{FF2B5EF4-FFF2-40B4-BE49-F238E27FC236}">
                <a16:creationId xmlns:a16="http://schemas.microsoft.com/office/drawing/2014/main" id="{E0C28B08-EA9B-46E1-A345-7E27651E1A93}"/>
              </a:ext>
            </a:extLst>
          </p:cNvPr>
          <p:cNvPicPr>
            <a:picLocks noChangeAspect="1"/>
          </p:cNvPicPr>
          <p:nvPr/>
        </p:nvPicPr>
        <p:blipFill>
          <a:blip r:embed="rId3"/>
          <a:stretch>
            <a:fillRect/>
          </a:stretch>
        </p:blipFill>
        <p:spPr>
          <a:xfrm>
            <a:off x="2258016" y="1860176"/>
            <a:ext cx="6276384" cy="4182774"/>
          </a:xfrm>
          <a:prstGeom prst="rect">
            <a:avLst/>
          </a:prstGeom>
        </p:spPr>
      </p:pic>
      <p:sp>
        <p:nvSpPr>
          <p:cNvPr id="4" name="TextBox 3">
            <a:extLst>
              <a:ext uri="{FF2B5EF4-FFF2-40B4-BE49-F238E27FC236}">
                <a16:creationId xmlns:a16="http://schemas.microsoft.com/office/drawing/2014/main" id="{1889EA68-843F-43F1-94E8-FB4F644A8AE2}"/>
              </a:ext>
            </a:extLst>
          </p:cNvPr>
          <p:cNvSpPr txBox="1"/>
          <p:nvPr/>
        </p:nvSpPr>
        <p:spPr>
          <a:xfrm>
            <a:off x="286871" y="4243045"/>
            <a:ext cx="1828800" cy="2062103"/>
          </a:xfrm>
          <a:prstGeom prst="rect">
            <a:avLst/>
          </a:prstGeom>
          <a:noFill/>
        </p:spPr>
        <p:txBody>
          <a:bodyPr wrap="square" rtlCol="0">
            <a:spAutoFit/>
          </a:bodyPr>
          <a:lstStyle/>
          <a:p>
            <a:r>
              <a:rPr lang="en-US" sz="1600" b="1">
                <a:latin typeface="+mj-lt"/>
              </a:rPr>
              <a:t>U.S. DEPARTMENT OF STATE</a:t>
            </a:r>
          </a:p>
          <a:p>
            <a:r>
              <a:rPr lang="en-US" sz="1600" b="1">
                <a:latin typeface="+mj-lt"/>
              </a:rPr>
              <a:t>BUREAU OF POPULATION, REFUGEES, AND MIGRATION (PRM) </a:t>
            </a:r>
          </a:p>
        </p:txBody>
      </p:sp>
      <p:pic>
        <p:nvPicPr>
          <p:cNvPr id="6" name="Picture 5">
            <a:extLst>
              <a:ext uri="{FF2B5EF4-FFF2-40B4-BE49-F238E27FC236}">
                <a16:creationId xmlns:a16="http://schemas.microsoft.com/office/drawing/2014/main" id="{223C1C1E-B6FD-4F95-A4E9-E266779BA5BE}"/>
              </a:ext>
            </a:extLst>
          </p:cNvPr>
          <p:cNvPicPr>
            <a:picLocks noChangeAspect="1"/>
          </p:cNvPicPr>
          <p:nvPr/>
        </p:nvPicPr>
        <p:blipFill>
          <a:blip r:embed="rId4"/>
          <a:stretch>
            <a:fillRect/>
          </a:stretch>
        </p:blipFill>
        <p:spPr>
          <a:xfrm>
            <a:off x="286871" y="3028608"/>
            <a:ext cx="1785003" cy="1071002"/>
          </a:xfrm>
          <a:prstGeom prst="rect">
            <a:avLst/>
          </a:prstGeom>
        </p:spPr>
      </p:pic>
    </p:spTree>
    <p:extLst>
      <p:ext uri="{BB962C8B-B14F-4D97-AF65-F5344CB8AC3E}">
        <p14:creationId xmlns:p14="http://schemas.microsoft.com/office/powerpoint/2010/main" val="1020439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49366" y="284415"/>
            <a:ext cx="7310633" cy="5490313"/>
            <a:chOff x="210890" y="108123"/>
            <a:chExt cx="10397345" cy="7808444"/>
          </a:xfrm>
        </p:grpSpPr>
        <p:sp>
          <p:nvSpPr>
            <p:cNvPr id="3" name="TextBox 3"/>
            <p:cNvSpPr txBox="1"/>
            <p:nvPr/>
          </p:nvSpPr>
          <p:spPr>
            <a:xfrm>
              <a:off x="210890" y="108123"/>
              <a:ext cx="10160000" cy="875453"/>
            </a:xfrm>
            <a:prstGeom prst="rect">
              <a:avLst/>
            </a:prstGeom>
          </p:spPr>
          <p:txBody>
            <a:bodyPr wrap="square" lIns="0" tIns="0" rIns="0" bIns="0" rtlCol="0" anchor="t">
              <a:spAutoFit/>
            </a:bodyPr>
            <a:lstStyle/>
            <a:p>
              <a:pPr lvl="0"/>
              <a:r>
                <a:rPr lang="en-US" sz="4000" b="1"/>
                <a:t>Girl Shine</a:t>
              </a:r>
              <a:endParaRPr lang="en-US" sz="4000"/>
            </a:p>
          </p:txBody>
        </p:sp>
        <p:sp>
          <p:nvSpPr>
            <p:cNvPr id="4" name="TextBox 4"/>
            <p:cNvSpPr txBox="1"/>
            <p:nvPr/>
          </p:nvSpPr>
          <p:spPr>
            <a:xfrm>
              <a:off x="2561515" y="6438876"/>
              <a:ext cx="8046720" cy="1477691"/>
            </a:xfrm>
            <a:prstGeom prst="rect">
              <a:avLst/>
            </a:prstGeom>
          </p:spPr>
          <p:txBody>
            <a:bodyPr wrap="square" lIns="0" tIns="0" rIns="0" bIns="0" rtlCol="0" anchor="t">
              <a:spAutoFit/>
            </a:bodyPr>
            <a:lstStyle/>
            <a:p>
              <a:pPr marL="833810" lvl="1" indent="-482203">
                <a:buAutoNum type="arabicPeriod"/>
              </a:pPr>
              <a:endParaRPr lang="en-US" sz="1688"/>
            </a:p>
            <a:p>
              <a:pPr marL="833810" lvl="1" indent="-482203">
                <a:buAutoNum type="arabicPeriod"/>
              </a:pPr>
              <a:endParaRPr lang="en-US" sz="1688"/>
            </a:p>
            <a:p>
              <a:endParaRPr lang="en-US" sz="1688"/>
            </a:p>
            <a:p>
              <a:pPr lvl="0"/>
              <a:endParaRPr lang="en-US" sz="1688"/>
            </a:p>
          </p:txBody>
        </p:sp>
      </p:grpSp>
      <p:grpSp>
        <p:nvGrpSpPr>
          <p:cNvPr id="7" name="Group 7"/>
          <p:cNvGrpSpPr/>
          <p:nvPr/>
        </p:nvGrpSpPr>
        <p:grpSpPr>
          <a:xfrm>
            <a:off x="3214688" y="1267513"/>
            <a:ext cx="8015499" cy="533169"/>
            <a:chOff x="0" y="0"/>
            <a:chExt cx="3684905" cy="245110"/>
          </a:xfrm>
          <a:solidFill>
            <a:srgbClr val="F6C851"/>
          </a:solidFill>
        </p:grpSpPr>
        <p:sp>
          <p:nvSpPr>
            <p:cNvPr id="8" name="Freeform 8"/>
            <p:cNvSpPr/>
            <p:nvPr/>
          </p:nvSpPr>
          <p:spPr>
            <a:xfrm>
              <a:off x="0" y="168910"/>
              <a:ext cx="3684905" cy="76200"/>
            </a:xfrm>
            <a:custGeom>
              <a:avLst/>
              <a:gdLst/>
              <a:ahLst/>
              <a:cxnLst/>
              <a:rect l="l" t="t" r="r" b="b"/>
              <a:pathLst>
                <a:path w="3684905" h="76200">
                  <a:moveTo>
                    <a:pt x="0" y="0"/>
                  </a:moveTo>
                  <a:lnTo>
                    <a:pt x="3684905" y="0"/>
                  </a:lnTo>
                  <a:lnTo>
                    <a:pt x="3684905" y="76200"/>
                  </a:lnTo>
                  <a:lnTo>
                    <a:pt x="0" y="76200"/>
                  </a:lnTo>
                  <a:close/>
                </a:path>
              </a:pathLst>
            </a:custGeom>
            <a:grpFill/>
          </p:spPr>
          <p:txBody>
            <a:bodyPr/>
            <a:lstStyle/>
            <a:p>
              <a:endParaRPr lang="en-US"/>
            </a:p>
          </p:txBody>
        </p:sp>
        <p:sp>
          <p:nvSpPr>
            <p:cNvPr id="9" name="Freeform 9"/>
            <p:cNvSpPr/>
            <p:nvPr/>
          </p:nvSpPr>
          <p:spPr>
            <a:xfrm>
              <a:off x="0" y="0"/>
              <a:ext cx="3684905" cy="76200"/>
            </a:xfrm>
            <a:custGeom>
              <a:avLst/>
              <a:gdLst/>
              <a:ahLst/>
              <a:cxnLst/>
              <a:rect l="l" t="t" r="r" b="b"/>
              <a:pathLst>
                <a:path w="3684905" h="76200">
                  <a:moveTo>
                    <a:pt x="0" y="0"/>
                  </a:moveTo>
                  <a:lnTo>
                    <a:pt x="3684905" y="0"/>
                  </a:lnTo>
                  <a:lnTo>
                    <a:pt x="3684905" y="76200"/>
                  </a:lnTo>
                  <a:lnTo>
                    <a:pt x="0" y="76200"/>
                  </a:lnTo>
                  <a:close/>
                </a:path>
              </a:pathLst>
            </a:custGeom>
            <a:grpFill/>
          </p:spPr>
          <p:txBody>
            <a:bodyPr/>
            <a:lstStyle/>
            <a:p>
              <a:endParaRPr lang="en-US"/>
            </a:p>
          </p:txBody>
        </p:sp>
      </p:grpSp>
      <p:pic>
        <p:nvPicPr>
          <p:cNvPr id="10" name="Picture 9">
            <a:extLst>
              <a:ext uri="{FF2B5EF4-FFF2-40B4-BE49-F238E27FC236}">
                <a16:creationId xmlns:a16="http://schemas.microsoft.com/office/drawing/2014/main" id="{02107B38-0DFF-4222-B4DD-F3C25F0C8777}"/>
              </a:ext>
            </a:extLst>
          </p:cNvPr>
          <p:cNvPicPr>
            <a:picLocks noChangeAspect="1"/>
          </p:cNvPicPr>
          <p:nvPr/>
        </p:nvPicPr>
        <p:blipFill>
          <a:blip r:embed="rId3"/>
          <a:stretch>
            <a:fillRect/>
          </a:stretch>
        </p:blipFill>
        <p:spPr>
          <a:xfrm>
            <a:off x="57085" y="2291466"/>
            <a:ext cx="9014962" cy="3194934"/>
          </a:xfrm>
          <a:prstGeom prst="rect">
            <a:avLst/>
          </a:prstGeom>
        </p:spPr>
      </p:pic>
    </p:spTree>
    <p:extLst>
      <p:ext uri="{BB962C8B-B14F-4D97-AF65-F5344CB8AC3E}">
        <p14:creationId xmlns:p14="http://schemas.microsoft.com/office/powerpoint/2010/main" val="1938708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A4C654-2F4C-45FB-A2CB-191C3FFB5DFD}"/>
              </a:ext>
            </a:extLst>
          </p:cNvPr>
          <p:cNvSpPr>
            <a:spLocks noGrp="1"/>
          </p:cNvSpPr>
          <p:nvPr>
            <p:ph type="title"/>
          </p:nvPr>
        </p:nvSpPr>
        <p:spPr>
          <a:xfrm>
            <a:off x="419100" y="170793"/>
            <a:ext cx="8305800" cy="601717"/>
          </a:xfrm>
        </p:spPr>
        <p:txBody>
          <a:bodyPr/>
          <a:lstStyle/>
          <a:p>
            <a:pPr algn="ctr"/>
            <a:r>
              <a:rPr lang="en-US" sz="3600" b="1">
                <a:latin typeface="+mn-lt"/>
              </a:rPr>
              <a:t>Early Marriage Drivers</a:t>
            </a:r>
          </a:p>
        </p:txBody>
      </p:sp>
      <p:sp>
        <p:nvSpPr>
          <p:cNvPr id="23" name="Freeform: Shape 22">
            <a:extLst>
              <a:ext uri="{FF2B5EF4-FFF2-40B4-BE49-F238E27FC236}">
                <a16:creationId xmlns:a16="http://schemas.microsoft.com/office/drawing/2014/main" id="{627EF50D-6D7A-450D-BAC2-7EA8788B073F}"/>
              </a:ext>
            </a:extLst>
          </p:cNvPr>
          <p:cNvSpPr/>
          <p:nvPr/>
        </p:nvSpPr>
        <p:spPr bwMode="auto">
          <a:xfrm>
            <a:off x="419099" y="1245474"/>
            <a:ext cx="8535715" cy="4367052"/>
          </a:xfrm>
          <a:custGeom>
            <a:avLst/>
            <a:gdLst>
              <a:gd name="connsiteX0" fmla="*/ 5576395 w 8535715"/>
              <a:gd name="connsiteY0" fmla="*/ 15764 h 4367052"/>
              <a:gd name="connsiteX1" fmla="*/ 8535715 w 8535715"/>
              <a:gd name="connsiteY1" fmla="*/ 2191408 h 4367052"/>
              <a:gd name="connsiteX2" fmla="*/ 5576395 w 8535715"/>
              <a:gd name="connsiteY2" fmla="*/ 4367052 h 4367052"/>
              <a:gd name="connsiteX3" fmla="*/ 4424495 w 8535715"/>
              <a:gd name="connsiteY3" fmla="*/ 4196079 h 4367052"/>
              <a:gd name="connsiteX4" fmla="*/ 4245602 w 8535715"/>
              <a:gd name="connsiteY4" fmla="*/ 4132723 h 4367052"/>
              <a:gd name="connsiteX5" fmla="*/ 4369908 w 8535715"/>
              <a:gd name="connsiteY5" fmla="*/ 4088700 h 4367052"/>
              <a:gd name="connsiteX6" fmla="*/ 5918640 w 8535715"/>
              <a:gd name="connsiteY6" fmla="*/ 2175644 h 4367052"/>
              <a:gd name="connsiteX7" fmla="*/ 4369908 w 8535715"/>
              <a:gd name="connsiteY7" fmla="*/ 262589 h 4367052"/>
              <a:gd name="connsiteX8" fmla="*/ 4290114 w 8535715"/>
              <a:gd name="connsiteY8" fmla="*/ 234329 h 4367052"/>
              <a:gd name="connsiteX9" fmla="*/ 4424495 w 8535715"/>
              <a:gd name="connsiteY9" fmla="*/ 186737 h 4367052"/>
              <a:gd name="connsiteX10" fmla="*/ 5576395 w 8535715"/>
              <a:gd name="connsiteY10" fmla="*/ 15764 h 4367052"/>
              <a:gd name="connsiteX11" fmla="*/ 2959320 w 8535715"/>
              <a:gd name="connsiteY11" fmla="*/ 0 h 4367052"/>
              <a:gd name="connsiteX12" fmla="*/ 4111221 w 8535715"/>
              <a:gd name="connsiteY12" fmla="*/ 170973 h 4367052"/>
              <a:gd name="connsiteX13" fmla="*/ 4290114 w 8535715"/>
              <a:gd name="connsiteY13" fmla="*/ 234329 h 4367052"/>
              <a:gd name="connsiteX14" fmla="*/ 4165808 w 8535715"/>
              <a:gd name="connsiteY14" fmla="*/ 278353 h 4367052"/>
              <a:gd name="connsiteX15" fmla="*/ 2617075 w 8535715"/>
              <a:gd name="connsiteY15" fmla="*/ 2191408 h 4367052"/>
              <a:gd name="connsiteX16" fmla="*/ 4165808 w 8535715"/>
              <a:gd name="connsiteY16" fmla="*/ 4104464 h 4367052"/>
              <a:gd name="connsiteX17" fmla="*/ 4245602 w 8535715"/>
              <a:gd name="connsiteY17" fmla="*/ 4132723 h 4367052"/>
              <a:gd name="connsiteX18" fmla="*/ 4111221 w 8535715"/>
              <a:gd name="connsiteY18" fmla="*/ 4180315 h 4367052"/>
              <a:gd name="connsiteX19" fmla="*/ 2959320 w 8535715"/>
              <a:gd name="connsiteY19" fmla="*/ 4351288 h 4367052"/>
              <a:gd name="connsiteX20" fmla="*/ 0 w 8535715"/>
              <a:gd name="connsiteY20" fmla="*/ 2175644 h 4367052"/>
              <a:gd name="connsiteX21" fmla="*/ 2959320 w 8535715"/>
              <a:gd name="connsiteY21" fmla="*/ 0 h 436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35715" h="4367052">
                <a:moveTo>
                  <a:pt x="5576395" y="15764"/>
                </a:moveTo>
                <a:cubicBezTo>
                  <a:pt x="7210782" y="15764"/>
                  <a:pt x="8535715" y="989833"/>
                  <a:pt x="8535715" y="2191408"/>
                </a:cubicBezTo>
                <a:cubicBezTo>
                  <a:pt x="8535715" y="3392983"/>
                  <a:pt x="7210782" y="4367052"/>
                  <a:pt x="5576395" y="4367052"/>
                </a:cubicBezTo>
                <a:cubicBezTo>
                  <a:pt x="5167798" y="4367052"/>
                  <a:pt x="4778543" y="4306173"/>
                  <a:pt x="4424495" y="4196079"/>
                </a:cubicBezTo>
                <a:lnTo>
                  <a:pt x="4245602" y="4132723"/>
                </a:lnTo>
                <a:lnTo>
                  <a:pt x="4369908" y="4088700"/>
                </a:lnTo>
                <a:cubicBezTo>
                  <a:pt x="5292402" y="3720278"/>
                  <a:pt x="5918640" y="3001727"/>
                  <a:pt x="5918640" y="2175644"/>
                </a:cubicBezTo>
                <a:cubicBezTo>
                  <a:pt x="5918640" y="1349561"/>
                  <a:pt x="5292402" y="631011"/>
                  <a:pt x="4369908" y="262589"/>
                </a:cubicBezTo>
                <a:lnTo>
                  <a:pt x="4290114" y="234329"/>
                </a:lnTo>
                <a:lnTo>
                  <a:pt x="4424495" y="186737"/>
                </a:lnTo>
                <a:cubicBezTo>
                  <a:pt x="4778543" y="76643"/>
                  <a:pt x="5167798" y="15764"/>
                  <a:pt x="5576395" y="15764"/>
                </a:cubicBezTo>
                <a:close/>
                <a:moveTo>
                  <a:pt x="2959320" y="0"/>
                </a:moveTo>
                <a:cubicBezTo>
                  <a:pt x="3367917" y="0"/>
                  <a:pt x="3757173" y="60879"/>
                  <a:pt x="4111221" y="170973"/>
                </a:cubicBezTo>
                <a:lnTo>
                  <a:pt x="4290114" y="234329"/>
                </a:lnTo>
                <a:lnTo>
                  <a:pt x="4165808" y="278353"/>
                </a:lnTo>
                <a:cubicBezTo>
                  <a:pt x="3243313" y="646775"/>
                  <a:pt x="2617075" y="1365325"/>
                  <a:pt x="2617075" y="2191408"/>
                </a:cubicBezTo>
                <a:cubicBezTo>
                  <a:pt x="2617075" y="3017491"/>
                  <a:pt x="3243313" y="3736042"/>
                  <a:pt x="4165808" y="4104464"/>
                </a:cubicBezTo>
                <a:lnTo>
                  <a:pt x="4245602" y="4132723"/>
                </a:lnTo>
                <a:lnTo>
                  <a:pt x="4111221" y="4180315"/>
                </a:lnTo>
                <a:cubicBezTo>
                  <a:pt x="3757173" y="4290409"/>
                  <a:pt x="3367917" y="4351288"/>
                  <a:pt x="2959320" y="4351288"/>
                </a:cubicBezTo>
                <a:cubicBezTo>
                  <a:pt x="1324933" y="4351288"/>
                  <a:pt x="0" y="3377219"/>
                  <a:pt x="0" y="2175644"/>
                </a:cubicBezTo>
                <a:cubicBezTo>
                  <a:pt x="0" y="974069"/>
                  <a:pt x="1324933" y="0"/>
                  <a:pt x="2959320" y="0"/>
                </a:cubicBezTo>
                <a:close/>
              </a:path>
            </a:pathLst>
          </a:cu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557213" lvl="1"/>
            <a:endParaRPr lang="en-US" sz="2400"/>
          </a:p>
        </p:txBody>
      </p:sp>
      <p:sp>
        <p:nvSpPr>
          <p:cNvPr id="24" name="TextBox 23">
            <a:extLst>
              <a:ext uri="{FF2B5EF4-FFF2-40B4-BE49-F238E27FC236}">
                <a16:creationId xmlns:a16="http://schemas.microsoft.com/office/drawing/2014/main" id="{243670BC-57DB-4DFD-845B-4BFAD12FF525}"/>
              </a:ext>
            </a:extLst>
          </p:cNvPr>
          <p:cNvSpPr txBox="1"/>
          <p:nvPr/>
        </p:nvSpPr>
        <p:spPr>
          <a:xfrm>
            <a:off x="141889" y="1599036"/>
            <a:ext cx="1166648" cy="369332"/>
          </a:xfrm>
          <a:prstGeom prst="rect">
            <a:avLst/>
          </a:prstGeom>
          <a:noFill/>
        </p:spPr>
        <p:txBody>
          <a:bodyPr wrap="square" rtlCol="0">
            <a:spAutoFit/>
          </a:bodyPr>
          <a:lstStyle/>
          <a:p>
            <a:r>
              <a:rPr lang="en-US" b="1"/>
              <a:t>Lebanon</a:t>
            </a:r>
          </a:p>
        </p:txBody>
      </p:sp>
      <p:sp>
        <p:nvSpPr>
          <p:cNvPr id="25" name="TextBox 24">
            <a:extLst>
              <a:ext uri="{FF2B5EF4-FFF2-40B4-BE49-F238E27FC236}">
                <a16:creationId xmlns:a16="http://schemas.microsoft.com/office/drawing/2014/main" id="{7257AD2F-68F3-482F-947B-08A56E5544CB}"/>
              </a:ext>
            </a:extLst>
          </p:cNvPr>
          <p:cNvSpPr txBox="1"/>
          <p:nvPr/>
        </p:nvSpPr>
        <p:spPr>
          <a:xfrm>
            <a:off x="8065377" y="1599036"/>
            <a:ext cx="1166647" cy="369332"/>
          </a:xfrm>
          <a:prstGeom prst="rect">
            <a:avLst/>
          </a:prstGeom>
          <a:noFill/>
        </p:spPr>
        <p:txBody>
          <a:bodyPr wrap="square" rtlCol="0">
            <a:spAutoFit/>
          </a:bodyPr>
          <a:lstStyle/>
          <a:p>
            <a:r>
              <a:rPr lang="en-US" b="1"/>
              <a:t>Uganda</a:t>
            </a:r>
          </a:p>
        </p:txBody>
      </p:sp>
      <p:sp>
        <p:nvSpPr>
          <p:cNvPr id="27" name="TextBox 26">
            <a:extLst>
              <a:ext uri="{FF2B5EF4-FFF2-40B4-BE49-F238E27FC236}">
                <a16:creationId xmlns:a16="http://schemas.microsoft.com/office/drawing/2014/main" id="{0EF5124C-0212-4C40-B838-7A13BE73FE90}"/>
              </a:ext>
            </a:extLst>
          </p:cNvPr>
          <p:cNvSpPr txBox="1"/>
          <p:nvPr/>
        </p:nvSpPr>
        <p:spPr>
          <a:xfrm>
            <a:off x="3314062" y="2094848"/>
            <a:ext cx="2709151" cy="2534027"/>
          </a:xfrm>
          <a:prstGeom prst="rect">
            <a:avLst/>
          </a:prstGeom>
          <a:noFill/>
        </p:spPr>
        <p:txBody>
          <a:bodyPr wrap="square" rtlCol="0">
            <a:spAutoFit/>
          </a:bodyPr>
          <a:lstStyle/>
          <a:p>
            <a:pPr algn="ctr">
              <a:spcBef>
                <a:spcPts val="200"/>
              </a:spcBef>
              <a:spcAft>
                <a:spcPts val="200"/>
              </a:spcAft>
            </a:pPr>
            <a:r>
              <a:rPr lang="en-US" sz="1200"/>
              <a:t>Caregivers can’t provide for girl</a:t>
            </a:r>
          </a:p>
          <a:p>
            <a:pPr algn="ctr">
              <a:spcBef>
                <a:spcPts val="200"/>
              </a:spcBef>
              <a:spcAft>
                <a:spcPts val="200"/>
              </a:spcAft>
            </a:pPr>
            <a:r>
              <a:rPr lang="en-US" sz="1200"/>
              <a:t>Girl as a source of income (dowry) </a:t>
            </a:r>
          </a:p>
          <a:p>
            <a:pPr algn="ctr">
              <a:spcBef>
                <a:spcPts val="200"/>
              </a:spcBef>
              <a:spcAft>
                <a:spcPts val="200"/>
              </a:spcAft>
            </a:pPr>
            <a:r>
              <a:rPr lang="en-US" sz="1200"/>
              <a:t>Protection </a:t>
            </a:r>
          </a:p>
          <a:p>
            <a:pPr algn="ctr">
              <a:spcBef>
                <a:spcPts val="200"/>
              </a:spcBef>
              <a:spcAft>
                <a:spcPts val="200"/>
              </a:spcAft>
            </a:pPr>
            <a:r>
              <a:rPr lang="en-US" sz="1200"/>
              <a:t>Girl’s behavior </a:t>
            </a:r>
          </a:p>
          <a:p>
            <a:pPr algn="ctr">
              <a:spcBef>
                <a:spcPts val="200"/>
              </a:spcBef>
              <a:spcAft>
                <a:spcPts val="200"/>
              </a:spcAft>
            </a:pPr>
            <a:r>
              <a:rPr lang="en-US" sz="1200"/>
              <a:t>Not doing well/out of school</a:t>
            </a:r>
          </a:p>
          <a:p>
            <a:pPr algn="ctr">
              <a:spcBef>
                <a:spcPts val="200"/>
              </a:spcBef>
              <a:spcAft>
                <a:spcPts val="200"/>
              </a:spcAft>
            </a:pPr>
            <a:r>
              <a:rPr lang="en-US" sz="1200"/>
              <a:t>Negative relationship with caregivers/family</a:t>
            </a:r>
          </a:p>
          <a:p>
            <a:pPr algn="ctr">
              <a:spcBef>
                <a:spcPts val="200"/>
              </a:spcBef>
              <a:spcAft>
                <a:spcPts val="200"/>
              </a:spcAft>
            </a:pPr>
            <a:r>
              <a:rPr lang="en-US" sz="1200"/>
              <a:t>Peer influence </a:t>
            </a:r>
          </a:p>
          <a:p>
            <a:pPr algn="ctr">
              <a:spcBef>
                <a:spcPts val="200"/>
              </a:spcBef>
              <a:spcAft>
                <a:spcPts val="200"/>
              </a:spcAft>
            </a:pPr>
            <a:r>
              <a:rPr lang="en-US" sz="1200">
                <a:effectLst/>
                <a:ea typeface="Calibri" panose="020F0502020204030204" pitchFamily="34" charset="0"/>
                <a:cs typeface="Times New Roman" panose="02020603050405020304" pitchFamily="18" charset="0"/>
              </a:rPr>
              <a:t>Lacking information about marriage or the risks of early marriage </a:t>
            </a:r>
          </a:p>
          <a:p>
            <a:pPr algn="ctr">
              <a:spcBef>
                <a:spcPts val="200"/>
              </a:spcBef>
              <a:spcAft>
                <a:spcPts val="200"/>
              </a:spcAft>
            </a:pPr>
            <a:r>
              <a:rPr lang="en-US" sz="1200">
                <a:ea typeface="Calibri" panose="020F0502020204030204" pitchFamily="34" charset="0"/>
                <a:cs typeface="Times New Roman" panose="02020603050405020304" pitchFamily="18" charset="0"/>
              </a:rPr>
              <a:t>        </a:t>
            </a:r>
            <a:endParaRPr lang="en-US" sz="1200"/>
          </a:p>
        </p:txBody>
      </p:sp>
      <p:sp>
        <p:nvSpPr>
          <p:cNvPr id="28" name="TextBox 27">
            <a:extLst>
              <a:ext uri="{FF2B5EF4-FFF2-40B4-BE49-F238E27FC236}">
                <a16:creationId xmlns:a16="http://schemas.microsoft.com/office/drawing/2014/main" id="{96E88BF3-33F9-477E-A256-63C7356E48C9}"/>
              </a:ext>
            </a:extLst>
          </p:cNvPr>
          <p:cNvSpPr txBox="1"/>
          <p:nvPr/>
        </p:nvSpPr>
        <p:spPr>
          <a:xfrm>
            <a:off x="1260158" y="1783702"/>
            <a:ext cx="1837899" cy="3785652"/>
          </a:xfrm>
          <a:prstGeom prst="rect">
            <a:avLst/>
          </a:prstGeom>
          <a:noFill/>
        </p:spPr>
        <p:txBody>
          <a:bodyPr wrap="square" rtlCol="0">
            <a:spAutoFit/>
          </a:bodyPr>
          <a:lstStyle/>
          <a:p>
            <a:pPr algn="ctr"/>
            <a:r>
              <a:rPr lang="en-US" sz="1200"/>
              <a:t>Husband can provide</a:t>
            </a:r>
          </a:p>
          <a:p>
            <a:pPr algn="ctr"/>
            <a:endParaRPr lang="en-US" sz="1200"/>
          </a:p>
          <a:p>
            <a:pPr algn="ctr"/>
            <a:r>
              <a:rPr lang="en-US" sz="1200"/>
              <a:t>Belief girl is ready</a:t>
            </a:r>
          </a:p>
          <a:p>
            <a:pPr algn="ctr"/>
            <a:endParaRPr lang="en-US" sz="1200"/>
          </a:p>
          <a:p>
            <a:pPr algn="ctr"/>
            <a:r>
              <a:rPr lang="en-US" sz="1200"/>
              <a:t>Social pressure from community</a:t>
            </a:r>
          </a:p>
          <a:p>
            <a:pPr algn="ctr"/>
            <a:endParaRPr lang="en-US" sz="1200"/>
          </a:p>
          <a:p>
            <a:pPr algn="ctr"/>
            <a:r>
              <a:rPr lang="en-US" sz="1200"/>
              <a:t>Child bearing</a:t>
            </a:r>
          </a:p>
          <a:p>
            <a:pPr algn="ctr"/>
            <a:endParaRPr lang="en-US" sz="1200"/>
          </a:p>
          <a:p>
            <a:pPr algn="ctr"/>
            <a:r>
              <a:rPr lang="en-US" sz="1200"/>
              <a:t>Don’t marry early, harder time finding a husband </a:t>
            </a:r>
          </a:p>
          <a:p>
            <a:pPr algn="ctr"/>
            <a:endParaRPr lang="en-US" sz="1200"/>
          </a:p>
          <a:p>
            <a:pPr algn="ctr"/>
            <a:r>
              <a:rPr lang="en-US" sz="1200"/>
              <a:t>Expensive school fees</a:t>
            </a:r>
          </a:p>
          <a:p>
            <a:pPr algn="ctr"/>
            <a:endParaRPr lang="en-US" sz="1200"/>
          </a:p>
          <a:p>
            <a:pPr algn="ctr"/>
            <a:r>
              <a:rPr lang="en-US" sz="1200"/>
              <a:t>Idleness = trouble</a:t>
            </a:r>
          </a:p>
          <a:p>
            <a:pPr algn="ctr"/>
            <a:endParaRPr lang="en-US" sz="1200"/>
          </a:p>
          <a:p>
            <a:pPr algn="ctr"/>
            <a:r>
              <a:rPr lang="en-US" sz="1200"/>
              <a:t>Good catch</a:t>
            </a:r>
          </a:p>
          <a:p>
            <a:pPr marL="171450" indent="-171450">
              <a:buFont typeface="Arial" panose="020B0604020202020204" pitchFamily="34" charset="0"/>
              <a:buChar char="•"/>
            </a:pPr>
            <a:endParaRPr lang="en-US" sz="1200"/>
          </a:p>
          <a:p>
            <a:pPr marL="171450" indent="-171450">
              <a:buFont typeface="Arial" panose="020B0604020202020204" pitchFamily="34" charset="0"/>
              <a:buChar char="•"/>
            </a:pPr>
            <a:endParaRPr lang="en-US" sz="1200"/>
          </a:p>
        </p:txBody>
      </p:sp>
      <p:sp>
        <p:nvSpPr>
          <p:cNvPr id="30" name="TextBox 29">
            <a:extLst>
              <a:ext uri="{FF2B5EF4-FFF2-40B4-BE49-F238E27FC236}">
                <a16:creationId xmlns:a16="http://schemas.microsoft.com/office/drawing/2014/main" id="{58EE1CD7-6200-4E10-8E75-5ADE54CDE028}"/>
              </a:ext>
            </a:extLst>
          </p:cNvPr>
          <p:cNvSpPr txBox="1"/>
          <p:nvPr/>
        </p:nvSpPr>
        <p:spPr>
          <a:xfrm>
            <a:off x="6455223" y="2093499"/>
            <a:ext cx="1778759" cy="2308324"/>
          </a:xfrm>
          <a:prstGeom prst="rect">
            <a:avLst/>
          </a:prstGeom>
          <a:noFill/>
        </p:spPr>
        <p:txBody>
          <a:bodyPr wrap="square" rtlCol="0">
            <a:spAutoFit/>
          </a:bodyPr>
          <a:lstStyle/>
          <a:p>
            <a:r>
              <a:rPr lang="en-US" sz="1200"/>
              <a:t>Girl can’t support self</a:t>
            </a:r>
          </a:p>
          <a:p>
            <a:endParaRPr lang="en-US" sz="1200"/>
          </a:p>
          <a:p>
            <a:r>
              <a:rPr lang="en-US" sz="1200"/>
              <a:t>Domestic work</a:t>
            </a:r>
          </a:p>
          <a:p>
            <a:endParaRPr lang="en-US" sz="1200"/>
          </a:p>
          <a:p>
            <a:r>
              <a:rPr lang="en-US" sz="1200"/>
              <a:t>Going to disco</a:t>
            </a:r>
          </a:p>
          <a:p>
            <a:endParaRPr lang="en-US" sz="1200"/>
          </a:p>
          <a:p>
            <a:r>
              <a:rPr lang="en-US" sz="1200"/>
              <a:t>Pregnancy</a:t>
            </a:r>
          </a:p>
          <a:p>
            <a:endParaRPr lang="en-US" sz="1200"/>
          </a:p>
          <a:p>
            <a:r>
              <a:rPr lang="en-US" sz="1200"/>
              <a:t>Sexual activity</a:t>
            </a:r>
          </a:p>
          <a:p>
            <a:endParaRPr lang="en-US" sz="1200"/>
          </a:p>
          <a:p>
            <a:r>
              <a:rPr lang="en-US" sz="1200"/>
              <a:t>Orphaned/no family</a:t>
            </a:r>
          </a:p>
          <a:p>
            <a:endParaRPr lang="en-US" sz="1200"/>
          </a:p>
        </p:txBody>
      </p:sp>
      <p:sp>
        <p:nvSpPr>
          <p:cNvPr id="32" name="TextBox 31">
            <a:extLst>
              <a:ext uri="{FF2B5EF4-FFF2-40B4-BE49-F238E27FC236}">
                <a16:creationId xmlns:a16="http://schemas.microsoft.com/office/drawing/2014/main" id="{CABF16A6-4F15-42E8-9D80-6DB90F760750}"/>
              </a:ext>
            </a:extLst>
          </p:cNvPr>
          <p:cNvSpPr txBox="1"/>
          <p:nvPr/>
        </p:nvSpPr>
        <p:spPr>
          <a:xfrm>
            <a:off x="1919785" y="4057934"/>
            <a:ext cx="1201003" cy="1015663"/>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468564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2450C5-5DCF-42D0-84B1-77A05B9DC412}"/>
              </a:ext>
            </a:extLst>
          </p:cNvPr>
          <p:cNvSpPr>
            <a:spLocks noGrp="1"/>
          </p:cNvSpPr>
          <p:nvPr>
            <p:ph type="title"/>
          </p:nvPr>
        </p:nvSpPr>
        <p:spPr>
          <a:xfrm>
            <a:off x="852615" y="492009"/>
            <a:ext cx="7228703" cy="544821"/>
          </a:xfrm>
        </p:spPr>
        <p:txBody>
          <a:bodyPr/>
          <a:lstStyle/>
          <a:p>
            <a:pPr algn="ctr"/>
            <a:r>
              <a:rPr lang="en-US" b="1"/>
              <a:t>Overview of Early Marriage Tools in Girl Shine</a:t>
            </a:r>
          </a:p>
        </p:txBody>
      </p:sp>
      <p:sp>
        <p:nvSpPr>
          <p:cNvPr id="6" name="Content Placeholder 5">
            <a:extLst>
              <a:ext uri="{FF2B5EF4-FFF2-40B4-BE49-F238E27FC236}">
                <a16:creationId xmlns:a16="http://schemas.microsoft.com/office/drawing/2014/main" id="{8748718F-79E7-4142-AE72-23578F844337}"/>
              </a:ext>
            </a:extLst>
          </p:cNvPr>
          <p:cNvSpPr>
            <a:spLocks noGrp="1"/>
          </p:cNvSpPr>
          <p:nvPr>
            <p:ph idx="1"/>
          </p:nvPr>
        </p:nvSpPr>
        <p:spPr>
          <a:xfrm>
            <a:off x="123566" y="1686427"/>
            <a:ext cx="8686800" cy="4834689"/>
          </a:xfrm>
        </p:spPr>
        <p:txBody>
          <a:bodyPr/>
          <a:lstStyle/>
          <a:p>
            <a:pPr marL="342900" indent="-342900">
              <a:buFont typeface="Arial" panose="020B0604020202020204" pitchFamily="34" charset="0"/>
              <a:buChar char="•"/>
            </a:pPr>
            <a:r>
              <a:rPr lang="en-US" sz="2000"/>
              <a:t>Early Marriage Curriculum for Adolescent Girls 15-19 </a:t>
            </a:r>
          </a:p>
          <a:p>
            <a:pPr marL="342900" indent="-342900">
              <a:buFont typeface="Arial" panose="020B0604020202020204" pitchFamily="34" charset="0"/>
              <a:buChar char="•"/>
            </a:pPr>
            <a:r>
              <a:rPr lang="en-US" sz="2000"/>
              <a:t>Early Marriage Caregiver Curriculum</a:t>
            </a:r>
          </a:p>
          <a:p>
            <a:pPr marL="342900" indent="-342900">
              <a:buFont typeface="Arial" panose="020B0604020202020204" pitchFamily="34" charset="0"/>
              <a:buChar char="•"/>
            </a:pPr>
            <a:r>
              <a:rPr lang="en-US" sz="2000"/>
              <a:t>Easy Read Assessment Tools and FGDs</a:t>
            </a:r>
          </a:p>
          <a:p>
            <a:pPr marL="342900" indent="-342900">
              <a:buFont typeface="Arial" panose="020B0604020202020204" pitchFamily="34" charset="0"/>
              <a:buChar char="•"/>
            </a:pPr>
            <a:r>
              <a:rPr lang="en-US" sz="2000"/>
              <a:t>Key Messages Guidance</a:t>
            </a:r>
          </a:p>
          <a:p>
            <a:pPr marL="342900" indent="-342900">
              <a:buFont typeface="Arial" panose="020B0604020202020204" pitchFamily="34" charset="0"/>
              <a:buChar char="•"/>
            </a:pPr>
            <a:r>
              <a:rPr lang="en-US" sz="2000"/>
              <a:t>Community Conversation Session Guide</a:t>
            </a:r>
          </a:p>
          <a:p>
            <a:pPr marL="342900" indent="-342900">
              <a:buFont typeface="Arial" panose="020B0604020202020204" pitchFamily="34" charset="0"/>
              <a:buChar char="•"/>
            </a:pPr>
            <a:r>
              <a:rPr lang="en-US" sz="2000"/>
              <a:t>Outreach Strategy</a:t>
            </a:r>
          </a:p>
          <a:p>
            <a:pPr marL="342900" indent="-342900">
              <a:buFont typeface="Arial" panose="020B0604020202020204" pitchFamily="34" charset="0"/>
              <a:buChar char="•"/>
            </a:pPr>
            <a:r>
              <a:rPr lang="en-US" sz="2000"/>
              <a:t>Two online trainings on Kaya:</a:t>
            </a:r>
          </a:p>
          <a:p>
            <a:pPr marL="942975" lvl="2" indent="-342900">
              <a:buFont typeface="Arial" panose="020B0604020202020204" pitchFamily="34" charset="0"/>
              <a:buChar char="•"/>
            </a:pPr>
            <a:r>
              <a:rPr lang="en-US" sz="2000"/>
              <a:t>Training for Service Providers</a:t>
            </a:r>
          </a:p>
          <a:p>
            <a:pPr marL="942975" lvl="2" indent="-342900">
              <a:buFont typeface="Arial" panose="020B0604020202020204" pitchFamily="34" charset="0"/>
              <a:buChar char="•"/>
            </a:pPr>
            <a:r>
              <a:rPr lang="en-US" sz="2000"/>
              <a:t>Girl Shine</a:t>
            </a:r>
          </a:p>
        </p:txBody>
      </p:sp>
      <p:pic>
        <p:nvPicPr>
          <p:cNvPr id="4" name="Picture 3">
            <a:extLst>
              <a:ext uri="{FF2B5EF4-FFF2-40B4-BE49-F238E27FC236}">
                <a16:creationId xmlns:a16="http://schemas.microsoft.com/office/drawing/2014/main" id="{07748830-B68F-5085-95E8-2C9939A0E6E9}"/>
              </a:ext>
            </a:extLst>
          </p:cNvPr>
          <p:cNvPicPr>
            <a:picLocks noChangeAspect="1"/>
          </p:cNvPicPr>
          <p:nvPr/>
        </p:nvPicPr>
        <p:blipFill>
          <a:blip r:embed="rId3"/>
          <a:stretch>
            <a:fillRect/>
          </a:stretch>
        </p:blipFill>
        <p:spPr>
          <a:xfrm>
            <a:off x="5327835" y="3092116"/>
            <a:ext cx="3587565" cy="2396301"/>
          </a:xfrm>
          <a:prstGeom prst="rect">
            <a:avLst/>
          </a:prstGeom>
        </p:spPr>
      </p:pic>
    </p:spTree>
    <p:extLst>
      <p:ext uri="{BB962C8B-B14F-4D97-AF65-F5344CB8AC3E}">
        <p14:creationId xmlns:p14="http://schemas.microsoft.com/office/powerpoint/2010/main" val="2875539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843D7D64-F229-F063-9C52-D3BA3B5A7059}"/>
              </a:ext>
            </a:extLst>
          </p:cNvPr>
          <p:cNvPicPr>
            <a:picLocks noChangeAspect="1"/>
          </p:cNvPicPr>
          <p:nvPr/>
        </p:nvPicPr>
        <p:blipFill>
          <a:blip r:embed="rId3"/>
          <a:stretch>
            <a:fillRect/>
          </a:stretch>
        </p:blipFill>
        <p:spPr>
          <a:xfrm>
            <a:off x="7212158" y="1747782"/>
            <a:ext cx="1810669" cy="1828959"/>
          </a:xfrm>
          <a:prstGeom prst="rect">
            <a:avLst/>
          </a:prstGeom>
        </p:spPr>
      </p:pic>
      <p:pic>
        <p:nvPicPr>
          <p:cNvPr id="31" name="Picture 30">
            <a:extLst>
              <a:ext uri="{FF2B5EF4-FFF2-40B4-BE49-F238E27FC236}">
                <a16:creationId xmlns:a16="http://schemas.microsoft.com/office/drawing/2014/main" id="{BEB8F786-F863-0DEB-E703-2C0191CD0C8B}"/>
              </a:ext>
            </a:extLst>
          </p:cNvPr>
          <p:cNvPicPr>
            <a:picLocks noChangeAspect="1"/>
          </p:cNvPicPr>
          <p:nvPr/>
        </p:nvPicPr>
        <p:blipFill>
          <a:blip r:embed="rId3"/>
          <a:stretch>
            <a:fillRect/>
          </a:stretch>
        </p:blipFill>
        <p:spPr>
          <a:xfrm>
            <a:off x="2434557" y="1752390"/>
            <a:ext cx="1810669" cy="1828959"/>
          </a:xfrm>
          <a:prstGeom prst="rect">
            <a:avLst/>
          </a:prstGeom>
        </p:spPr>
      </p:pic>
      <p:grpSp>
        <p:nvGrpSpPr>
          <p:cNvPr id="4" name="Group 7">
            <a:extLst>
              <a:ext uri="{FF2B5EF4-FFF2-40B4-BE49-F238E27FC236}">
                <a16:creationId xmlns:a16="http://schemas.microsoft.com/office/drawing/2014/main" id="{FD97C6D2-2974-F7DC-B922-1E383C2B1C1F}"/>
              </a:ext>
            </a:extLst>
          </p:cNvPr>
          <p:cNvGrpSpPr/>
          <p:nvPr/>
        </p:nvGrpSpPr>
        <p:grpSpPr>
          <a:xfrm>
            <a:off x="112261" y="1726305"/>
            <a:ext cx="1823652" cy="1824167"/>
            <a:chOff x="0" y="0"/>
            <a:chExt cx="6350000" cy="6350000"/>
          </a:xfrm>
        </p:grpSpPr>
        <p:sp>
          <p:nvSpPr>
            <p:cNvPr id="5" name="Freeform 8">
              <a:extLst>
                <a:ext uri="{FF2B5EF4-FFF2-40B4-BE49-F238E27FC236}">
                  <a16:creationId xmlns:a16="http://schemas.microsoft.com/office/drawing/2014/main" id="{867DE3DC-320B-BFD0-6952-39E92540F7C5}"/>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6C851"/>
            </a:solidFill>
          </p:spPr>
          <p:txBody>
            <a:bodyPr/>
            <a:lstStyle/>
            <a:p>
              <a:pPr defTabSz="857250"/>
              <a:endParaRPr lang="en-US" sz="1688">
                <a:solidFill>
                  <a:prstClr val="black"/>
                </a:solidFill>
                <a:latin typeface="Calibri"/>
              </a:endParaRPr>
            </a:p>
          </p:txBody>
        </p:sp>
      </p:grpSp>
      <p:sp>
        <p:nvSpPr>
          <p:cNvPr id="3" name="TextBox 3"/>
          <p:cNvSpPr txBox="1"/>
          <p:nvPr/>
        </p:nvSpPr>
        <p:spPr>
          <a:xfrm>
            <a:off x="431895" y="277564"/>
            <a:ext cx="7990210" cy="984885"/>
          </a:xfrm>
          <a:prstGeom prst="rect">
            <a:avLst/>
          </a:prstGeom>
        </p:spPr>
        <p:txBody>
          <a:bodyPr wrap="square" lIns="0" tIns="0" rIns="0" bIns="0" rtlCol="0" anchor="t">
            <a:spAutoFit/>
          </a:bodyPr>
          <a:lstStyle/>
          <a:p>
            <a:pPr algn="ctr"/>
            <a:r>
              <a:rPr lang="en-US" sz="3200" b="1" spc="-45">
                <a:latin typeface="Poppins Bold Bold Italics"/>
              </a:rPr>
              <a:t>Framework for Addressing Early Marriage through Girl Shine</a:t>
            </a:r>
          </a:p>
        </p:txBody>
      </p:sp>
      <p:grpSp>
        <p:nvGrpSpPr>
          <p:cNvPr id="8" name="Group 7">
            <a:extLst>
              <a:ext uri="{FF2B5EF4-FFF2-40B4-BE49-F238E27FC236}">
                <a16:creationId xmlns:a16="http://schemas.microsoft.com/office/drawing/2014/main" id="{B38C9869-6FF5-BD04-60D0-2B02AF3AB1D1}"/>
              </a:ext>
            </a:extLst>
          </p:cNvPr>
          <p:cNvGrpSpPr/>
          <p:nvPr/>
        </p:nvGrpSpPr>
        <p:grpSpPr>
          <a:xfrm>
            <a:off x="5482604" y="2777569"/>
            <a:ext cx="8580605" cy="3908787"/>
            <a:chOff x="-25400" y="1112817"/>
            <a:chExt cx="13006006" cy="5559164"/>
          </a:xfrm>
        </p:grpSpPr>
        <p:sp>
          <p:nvSpPr>
            <p:cNvPr id="9" name="TextBox 8">
              <a:extLst>
                <a:ext uri="{FF2B5EF4-FFF2-40B4-BE49-F238E27FC236}">
                  <a16:creationId xmlns:a16="http://schemas.microsoft.com/office/drawing/2014/main" id="{E3BC731D-2061-B23E-394C-2FF507B105F7}"/>
                </a:ext>
              </a:extLst>
            </p:cNvPr>
            <p:cNvSpPr txBox="1"/>
            <p:nvPr/>
          </p:nvSpPr>
          <p:spPr>
            <a:xfrm>
              <a:off x="1479413" y="5076923"/>
              <a:ext cx="11501193" cy="1595058"/>
            </a:xfrm>
            <a:prstGeom prst="rect">
              <a:avLst/>
            </a:prstGeom>
          </p:spPr>
          <p:txBody>
            <a:bodyPr wrap="square" lIns="0" tIns="0" rIns="0" bIns="0" rtlCol="0" anchor="t">
              <a:spAutoFit/>
            </a:bodyPr>
            <a:lstStyle/>
            <a:p>
              <a:endParaRPr lang="en-US" sz="2800"/>
            </a:p>
            <a:p>
              <a:endParaRPr lang="en-US" sz="2800"/>
            </a:p>
            <a:p>
              <a:endParaRPr lang="en-US" sz="1688" spc="225">
                <a:solidFill>
                  <a:srgbClr val="1C2327"/>
                </a:solidFill>
                <a:latin typeface="Poppins Light Bold"/>
              </a:endParaRPr>
            </a:p>
          </p:txBody>
        </p:sp>
        <p:sp>
          <p:nvSpPr>
            <p:cNvPr id="10" name="TextBox 9">
              <a:extLst>
                <a:ext uri="{FF2B5EF4-FFF2-40B4-BE49-F238E27FC236}">
                  <a16:creationId xmlns:a16="http://schemas.microsoft.com/office/drawing/2014/main" id="{F97E1A18-3648-5637-5DE8-7534F098D060}"/>
                </a:ext>
              </a:extLst>
            </p:cNvPr>
            <p:cNvSpPr txBox="1"/>
            <p:nvPr/>
          </p:nvSpPr>
          <p:spPr>
            <a:xfrm>
              <a:off x="-25400" y="1112817"/>
              <a:ext cx="6412630" cy="428243"/>
            </a:xfrm>
            <a:prstGeom prst="rect">
              <a:avLst/>
            </a:prstGeom>
          </p:spPr>
          <p:txBody>
            <a:bodyPr lIns="0" tIns="0" rIns="0" bIns="0" rtlCol="0" anchor="t">
              <a:spAutoFit/>
            </a:bodyPr>
            <a:lstStyle/>
            <a:p>
              <a:pPr>
                <a:lnSpc>
                  <a:spcPts val="2531"/>
                </a:lnSpc>
              </a:pPr>
              <a:endParaRPr lang="en-US" sz="1688" spc="17">
                <a:solidFill>
                  <a:srgbClr val="1C2327"/>
                </a:solidFill>
                <a:latin typeface="Poppins Light"/>
              </a:endParaRPr>
            </a:p>
          </p:txBody>
        </p:sp>
        <p:sp>
          <p:nvSpPr>
            <p:cNvPr id="11" name="TextBox 10">
              <a:extLst>
                <a:ext uri="{FF2B5EF4-FFF2-40B4-BE49-F238E27FC236}">
                  <a16:creationId xmlns:a16="http://schemas.microsoft.com/office/drawing/2014/main" id="{F2DD6DF9-26AF-B4FF-32FD-406FDA5D8752}"/>
                </a:ext>
              </a:extLst>
            </p:cNvPr>
            <p:cNvSpPr txBox="1"/>
            <p:nvPr/>
          </p:nvSpPr>
          <p:spPr>
            <a:xfrm>
              <a:off x="-25400" y="1731704"/>
              <a:ext cx="6412630" cy="369424"/>
            </a:xfrm>
            <a:prstGeom prst="rect">
              <a:avLst/>
            </a:prstGeom>
          </p:spPr>
          <p:txBody>
            <a:bodyPr lIns="0" tIns="0" rIns="0" bIns="0" rtlCol="0" anchor="t">
              <a:spAutoFit/>
            </a:bodyPr>
            <a:lstStyle/>
            <a:p>
              <a:endParaRPr lang="en-US" sz="1688"/>
            </a:p>
          </p:txBody>
        </p:sp>
        <p:sp>
          <p:nvSpPr>
            <p:cNvPr id="12" name="TextBox 11">
              <a:extLst>
                <a:ext uri="{FF2B5EF4-FFF2-40B4-BE49-F238E27FC236}">
                  <a16:creationId xmlns:a16="http://schemas.microsoft.com/office/drawing/2014/main" id="{19DA1757-AFF8-5264-8942-6B9D2349B54A}"/>
                </a:ext>
              </a:extLst>
            </p:cNvPr>
            <p:cNvSpPr txBox="1"/>
            <p:nvPr/>
          </p:nvSpPr>
          <p:spPr>
            <a:xfrm>
              <a:off x="1" y="2965634"/>
              <a:ext cx="6412630" cy="428243"/>
            </a:xfrm>
            <a:prstGeom prst="rect">
              <a:avLst/>
            </a:prstGeom>
          </p:spPr>
          <p:txBody>
            <a:bodyPr lIns="0" tIns="0" rIns="0" bIns="0" rtlCol="0" anchor="t">
              <a:spAutoFit/>
            </a:bodyPr>
            <a:lstStyle/>
            <a:p>
              <a:pPr>
                <a:lnSpc>
                  <a:spcPts val="2531"/>
                </a:lnSpc>
              </a:pPr>
              <a:endParaRPr lang="en-US" sz="1688" spc="17">
                <a:solidFill>
                  <a:srgbClr val="1C2327"/>
                </a:solidFill>
                <a:latin typeface="Poppins Light"/>
              </a:endParaRPr>
            </a:p>
          </p:txBody>
        </p:sp>
        <p:sp>
          <p:nvSpPr>
            <p:cNvPr id="13" name="TextBox 12">
              <a:extLst>
                <a:ext uri="{FF2B5EF4-FFF2-40B4-BE49-F238E27FC236}">
                  <a16:creationId xmlns:a16="http://schemas.microsoft.com/office/drawing/2014/main" id="{208ECAD0-EFF0-7F35-E83F-A3EACEB8581E}"/>
                </a:ext>
              </a:extLst>
            </p:cNvPr>
            <p:cNvSpPr txBox="1"/>
            <p:nvPr/>
          </p:nvSpPr>
          <p:spPr>
            <a:xfrm>
              <a:off x="-25400" y="3003438"/>
              <a:ext cx="6412630" cy="369424"/>
            </a:xfrm>
            <a:prstGeom prst="rect">
              <a:avLst/>
            </a:prstGeom>
          </p:spPr>
          <p:txBody>
            <a:bodyPr lIns="0" tIns="0" rIns="0" bIns="0" rtlCol="0" anchor="t">
              <a:spAutoFit/>
            </a:bodyPr>
            <a:lstStyle/>
            <a:p>
              <a:endParaRPr lang="en-US" sz="1688"/>
            </a:p>
          </p:txBody>
        </p:sp>
      </p:grpSp>
      <p:pic>
        <p:nvPicPr>
          <p:cNvPr id="2" name="Picture 1">
            <a:extLst>
              <a:ext uri="{FF2B5EF4-FFF2-40B4-BE49-F238E27FC236}">
                <a16:creationId xmlns:a16="http://schemas.microsoft.com/office/drawing/2014/main" id="{1BD8EA79-28B2-A323-B2B8-A2C42BB11BAC}"/>
              </a:ext>
            </a:extLst>
          </p:cNvPr>
          <p:cNvPicPr>
            <a:picLocks noChangeAspect="1"/>
          </p:cNvPicPr>
          <p:nvPr/>
        </p:nvPicPr>
        <p:blipFill>
          <a:blip r:embed="rId4"/>
          <a:stretch>
            <a:fillRect/>
          </a:stretch>
        </p:blipFill>
        <p:spPr>
          <a:xfrm>
            <a:off x="297623" y="2112346"/>
            <a:ext cx="1373800" cy="989819"/>
          </a:xfrm>
          <a:prstGeom prst="rect">
            <a:avLst/>
          </a:prstGeom>
        </p:spPr>
      </p:pic>
      <p:sp>
        <p:nvSpPr>
          <p:cNvPr id="27" name="TextBox 26">
            <a:extLst>
              <a:ext uri="{FF2B5EF4-FFF2-40B4-BE49-F238E27FC236}">
                <a16:creationId xmlns:a16="http://schemas.microsoft.com/office/drawing/2014/main" id="{F1113D97-8D07-B81A-5431-00AEA6B3AC3B}"/>
              </a:ext>
            </a:extLst>
          </p:cNvPr>
          <p:cNvSpPr txBox="1"/>
          <p:nvPr/>
        </p:nvSpPr>
        <p:spPr>
          <a:xfrm>
            <a:off x="151811" y="3697708"/>
            <a:ext cx="1805217" cy="1077218"/>
          </a:xfrm>
          <a:prstGeom prst="rect">
            <a:avLst/>
          </a:prstGeom>
          <a:noFill/>
        </p:spPr>
        <p:txBody>
          <a:bodyPr wrap="square">
            <a:spAutoFit/>
          </a:bodyPr>
          <a:lstStyle/>
          <a:p>
            <a:r>
              <a:rPr lang="en-US" sz="1600"/>
              <a:t>Empower girls with information, skills, and support networks</a:t>
            </a:r>
          </a:p>
        </p:txBody>
      </p:sp>
      <p:pic>
        <p:nvPicPr>
          <p:cNvPr id="28" name="Picture 27">
            <a:extLst>
              <a:ext uri="{FF2B5EF4-FFF2-40B4-BE49-F238E27FC236}">
                <a16:creationId xmlns:a16="http://schemas.microsoft.com/office/drawing/2014/main" id="{452AD44E-9A49-9397-1F5E-E30DA226E26B}"/>
              </a:ext>
            </a:extLst>
          </p:cNvPr>
          <p:cNvPicPr>
            <a:picLocks noChangeAspect="1"/>
          </p:cNvPicPr>
          <p:nvPr/>
        </p:nvPicPr>
        <p:blipFill rotWithShape="1">
          <a:blip r:embed="rId5"/>
          <a:srcRect l="39702" t="4291" r="8787" b="2787"/>
          <a:stretch/>
        </p:blipFill>
        <p:spPr>
          <a:xfrm>
            <a:off x="2781371" y="2025208"/>
            <a:ext cx="1086294" cy="1187516"/>
          </a:xfrm>
          <a:prstGeom prst="rect">
            <a:avLst/>
          </a:prstGeom>
        </p:spPr>
      </p:pic>
      <p:pic>
        <p:nvPicPr>
          <p:cNvPr id="30" name="Picture 29">
            <a:extLst>
              <a:ext uri="{FF2B5EF4-FFF2-40B4-BE49-F238E27FC236}">
                <a16:creationId xmlns:a16="http://schemas.microsoft.com/office/drawing/2014/main" id="{09F1BABF-4F8C-0F31-E5BF-35D5DF0678E3}"/>
              </a:ext>
            </a:extLst>
          </p:cNvPr>
          <p:cNvPicPr>
            <a:picLocks noChangeAspect="1"/>
          </p:cNvPicPr>
          <p:nvPr/>
        </p:nvPicPr>
        <p:blipFill rotWithShape="1">
          <a:blip r:embed="rId6"/>
          <a:srcRect l="8527" t="11498" r="4869" b="4404"/>
          <a:stretch/>
        </p:blipFill>
        <p:spPr>
          <a:xfrm>
            <a:off x="7493275" y="2084800"/>
            <a:ext cx="1248433" cy="1017365"/>
          </a:xfrm>
          <a:prstGeom prst="rect">
            <a:avLst/>
          </a:prstGeom>
        </p:spPr>
      </p:pic>
      <p:pic>
        <p:nvPicPr>
          <p:cNvPr id="32" name="Picture 31">
            <a:extLst>
              <a:ext uri="{FF2B5EF4-FFF2-40B4-BE49-F238E27FC236}">
                <a16:creationId xmlns:a16="http://schemas.microsoft.com/office/drawing/2014/main" id="{0C6940D4-8C6C-A755-B654-BBCC8FC06411}"/>
              </a:ext>
            </a:extLst>
          </p:cNvPr>
          <p:cNvPicPr>
            <a:picLocks noChangeAspect="1"/>
          </p:cNvPicPr>
          <p:nvPr/>
        </p:nvPicPr>
        <p:blipFill>
          <a:blip r:embed="rId3"/>
          <a:stretch>
            <a:fillRect/>
          </a:stretch>
        </p:blipFill>
        <p:spPr>
          <a:xfrm>
            <a:off x="4898776" y="1721480"/>
            <a:ext cx="1810669" cy="1828959"/>
          </a:xfrm>
          <a:prstGeom prst="rect">
            <a:avLst/>
          </a:prstGeom>
        </p:spPr>
      </p:pic>
      <p:pic>
        <p:nvPicPr>
          <p:cNvPr id="15" name="Picture 14">
            <a:extLst>
              <a:ext uri="{FF2B5EF4-FFF2-40B4-BE49-F238E27FC236}">
                <a16:creationId xmlns:a16="http://schemas.microsoft.com/office/drawing/2014/main" id="{1070C276-010D-F828-CA01-8E4DE7999516}"/>
              </a:ext>
            </a:extLst>
          </p:cNvPr>
          <p:cNvPicPr>
            <a:picLocks noChangeAspect="1"/>
          </p:cNvPicPr>
          <p:nvPr/>
        </p:nvPicPr>
        <p:blipFill>
          <a:blip r:embed="rId7"/>
          <a:stretch>
            <a:fillRect/>
          </a:stretch>
        </p:blipFill>
        <p:spPr>
          <a:xfrm>
            <a:off x="5214551" y="2025208"/>
            <a:ext cx="1162137" cy="1239613"/>
          </a:xfrm>
          <a:prstGeom prst="rect">
            <a:avLst/>
          </a:prstGeom>
        </p:spPr>
      </p:pic>
      <p:sp>
        <p:nvSpPr>
          <p:cNvPr id="35" name="TextBox 34">
            <a:extLst>
              <a:ext uri="{FF2B5EF4-FFF2-40B4-BE49-F238E27FC236}">
                <a16:creationId xmlns:a16="http://schemas.microsoft.com/office/drawing/2014/main" id="{59C208BD-F119-4A00-9F0C-BFDAEE67C933}"/>
              </a:ext>
            </a:extLst>
          </p:cNvPr>
          <p:cNvSpPr txBox="1"/>
          <p:nvPr/>
        </p:nvSpPr>
        <p:spPr>
          <a:xfrm>
            <a:off x="2452414" y="3798549"/>
            <a:ext cx="1946591" cy="1569660"/>
          </a:xfrm>
          <a:prstGeom prst="rect">
            <a:avLst/>
          </a:prstGeom>
          <a:noFill/>
        </p:spPr>
        <p:txBody>
          <a:bodyPr wrap="square">
            <a:spAutoFit/>
          </a:bodyPr>
          <a:lstStyle/>
          <a:p>
            <a:r>
              <a:rPr lang="en-US" sz="1600"/>
              <a:t>Mobilize families and the community to delay early marriage and support married girls</a:t>
            </a:r>
            <a:endParaRPr lang="en-US"/>
          </a:p>
        </p:txBody>
      </p:sp>
      <p:sp>
        <p:nvSpPr>
          <p:cNvPr id="37" name="TextBox 36">
            <a:extLst>
              <a:ext uri="{FF2B5EF4-FFF2-40B4-BE49-F238E27FC236}">
                <a16:creationId xmlns:a16="http://schemas.microsoft.com/office/drawing/2014/main" id="{C2D7AD45-C3D9-6F25-C3B6-5347E4081012}"/>
              </a:ext>
            </a:extLst>
          </p:cNvPr>
          <p:cNvSpPr txBox="1"/>
          <p:nvPr/>
        </p:nvSpPr>
        <p:spPr>
          <a:xfrm>
            <a:off x="4894391" y="3705782"/>
            <a:ext cx="2037750" cy="1107996"/>
          </a:xfrm>
          <a:prstGeom prst="rect">
            <a:avLst/>
          </a:prstGeom>
          <a:noFill/>
        </p:spPr>
        <p:txBody>
          <a:bodyPr wrap="square">
            <a:spAutoFit/>
          </a:bodyPr>
          <a:lstStyle/>
          <a:p>
            <a:r>
              <a:rPr lang="en-US" sz="1600"/>
              <a:t>Support girls’ access to services and opportunities</a:t>
            </a:r>
          </a:p>
          <a:p>
            <a:endParaRPr lang="en-US"/>
          </a:p>
        </p:txBody>
      </p:sp>
      <p:sp>
        <p:nvSpPr>
          <p:cNvPr id="39" name="TextBox 38">
            <a:extLst>
              <a:ext uri="{FF2B5EF4-FFF2-40B4-BE49-F238E27FC236}">
                <a16:creationId xmlns:a16="http://schemas.microsoft.com/office/drawing/2014/main" id="{452B8DB0-3C09-316B-A69D-6F8798EAF049}"/>
              </a:ext>
            </a:extLst>
          </p:cNvPr>
          <p:cNvSpPr txBox="1"/>
          <p:nvPr/>
        </p:nvSpPr>
        <p:spPr>
          <a:xfrm>
            <a:off x="7212158" y="3771446"/>
            <a:ext cx="7123670" cy="861774"/>
          </a:xfrm>
          <a:prstGeom prst="rect">
            <a:avLst/>
          </a:prstGeom>
          <a:noFill/>
        </p:spPr>
        <p:txBody>
          <a:bodyPr wrap="square">
            <a:spAutoFit/>
          </a:bodyPr>
          <a:lstStyle/>
          <a:p>
            <a:r>
              <a:rPr lang="en-US" sz="1600"/>
              <a:t>Leverage </a:t>
            </a:r>
          </a:p>
          <a:p>
            <a:r>
              <a:rPr lang="en-US" sz="1600"/>
              <a:t>supportive laws </a:t>
            </a:r>
          </a:p>
          <a:p>
            <a:r>
              <a:rPr lang="en-US" sz="1600"/>
              <a:t>and policies</a:t>
            </a:r>
          </a:p>
        </p:txBody>
      </p:sp>
    </p:spTree>
    <p:extLst>
      <p:ext uri="{BB962C8B-B14F-4D97-AF65-F5344CB8AC3E}">
        <p14:creationId xmlns:p14="http://schemas.microsoft.com/office/powerpoint/2010/main" val="4189287733"/>
      </p:ext>
    </p:extLst>
  </p:cSld>
  <p:clrMapOvr>
    <a:masterClrMapping/>
  </p:clrMapOvr>
</p:sld>
</file>

<file path=ppt/theme/theme1.xml><?xml version="1.0" encoding="utf-8"?>
<a:theme xmlns:a="http://schemas.openxmlformats.org/drawingml/2006/main" name="Office Theme">
  <a:themeElements>
    <a:clrScheme name="Girls Not Brides">
      <a:dk1>
        <a:srgbClr val="304048"/>
      </a:dk1>
      <a:lt1>
        <a:srgbClr val="FAF9F5"/>
      </a:lt1>
      <a:dk2>
        <a:srgbClr val="27414E"/>
      </a:dk2>
      <a:lt2>
        <a:srgbClr val="F1F0F6"/>
      </a:lt2>
      <a:accent1>
        <a:srgbClr val="66CBE1"/>
      </a:accent1>
      <a:accent2>
        <a:srgbClr val="FAA819"/>
      </a:accent2>
      <a:accent3>
        <a:srgbClr val="DD3626"/>
      </a:accent3>
      <a:accent4>
        <a:srgbClr val="AE4C90"/>
      </a:accent4>
      <a:accent5>
        <a:srgbClr val="A7D6A6"/>
      </a:accent5>
      <a:accent6>
        <a:srgbClr val="DDD8C6"/>
      </a:accent6>
      <a:hlink>
        <a:srgbClr val="2F93A8"/>
      </a:hlink>
      <a:folHlink>
        <a:srgbClr val="1A6473"/>
      </a:folHlink>
    </a:clrScheme>
    <a:fontScheme name="Girls Not Brides">
      <a:majorFont>
        <a:latin typeface="Platz"/>
        <a:ea typeface=""/>
        <a:cs typeface=""/>
      </a:majorFont>
      <a:minorFont>
        <a:latin typeface="Adelle Rg"/>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IRC_PP_pages_white">
  <a:themeElements>
    <a:clrScheme name="IRC PPT Theme">
      <a:dk1>
        <a:sysClr val="windowText" lastClr="000000"/>
      </a:dk1>
      <a:lt1>
        <a:sysClr val="window" lastClr="FFFFFF"/>
      </a:lt1>
      <a:dk2>
        <a:srgbClr val="A5A5A5"/>
      </a:dk2>
      <a:lt2>
        <a:srgbClr val="FDC82F"/>
      </a:lt2>
      <a:accent1>
        <a:srgbClr val="000000"/>
      </a:accent1>
      <a:accent2>
        <a:srgbClr val="FFFFFF"/>
      </a:accent2>
      <a:accent3>
        <a:srgbClr val="9A9A9A"/>
      </a:accent3>
      <a:accent4>
        <a:srgbClr val="FDC82F"/>
      </a:accent4>
      <a:accent5>
        <a:srgbClr val="BF6828"/>
      </a:accent5>
      <a:accent6>
        <a:srgbClr val="FEDC44"/>
      </a:accent6>
      <a:hlink>
        <a:srgbClr val="BF6828"/>
      </a:hlink>
      <a:folHlink>
        <a:srgbClr val="9A9A9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ヒラギノ角ゴ Pro W3" pitchFamily="-110" charset="-128"/>
            <a:cs typeface="ヒラギノ角ゴ Pro W3"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ヒラギノ角ゴ Pro W3" pitchFamily="-110" charset="-128"/>
            <a:cs typeface="ヒラギノ角ゴ Pro W3" pitchFamily="-110" charset="-128"/>
          </a:defRPr>
        </a:defPPr>
      </a:lstStyle>
    </a:lnDef>
  </a:objectDefaults>
  <a:extraClrSchemeLst>
    <a:extraClrScheme>
      <a:clrScheme name="IRC_PP_pages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RC_PP_pages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RC_PP_pages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RC_PP_pages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RC_PP_pages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RC_PP_pages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RC_PP_pages_whi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RC_PP_pages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RC_PP_pages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RC_PP_pages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RC_PP_pages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RC_PP_pages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IRC_PP_cover_1">
  <a:themeElements>
    <a:clrScheme name="">
      <a:dk1>
        <a:srgbClr val="000000"/>
      </a:dk1>
      <a:lt1>
        <a:srgbClr val="FFFFFF"/>
      </a:lt1>
      <a:dk2>
        <a:srgbClr val="000000"/>
      </a:dk2>
      <a:lt2>
        <a:srgbClr val="808080"/>
      </a:lt2>
      <a:accent1>
        <a:srgbClr val="FDC82F"/>
      </a:accent1>
      <a:accent2>
        <a:srgbClr val="FDC82F"/>
      </a:accent2>
      <a:accent3>
        <a:srgbClr val="FFFFFF"/>
      </a:accent3>
      <a:accent4>
        <a:srgbClr val="000000"/>
      </a:accent4>
      <a:accent5>
        <a:srgbClr val="FEE0AD"/>
      </a:accent5>
      <a:accent6>
        <a:srgbClr val="E5B52A"/>
      </a:accent6>
      <a:hlink>
        <a:srgbClr val="BF6800"/>
      </a:hlink>
      <a:folHlink>
        <a:srgbClr val="5565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ヒラギノ角ゴ Pro W3" pitchFamily="-110" charset="-128"/>
            <a:cs typeface="ヒラギノ角ゴ Pro W3"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ヒラギノ角ゴ Pro W3" pitchFamily="-110" charset="-128"/>
            <a:cs typeface="ヒラギノ角ゴ Pro W3" pitchFamily="-110" charset="-128"/>
          </a:defRPr>
        </a:defPPr>
      </a:lstStyle>
    </a:lnDef>
  </a:objectDefaults>
  <a:extraClrSchemeLst>
    <a:extraClrScheme>
      <a:clrScheme name="IRC_PP_cover_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RC_PP_cover_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RC_PP_cover_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RC_PP_cover_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RC_PP_cover_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RC_PP_cover_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RC_PP_cover_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RC_PP_cover_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RC_PP_cover_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RC_PP_cover_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RC_PP_cover_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RC_PP_cover_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Girls Not Brides">
      <a:dk1>
        <a:srgbClr val="304048"/>
      </a:dk1>
      <a:lt1>
        <a:srgbClr val="FAF9F5"/>
      </a:lt1>
      <a:dk2>
        <a:srgbClr val="27414E"/>
      </a:dk2>
      <a:lt2>
        <a:srgbClr val="F1F0F6"/>
      </a:lt2>
      <a:accent1>
        <a:srgbClr val="66CBE1"/>
      </a:accent1>
      <a:accent2>
        <a:srgbClr val="FAA819"/>
      </a:accent2>
      <a:accent3>
        <a:srgbClr val="DD3626"/>
      </a:accent3>
      <a:accent4>
        <a:srgbClr val="AE4C90"/>
      </a:accent4>
      <a:accent5>
        <a:srgbClr val="A7D6A6"/>
      </a:accent5>
      <a:accent6>
        <a:srgbClr val="DDD8C6"/>
      </a:accent6>
      <a:hlink>
        <a:srgbClr val="2F93A8"/>
      </a:hlink>
      <a:folHlink>
        <a:srgbClr val="1A6473"/>
      </a:folHlink>
    </a:clrScheme>
    <a:fontScheme name="Girls Not Brides">
      <a:majorFont>
        <a:latin typeface="Platz"/>
        <a:ea typeface=""/>
        <a:cs typeface=""/>
      </a:majorFont>
      <a:minorFont>
        <a:latin typeface="Adelle Rg"/>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telier régional présentation lien FME et scolarisation des filles" id="{85D2A291-30B0-B340-A78E-4B97A8A2E8A5}" vid="{B52C63E2-C2BE-5C4C-ABC5-6476EF19570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BC617633D9DA1429FD18118B9918E27" ma:contentTypeVersion="18" ma:contentTypeDescription="Create a new document." ma:contentTypeScope="" ma:versionID="721d43f2fcc71d37938db1a8a337c7fa">
  <xsd:schema xmlns:xsd="http://www.w3.org/2001/XMLSchema" xmlns:xs="http://www.w3.org/2001/XMLSchema" xmlns:p="http://schemas.microsoft.com/office/2006/metadata/properties" xmlns:ns2="deb8fe03-0a70-457d-be20-bb98c727e22e" xmlns:ns3="375af5b2-8cea-45d5-b184-d6c522a311ad" targetNamespace="http://schemas.microsoft.com/office/2006/metadata/properties" ma:root="true" ma:fieldsID="4e1067f70a9ce361aadffcafa07eeeaf" ns2:_="" ns3:_="">
    <xsd:import namespace="deb8fe03-0a70-457d-be20-bb98c727e22e"/>
    <xsd:import namespace="375af5b2-8cea-45d5-b184-d6c522a311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b8fe03-0a70-457d-be20-bb98c727e2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ae0f924-55cd-4741-8fd0-29141ff024c8"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75af5b2-8cea-45d5-b184-d6c522a311a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ce5c2b9-6574-42c6-8602-888743f17b97}" ma:internalName="TaxCatchAll" ma:showField="CatchAllData" ma:web="375af5b2-8cea-45d5-b184-d6c522a311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eb8fe03-0a70-457d-be20-bb98c727e22e">
      <Terms xmlns="http://schemas.microsoft.com/office/infopath/2007/PartnerControls"/>
    </lcf76f155ced4ddcb4097134ff3c332f>
    <TaxCatchAll xmlns="375af5b2-8cea-45d5-b184-d6c522a311ad" xsi:nil="true"/>
  </documentManagement>
</p:properties>
</file>

<file path=customXml/itemProps1.xml><?xml version="1.0" encoding="utf-8"?>
<ds:datastoreItem xmlns:ds="http://schemas.openxmlformats.org/officeDocument/2006/customXml" ds:itemID="{EF6E16EB-AEF9-4A3C-9ACB-0C10ED6BFB6F}">
  <ds:schemaRefs>
    <ds:schemaRef ds:uri="http://schemas.microsoft.com/sharepoint/v3/contenttype/forms"/>
  </ds:schemaRefs>
</ds:datastoreItem>
</file>

<file path=customXml/itemProps2.xml><?xml version="1.0" encoding="utf-8"?>
<ds:datastoreItem xmlns:ds="http://schemas.openxmlformats.org/officeDocument/2006/customXml" ds:itemID="{DA26AAC2-0807-4D2D-B183-6678E09557BF}">
  <ds:schemaRefs>
    <ds:schemaRef ds:uri="375af5b2-8cea-45d5-b184-d6c522a311ad"/>
    <ds:schemaRef ds:uri="deb8fe03-0a70-457d-be20-bb98c727e22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37154A9-60A9-4328-BA27-10977C9D22AE}">
  <ds:schemaRefs>
    <ds:schemaRef ds:uri="375af5b2-8cea-45d5-b184-d6c522a311ad"/>
    <ds:schemaRef ds:uri="deb8fe03-0a70-457d-be20-bb98c727e22e"/>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GNB Powerpoint template - primary (4 to 3)</Template>
  <Application>Microsoft Office PowerPoint</Application>
  <PresentationFormat>On-screen Show (4:3)</PresentationFormat>
  <Slides>32</Slides>
  <Notes>15</Notes>
  <HiddenSlides>0</HiddenSlides>
  <ScaleCrop>false</ScaleCrop>
  <HeadingPairs>
    <vt:vector size="4" baseType="variant">
      <vt:variant>
        <vt:lpstr>Theme</vt:lpstr>
      </vt:variant>
      <vt:variant>
        <vt:i4>4</vt:i4>
      </vt:variant>
      <vt:variant>
        <vt:lpstr>Slide Titles</vt:lpstr>
      </vt:variant>
      <vt:variant>
        <vt:i4>32</vt:i4>
      </vt:variant>
    </vt:vector>
  </HeadingPairs>
  <TitlesOfParts>
    <vt:vector size="36" baseType="lpstr">
      <vt:lpstr>Office Theme</vt:lpstr>
      <vt:lpstr>1_IRC_PP_pages_white</vt:lpstr>
      <vt:lpstr>IRC_PP_cover_1</vt:lpstr>
      <vt:lpstr>1_Office Theme</vt:lpstr>
      <vt:lpstr>CHILD MARRIAGE  programming and advocacy in conflict- and crisis-affected settings. </vt:lpstr>
      <vt:lpstr>Interpretation</vt:lpstr>
      <vt:lpstr>Overview </vt:lpstr>
      <vt:lpstr>PowerPoint Presentation</vt:lpstr>
      <vt:lpstr>Girl Shine: Preventing and Responding to Early Marriage </vt:lpstr>
      <vt:lpstr>PowerPoint Presentation</vt:lpstr>
      <vt:lpstr>Early Marriage Drivers</vt:lpstr>
      <vt:lpstr>Overview of Early Marriage Tools in Girl Shine</vt:lpstr>
      <vt:lpstr>PowerPoint Presentation</vt:lpstr>
      <vt:lpstr>PowerPoint Presentation</vt:lpstr>
      <vt:lpstr>PowerPoint Presentation</vt:lpstr>
      <vt:lpstr>PowerPoint Presentation</vt:lpstr>
      <vt:lpstr>Overview of Field Testing – Adolescent Girls</vt:lpstr>
      <vt:lpstr>Overview of Field Testing – Caregivers</vt:lpstr>
      <vt:lpstr>PowerPoint Presentation</vt:lpstr>
      <vt:lpstr>Field Testing Lessons Learned</vt:lpstr>
      <vt:lpstr>Thank you!</vt:lpstr>
      <vt:lpstr>Résultats clés de la recherche menée par les Jeunes sur le lien entre les déplacements en contexte de Crise, le mariage d’enfants et l’éducation des filles </vt:lpstr>
      <vt:lpstr>Contexte </vt:lpstr>
      <vt:lpstr>Polycrise au Sahel</vt:lpstr>
      <vt:lpstr>La recherche menée par les jeunes</vt:lpstr>
      <vt:lpstr>Crise sécuritaire, Mariage des Enfants et Éducation des filles</vt:lpstr>
      <vt:lpstr>   L’insécurité exacerbe les comportements surprotecteurs envers les filles et incite les parents à être sélectifs dans les décisions concernant l’éducation des enfants    </vt:lpstr>
      <vt:lpstr>  Pratiques prometteuses et lacunes dans les réponses des gouvernements à la crise de l’éducation pour les PDI et impact sur les perspectives d’éducation des filles </vt:lpstr>
      <vt:lpstr>Sur l’expérience des filles déplacées à l’intérieur de leur propre pays qui se réinscrivent à l’école et des filles non scolarisées </vt:lpstr>
      <vt:lpstr>Recommandations</vt:lpstr>
      <vt:lpstr>Conclusion</vt:lpstr>
      <vt:lpstr>Merci </vt:lpstr>
      <vt:lpstr>Q &amp; A</vt:lpstr>
      <vt:lpstr>Links to key resources</vt:lpstr>
      <vt:lpstr>Next webinar </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Ettie Bailey-King</dc:creator>
  <cp:revision>1</cp:revision>
  <dcterms:created xsi:type="dcterms:W3CDTF">2018-02-07T12:01:46Z</dcterms:created>
  <dcterms:modified xsi:type="dcterms:W3CDTF">2023-08-23T09:25:48Z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0x010100DBC617633D9DA1429FD18118B9918E27</vt:lpwstr>
  </property>
  <property fmtid="{D5CDD505-2E9C-101B-9397-08002B2CF9AE}" pid="3" name="Order">
    <vt:r8>15000</vt:r8>
  </property>
  <property fmtid="{D5CDD505-2E9C-101B-9397-08002B2CF9AE}" pid="4" name="MediaServiceImageTags">
    <vt:lpwstr/>
  </property>
</Properties>
</file>