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2BF_B5268B84.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69" r:id="rId6"/>
    <p:sldMasterId id="2147483684" r:id="rId7"/>
    <p:sldMasterId id="2147483696" r:id="rId8"/>
    <p:sldMasterId id="2147483708" r:id="rId9"/>
    <p:sldMasterId id="2147483720" r:id="rId10"/>
    <p:sldMasterId id="2147483737" r:id="rId11"/>
    <p:sldMasterId id="2147483749" r:id="rId12"/>
  </p:sldMasterIdLst>
  <p:notesMasterIdLst>
    <p:notesMasterId r:id="rId77"/>
  </p:notesMasterIdLst>
  <p:sldIdLst>
    <p:sldId id="257" r:id="rId13"/>
    <p:sldId id="268" r:id="rId14"/>
    <p:sldId id="269" r:id="rId15"/>
    <p:sldId id="280" r:id="rId16"/>
    <p:sldId id="282" r:id="rId17"/>
    <p:sldId id="2668" r:id="rId18"/>
    <p:sldId id="285" r:id="rId19"/>
    <p:sldId id="298" r:id="rId20"/>
    <p:sldId id="299" r:id="rId21"/>
    <p:sldId id="502" r:id="rId22"/>
    <p:sldId id="503" r:id="rId23"/>
    <p:sldId id="1095" r:id="rId24"/>
    <p:sldId id="505" r:id="rId25"/>
    <p:sldId id="2669" r:id="rId26"/>
    <p:sldId id="313" r:id="rId27"/>
    <p:sldId id="264" r:id="rId28"/>
    <p:sldId id="263" r:id="rId29"/>
    <p:sldId id="262" r:id="rId30"/>
    <p:sldId id="261" r:id="rId31"/>
    <p:sldId id="260" r:id="rId32"/>
    <p:sldId id="259" r:id="rId33"/>
    <p:sldId id="258" r:id="rId34"/>
    <p:sldId id="275" r:id="rId35"/>
    <p:sldId id="317" r:id="rId36"/>
    <p:sldId id="274" r:id="rId37"/>
    <p:sldId id="318" r:id="rId38"/>
    <p:sldId id="308" r:id="rId39"/>
    <p:sldId id="306" r:id="rId40"/>
    <p:sldId id="286" r:id="rId41"/>
    <p:sldId id="281" r:id="rId42"/>
    <p:sldId id="294" r:id="rId43"/>
    <p:sldId id="312" r:id="rId44"/>
    <p:sldId id="311" r:id="rId45"/>
    <p:sldId id="321" r:id="rId46"/>
    <p:sldId id="647" r:id="rId47"/>
    <p:sldId id="972" r:id="rId48"/>
    <p:sldId id="973" r:id="rId49"/>
    <p:sldId id="684" r:id="rId50"/>
    <p:sldId id="728" r:id="rId51"/>
    <p:sldId id="706" r:id="rId52"/>
    <p:sldId id="700" r:id="rId53"/>
    <p:sldId id="703" r:id="rId54"/>
    <p:sldId id="974" r:id="rId55"/>
    <p:sldId id="975" r:id="rId56"/>
    <p:sldId id="356" r:id="rId57"/>
    <p:sldId id="976" r:id="rId58"/>
    <p:sldId id="366" r:id="rId59"/>
    <p:sldId id="256" r:id="rId60"/>
    <p:sldId id="1132" r:id="rId61"/>
    <p:sldId id="1133" r:id="rId62"/>
    <p:sldId id="1134" r:id="rId63"/>
    <p:sldId id="1135" r:id="rId64"/>
    <p:sldId id="1136" r:id="rId65"/>
    <p:sldId id="1137" r:id="rId66"/>
    <p:sldId id="1138" r:id="rId67"/>
    <p:sldId id="1139" r:id="rId68"/>
    <p:sldId id="265" r:id="rId69"/>
    <p:sldId id="266" r:id="rId70"/>
    <p:sldId id="267" r:id="rId71"/>
    <p:sldId id="1140" r:id="rId72"/>
    <p:sldId id="1127" r:id="rId73"/>
    <p:sldId id="1128" r:id="rId74"/>
    <p:sldId id="1129" r:id="rId75"/>
    <p:sldId id="113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D46D86-358D-201C-C483-4AC0E0B712DE}" name="Ramya Subrahmanian" initials="RS" userId="S::rsubrahmanian@unicef.org::8361d7fb-e648-4492-b0ba-dd269ff46f5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AF9F5"/>
    <a:srgbClr val="E2231A"/>
    <a:srgbClr val="F1F0EC"/>
    <a:srgbClr val="F0F0F0"/>
    <a:srgbClr val="304048"/>
    <a:srgbClr val="66CBE1"/>
    <a:srgbClr val="000000"/>
    <a:srgbClr val="111111"/>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3626DF-C0D7-4D5D-B503-7591017EE88B}" v="80" dt="2023-11-29T12:47:17.374"/>
    <p1510:client id="{AB676860-B5E3-4534-88EF-34F4F377E970}" v="98" dt="2023-11-29T11:37:01.242"/>
    <p1510:client id="{E5C9D9F3-5CA0-4D00-ABA2-6479BD2E459E}" v="13" dt="2023-11-28T13:58:30.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microsoft.com/office/2018/10/relationships/authors" Target="authors.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9.xml"/><Relationship Id="rId82" Type="http://schemas.microsoft.com/office/2016/11/relationships/changesInfo" Target="changesInfos/changesInfo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Casey" userId="ca3e6f81-b95c-489e-8428-96e80cada072" providerId="ADAL" clId="{4E3626DF-C0D7-4D5D-B503-7591017EE88B}"/>
    <pc:docChg chg="modSld">
      <pc:chgData name="Jean Casey" userId="ca3e6f81-b95c-489e-8428-96e80cada072" providerId="ADAL" clId="{4E3626DF-C0D7-4D5D-B503-7591017EE88B}" dt="2023-11-29T12:47:17.374" v="79" actId="20577"/>
      <pc:docMkLst>
        <pc:docMk/>
      </pc:docMkLst>
      <pc:sldChg chg="modSp mod">
        <pc:chgData name="Jean Casey" userId="ca3e6f81-b95c-489e-8428-96e80cada072" providerId="ADAL" clId="{4E3626DF-C0D7-4D5D-B503-7591017EE88B}" dt="2023-11-29T12:46:35.323" v="69" actId="20577"/>
        <pc:sldMkLst>
          <pc:docMk/>
          <pc:sldMk cId="1892427211" sldId="282"/>
        </pc:sldMkLst>
        <pc:spChg chg="mod">
          <ac:chgData name="Jean Casey" userId="ca3e6f81-b95c-489e-8428-96e80cada072" providerId="ADAL" clId="{4E3626DF-C0D7-4D5D-B503-7591017EE88B}" dt="2023-11-29T12:46:35.323" v="69" actId="20577"/>
          <ac:spMkLst>
            <pc:docMk/>
            <pc:sldMk cId="1892427211" sldId="282"/>
            <ac:spMk id="2" creationId="{DE5000F7-39F6-721A-B85E-62554CFE6774}"/>
          </ac:spMkLst>
        </pc:spChg>
      </pc:sldChg>
      <pc:sldChg chg="modSp mod">
        <pc:chgData name="Jean Casey" userId="ca3e6f81-b95c-489e-8428-96e80cada072" providerId="ADAL" clId="{4E3626DF-C0D7-4D5D-B503-7591017EE88B}" dt="2023-11-29T12:46:45.668" v="73" actId="20577"/>
        <pc:sldMkLst>
          <pc:docMk/>
          <pc:sldMk cId="508647859" sldId="285"/>
        </pc:sldMkLst>
        <pc:spChg chg="mod">
          <ac:chgData name="Jean Casey" userId="ca3e6f81-b95c-489e-8428-96e80cada072" providerId="ADAL" clId="{4E3626DF-C0D7-4D5D-B503-7591017EE88B}" dt="2023-11-29T12:46:45.668" v="73" actId="20577"/>
          <ac:spMkLst>
            <pc:docMk/>
            <pc:sldMk cId="508647859" sldId="285"/>
            <ac:spMk id="6" creationId="{2C5BAA50-59DA-4BEF-9025-983DC7BD9ACD}"/>
          </ac:spMkLst>
        </pc:spChg>
      </pc:sldChg>
      <pc:sldChg chg="modSp mod">
        <pc:chgData name="Jean Casey" userId="ca3e6f81-b95c-489e-8428-96e80cada072" providerId="ADAL" clId="{4E3626DF-C0D7-4D5D-B503-7591017EE88B}" dt="2023-11-29T12:47:05.884" v="75" actId="20577"/>
        <pc:sldMkLst>
          <pc:docMk/>
          <pc:sldMk cId="3786107487" sldId="298"/>
        </pc:sldMkLst>
        <pc:spChg chg="mod">
          <ac:chgData name="Jean Casey" userId="ca3e6f81-b95c-489e-8428-96e80cada072" providerId="ADAL" clId="{4E3626DF-C0D7-4D5D-B503-7591017EE88B}" dt="2023-11-29T12:47:05.884" v="75" actId="20577"/>
          <ac:spMkLst>
            <pc:docMk/>
            <pc:sldMk cId="3786107487" sldId="298"/>
            <ac:spMk id="4" creationId="{4979F375-B854-44F7-A595-D6721F697CE9}"/>
          </ac:spMkLst>
        </pc:spChg>
      </pc:sldChg>
      <pc:sldChg chg="modSp mod">
        <pc:chgData name="Jean Casey" userId="ca3e6f81-b95c-489e-8428-96e80cada072" providerId="ADAL" clId="{4E3626DF-C0D7-4D5D-B503-7591017EE88B}" dt="2023-11-29T12:47:17.374" v="79" actId="20577"/>
        <pc:sldMkLst>
          <pc:docMk/>
          <pc:sldMk cId="4219695204" sldId="299"/>
        </pc:sldMkLst>
        <pc:spChg chg="mod">
          <ac:chgData name="Jean Casey" userId="ca3e6f81-b95c-489e-8428-96e80cada072" providerId="ADAL" clId="{4E3626DF-C0D7-4D5D-B503-7591017EE88B}" dt="2023-11-29T12:47:17.374" v="79" actId="20577"/>
          <ac:spMkLst>
            <pc:docMk/>
            <pc:sldMk cId="4219695204" sldId="299"/>
            <ac:spMk id="6" creationId="{8F8EAEDE-8032-4F54-8E95-80179B143C3E}"/>
          </ac:spMkLst>
        </pc:spChg>
      </pc:sldChg>
      <pc:sldChg chg="modSp mod">
        <pc:chgData name="Jean Casey" userId="ca3e6f81-b95c-489e-8428-96e80cada072" providerId="ADAL" clId="{4E3626DF-C0D7-4D5D-B503-7591017EE88B}" dt="2023-11-29T11:12:23.418" v="65" actId="14100"/>
        <pc:sldMkLst>
          <pc:docMk/>
          <pc:sldMk cId="1407600440" sldId="1121"/>
        </pc:sldMkLst>
        <pc:spChg chg="mod">
          <ac:chgData name="Jean Casey" userId="ca3e6f81-b95c-489e-8428-96e80cada072" providerId="ADAL" clId="{4E3626DF-C0D7-4D5D-B503-7591017EE88B}" dt="2023-11-29T11:12:23.418" v="65" actId="14100"/>
          <ac:spMkLst>
            <pc:docMk/>
            <pc:sldMk cId="1407600440" sldId="1121"/>
            <ac:spMk id="3" creationId="{78AAACA7-EE7B-0D6D-64C1-BAEC83E46184}"/>
          </ac:spMkLst>
        </pc:spChg>
      </pc:sldChg>
      <pc:sldChg chg="modSp mod">
        <pc:chgData name="Jean Casey" userId="ca3e6f81-b95c-489e-8428-96e80cada072" providerId="ADAL" clId="{4E3626DF-C0D7-4D5D-B503-7591017EE88B}" dt="2023-11-29T12:46:41.413" v="71" actId="20577"/>
        <pc:sldMkLst>
          <pc:docMk/>
          <pc:sldMk cId="1520451084" sldId="2668"/>
        </pc:sldMkLst>
        <pc:spChg chg="mod">
          <ac:chgData name="Jean Casey" userId="ca3e6f81-b95c-489e-8428-96e80cada072" providerId="ADAL" clId="{4E3626DF-C0D7-4D5D-B503-7591017EE88B}" dt="2023-11-29T12:46:41.413" v="71" actId="20577"/>
          <ac:spMkLst>
            <pc:docMk/>
            <pc:sldMk cId="1520451084" sldId="2668"/>
            <ac:spMk id="2" creationId="{DE5000F7-39F6-721A-B85E-62554CFE6774}"/>
          </ac:spMkLst>
        </pc:spChg>
      </pc:sldChg>
    </pc:docChg>
  </pc:docChgLst>
  <pc:docChgLst>
    <pc:chgData name="Laia Surralles Solsona" userId="5b079a50-c30e-426c-81c1-9a1baf43d982" providerId="ADAL" clId="{E5C9D9F3-5CA0-4D00-ABA2-6479BD2E459E}"/>
    <pc:docChg chg="undo custSel addSld delSld modSld delMainMaster">
      <pc:chgData name="Laia Surralles Solsona" userId="5b079a50-c30e-426c-81c1-9a1baf43d982" providerId="ADAL" clId="{E5C9D9F3-5CA0-4D00-ABA2-6479BD2E459E}" dt="2023-11-28T14:02:19.162" v="1061" actId="1076"/>
      <pc:docMkLst>
        <pc:docMk/>
      </pc:docMkLst>
      <pc:sldChg chg="del">
        <pc:chgData name="Laia Surralles Solsona" userId="5b079a50-c30e-426c-81c1-9a1baf43d982" providerId="ADAL" clId="{E5C9D9F3-5CA0-4D00-ABA2-6479BD2E459E}" dt="2023-11-27T12:23:24.112" v="241" actId="2696"/>
        <pc:sldMkLst>
          <pc:docMk/>
          <pc:sldMk cId="1204738611" sldId="256"/>
        </pc:sldMkLst>
      </pc:sldChg>
      <pc:sldChg chg="del">
        <pc:chgData name="Laia Surralles Solsona" userId="5b079a50-c30e-426c-81c1-9a1baf43d982" providerId="ADAL" clId="{E5C9D9F3-5CA0-4D00-ABA2-6479BD2E459E}" dt="2023-11-27T12:23:24.112" v="241" actId="2696"/>
        <pc:sldMkLst>
          <pc:docMk/>
          <pc:sldMk cId="3888461716" sldId="264"/>
        </pc:sldMkLst>
      </pc:sldChg>
      <pc:sldChg chg="addSp delSp modSp mod">
        <pc:chgData name="Laia Surralles Solsona" userId="5b079a50-c30e-426c-81c1-9a1baf43d982" providerId="ADAL" clId="{E5C9D9F3-5CA0-4D00-ABA2-6479BD2E459E}" dt="2023-11-27T12:16:53.688" v="128" actId="1076"/>
        <pc:sldMkLst>
          <pc:docMk/>
          <pc:sldMk cId="3454087329" sldId="268"/>
        </pc:sldMkLst>
        <pc:spChg chg="mod">
          <ac:chgData name="Laia Surralles Solsona" userId="5b079a50-c30e-426c-81c1-9a1baf43d982" providerId="ADAL" clId="{E5C9D9F3-5CA0-4D00-ABA2-6479BD2E459E}" dt="2023-11-27T12:16:31.743" v="126" actId="1076"/>
          <ac:spMkLst>
            <pc:docMk/>
            <pc:sldMk cId="3454087329" sldId="268"/>
            <ac:spMk id="8" creationId="{FD9F33D4-5CCE-412A-A6BA-8A86104267A0}"/>
          </ac:spMkLst>
        </pc:spChg>
        <pc:spChg chg="mod">
          <ac:chgData name="Laia Surralles Solsona" userId="5b079a50-c30e-426c-81c1-9a1baf43d982" providerId="ADAL" clId="{E5C9D9F3-5CA0-4D00-ABA2-6479BD2E459E}" dt="2023-11-27T12:16:53.688" v="128" actId="1076"/>
          <ac:spMkLst>
            <pc:docMk/>
            <pc:sldMk cId="3454087329" sldId="268"/>
            <ac:spMk id="14" creationId="{200E815E-39E1-433A-A5A0-103376B01768}"/>
          </ac:spMkLst>
        </pc:spChg>
        <pc:picChg chg="add mod">
          <ac:chgData name="Laia Surralles Solsona" userId="5b079a50-c30e-426c-81c1-9a1baf43d982" providerId="ADAL" clId="{E5C9D9F3-5CA0-4D00-ABA2-6479BD2E459E}" dt="2023-11-27T12:16:22.701" v="124" actId="1076"/>
          <ac:picMkLst>
            <pc:docMk/>
            <pc:sldMk cId="3454087329" sldId="268"/>
            <ac:picMk id="4" creationId="{6D298428-BCD7-A4E3-4A94-B875A3093C74}"/>
          </ac:picMkLst>
        </pc:picChg>
        <pc:picChg chg="del">
          <ac:chgData name="Laia Surralles Solsona" userId="5b079a50-c30e-426c-81c1-9a1baf43d982" providerId="ADAL" clId="{E5C9D9F3-5CA0-4D00-ABA2-6479BD2E459E}" dt="2023-11-27T12:16:05.104" v="115" actId="478"/>
          <ac:picMkLst>
            <pc:docMk/>
            <pc:sldMk cId="3454087329" sldId="268"/>
            <ac:picMk id="7" creationId="{48C77C65-7AD7-4CA6-4C46-8FF3FFE7DE78}"/>
          </ac:picMkLst>
        </pc:picChg>
      </pc:sldChg>
      <pc:sldChg chg="modSp mod">
        <pc:chgData name="Laia Surralles Solsona" userId="5b079a50-c30e-426c-81c1-9a1baf43d982" providerId="ADAL" clId="{E5C9D9F3-5CA0-4D00-ABA2-6479BD2E459E}" dt="2023-11-28T14:02:19.162" v="1061" actId="1076"/>
        <pc:sldMkLst>
          <pc:docMk/>
          <pc:sldMk cId="2726072306" sldId="269"/>
        </pc:sldMkLst>
        <pc:spChg chg="mod">
          <ac:chgData name="Laia Surralles Solsona" userId="5b079a50-c30e-426c-81c1-9a1baf43d982" providerId="ADAL" clId="{E5C9D9F3-5CA0-4D00-ABA2-6479BD2E459E}" dt="2023-11-28T13:59:11.595" v="1052" actId="1076"/>
          <ac:spMkLst>
            <pc:docMk/>
            <pc:sldMk cId="2726072306" sldId="269"/>
            <ac:spMk id="2" creationId="{F368B03C-F6A6-4ED5-85EA-FCB675076675}"/>
          </ac:spMkLst>
        </pc:spChg>
        <pc:graphicFrameChg chg="mod modGraphic">
          <ac:chgData name="Laia Surralles Solsona" userId="5b079a50-c30e-426c-81c1-9a1baf43d982" providerId="ADAL" clId="{E5C9D9F3-5CA0-4D00-ABA2-6479BD2E459E}" dt="2023-11-28T14:02:19.162" v="1061" actId="1076"/>
          <ac:graphicFrameMkLst>
            <pc:docMk/>
            <pc:sldMk cId="2726072306" sldId="269"/>
            <ac:graphicFrameMk id="5" creationId="{2B05E879-41C3-4839-B953-B80E58897C7C}"/>
          </ac:graphicFrameMkLst>
        </pc:graphicFrameChg>
        <pc:picChg chg="mod">
          <ac:chgData name="Laia Surralles Solsona" userId="5b079a50-c30e-426c-81c1-9a1baf43d982" providerId="ADAL" clId="{E5C9D9F3-5CA0-4D00-ABA2-6479BD2E459E}" dt="2023-11-28T13:59:17.621" v="1053" actId="1076"/>
          <ac:picMkLst>
            <pc:docMk/>
            <pc:sldMk cId="2726072306" sldId="269"/>
            <ac:picMk id="7" creationId="{BF274CCD-9F9E-47A9-826C-8D52E93C26BE}"/>
          </ac:picMkLst>
        </pc:picChg>
      </pc:sldChg>
      <pc:sldChg chg="del">
        <pc:chgData name="Laia Surralles Solsona" userId="5b079a50-c30e-426c-81c1-9a1baf43d982" providerId="ADAL" clId="{E5C9D9F3-5CA0-4D00-ABA2-6479BD2E459E}" dt="2023-11-27T12:23:24.112" v="241" actId="2696"/>
        <pc:sldMkLst>
          <pc:docMk/>
          <pc:sldMk cId="1945857677" sldId="271"/>
        </pc:sldMkLst>
      </pc:sldChg>
      <pc:sldChg chg="del">
        <pc:chgData name="Laia Surralles Solsona" userId="5b079a50-c30e-426c-81c1-9a1baf43d982" providerId="ADAL" clId="{E5C9D9F3-5CA0-4D00-ABA2-6479BD2E459E}" dt="2023-11-27T12:23:24.112" v="241" actId="2696"/>
        <pc:sldMkLst>
          <pc:docMk/>
          <pc:sldMk cId="124979738" sldId="281"/>
        </pc:sldMkLst>
      </pc:sldChg>
      <pc:sldChg chg="del">
        <pc:chgData name="Laia Surralles Solsona" userId="5b079a50-c30e-426c-81c1-9a1baf43d982" providerId="ADAL" clId="{E5C9D9F3-5CA0-4D00-ABA2-6479BD2E459E}" dt="2023-11-27T12:23:24.112" v="241" actId="2696"/>
        <pc:sldMkLst>
          <pc:docMk/>
          <pc:sldMk cId="0" sldId="283"/>
        </pc:sldMkLst>
      </pc:sldChg>
      <pc:sldChg chg="del">
        <pc:chgData name="Laia Surralles Solsona" userId="5b079a50-c30e-426c-81c1-9a1baf43d982" providerId="ADAL" clId="{E5C9D9F3-5CA0-4D00-ABA2-6479BD2E459E}" dt="2023-11-27T12:23:24.112" v="241" actId="2696"/>
        <pc:sldMkLst>
          <pc:docMk/>
          <pc:sldMk cId="3984769969" sldId="286"/>
        </pc:sldMkLst>
      </pc:sldChg>
      <pc:sldChg chg="del">
        <pc:chgData name="Laia Surralles Solsona" userId="5b079a50-c30e-426c-81c1-9a1baf43d982" providerId="ADAL" clId="{E5C9D9F3-5CA0-4D00-ABA2-6479BD2E459E}" dt="2023-11-27T12:23:24.112" v="241" actId="2696"/>
        <pc:sldMkLst>
          <pc:docMk/>
          <pc:sldMk cId="2360497169" sldId="288"/>
        </pc:sldMkLst>
      </pc:sldChg>
      <pc:sldChg chg="del">
        <pc:chgData name="Laia Surralles Solsona" userId="5b079a50-c30e-426c-81c1-9a1baf43d982" providerId="ADAL" clId="{E5C9D9F3-5CA0-4D00-ABA2-6479BD2E459E}" dt="2023-11-27T12:23:24.112" v="241" actId="2696"/>
        <pc:sldMkLst>
          <pc:docMk/>
          <pc:sldMk cId="899760766" sldId="289"/>
        </pc:sldMkLst>
      </pc:sldChg>
      <pc:sldChg chg="del">
        <pc:chgData name="Laia Surralles Solsona" userId="5b079a50-c30e-426c-81c1-9a1baf43d982" providerId="ADAL" clId="{E5C9D9F3-5CA0-4D00-ABA2-6479BD2E459E}" dt="2023-11-27T12:23:24.112" v="241" actId="2696"/>
        <pc:sldMkLst>
          <pc:docMk/>
          <pc:sldMk cId="1634136785" sldId="290"/>
        </pc:sldMkLst>
      </pc:sldChg>
      <pc:sldChg chg="del">
        <pc:chgData name="Laia Surralles Solsona" userId="5b079a50-c30e-426c-81c1-9a1baf43d982" providerId="ADAL" clId="{E5C9D9F3-5CA0-4D00-ABA2-6479BD2E459E}" dt="2023-11-27T12:23:24.112" v="241" actId="2696"/>
        <pc:sldMkLst>
          <pc:docMk/>
          <pc:sldMk cId="4219695204" sldId="299"/>
        </pc:sldMkLst>
      </pc:sldChg>
      <pc:sldChg chg="del">
        <pc:chgData name="Laia Surralles Solsona" userId="5b079a50-c30e-426c-81c1-9a1baf43d982" providerId="ADAL" clId="{E5C9D9F3-5CA0-4D00-ABA2-6479BD2E459E}" dt="2023-11-27T12:23:24.112" v="241" actId="2696"/>
        <pc:sldMkLst>
          <pc:docMk/>
          <pc:sldMk cId="1022688114" sldId="381"/>
        </pc:sldMkLst>
      </pc:sldChg>
      <pc:sldChg chg="del">
        <pc:chgData name="Laia Surralles Solsona" userId="5b079a50-c30e-426c-81c1-9a1baf43d982" providerId="ADAL" clId="{E5C9D9F3-5CA0-4D00-ABA2-6479BD2E459E}" dt="2023-11-27T12:23:24.112" v="241" actId="2696"/>
        <pc:sldMkLst>
          <pc:docMk/>
          <pc:sldMk cId="2834418549" sldId="382"/>
        </pc:sldMkLst>
      </pc:sldChg>
      <pc:sldChg chg="del">
        <pc:chgData name="Laia Surralles Solsona" userId="5b079a50-c30e-426c-81c1-9a1baf43d982" providerId="ADAL" clId="{E5C9D9F3-5CA0-4D00-ABA2-6479BD2E459E}" dt="2023-11-27T12:23:24.112" v="241" actId="2696"/>
        <pc:sldMkLst>
          <pc:docMk/>
          <pc:sldMk cId="3300420039" sldId="383"/>
        </pc:sldMkLst>
      </pc:sldChg>
      <pc:sldChg chg="del">
        <pc:chgData name="Laia Surralles Solsona" userId="5b079a50-c30e-426c-81c1-9a1baf43d982" providerId="ADAL" clId="{E5C9D9F3-5CA0-4D00-ABA2-6479BD2E459E}" dt="2023-11-27T12:23:24.112" v="241" actId="2696"/>
        <pc:sldMkLst>
          <pc:docMk/>
          <pc:sldMk cId="3884711186" sldId="384"/>
        </pc:sldMkLst>
      </pc:sldChg>
      <pc:sldChg chg="del">
        <pc:chgData name="Laia Surralles Solsona" userId="5b079a50-c30e-426c-81c1-9a1baf43d982" providerId="ADAL" clId="{E5C9D9F3-5CA0-4D00-ABA2-6479BD2E459E}" dt="2023-11-27T12:23:24.112" v="241" actId="2696"/>
        <pc:sldMkLst>
          <pc:docMk/>
          <pc:sldMk cId="3595329817" sldId="385"/>
        </pc:sldMkLst>
      </pc:sldChg>
      <pc:sldChg chg="del">
        <pc:chgData name="Laia Surralles Solsona" userId="5b079a50-c30e-426c-81c1-9a1baf43d982" providerId="ADAL" clId="{E5C9D9F3-5CA0-4D00-ABA2-6479BD2E459E}" dt="2023-11-27T12:23:24.112" v="241" actId="2696"/>
        <pc:sldMkLst>
          <pc:docMk/>
          <pc:sldMk cId="4125495080" sldId="386"/>
        </pc:sldMkLst>
      </pc:sldChg>
      <pc:sldChg chg="del">
        <pc:chgData name="Laia Surralles Solsona" userId="5b079a50-c30e-426c-81c1-9a1baf43d982" providerId="ADAL" clId="{E5C9D9F3-5CA0-4D00-ABA2-6479BD2E459E}" dt="2023-11-27T12:23:24.112" v="241" actId="2696"/>
        <pc:sldMkLst>
          <pc:docMk/>
          <pc:sldMk cId="3647207594" sldId="387"/>
        </pc:sldMkLst>
      </pc:sldChg>
      <pc:sldChg chg="del">
        <pc:chgData name="Laia Surralles Solsona" userId="5b079a50-c30e-426c-81c1-9a1baf43d982" providerId="ADAL" clId="{E5C9D9F3-5CA0-4D00-ABA2-6479BD2E459E}" dt="2023-11-27T12:23:24.112" v="241" actId="2696"/>
        <pc:sldMkLst>
          <pc:docMk/>
          <pc:sldMk cId="1212255427" sldId="388"/>
        </pc:sldMkLst>
      </pc:sldChg>
      <pc:sldChg chg="del">
        <pc:chgData name="Laia Surralles Solsona" userId="5b079a50-c30e-426c-81c1-9a1baf43d982" providerId="ADAL" clId="{E5C9D9F3-5CA0-4D00-ABA2-6479BD2E459E}" dt="2023-11-27T12:23:24.112" v="241" actId="2696"/>
        <pc:sldMkLst>
          <pc:docMk/>
          <pc:sldMk cId="71847790" sldId="390"/>
        </pc:sldMkLst>
      </pc:sldChg>
      <pc:sldChg chg="del">
        <pc:chgData name="Laia Surralles Solsona" userId="5b079a50-c30e-426c-81c1-9a1baf43d982" providerId="ADAL" clId="{E5C9D9F3-5CA0-4D00-ABA2-6479BD2E459E}" dt="2023-11-27T12:23:24.112" v="241" actId="2696"/>
        <pc:sldMkLst>
          <pc:docMk/>
          <pc:sldMk cId="0" sldId="494"/>
        </pc:sldMkLst>
      </pc:sldChg>
      <pc:sldChg chg="del">
        <pc:chgData name="Laia Surralles Solsona" userId="5b079a50-c30e-426c-81c1-9a1baf43d982" providerId="ADAL" clId="{E5C9D9F3-5CA0-4D00-ABA2-6479BD2E459E}" dt="2023-11-27T12:23:24.112" v="241" actId="2696"/>
        <pc:sldMkLst>
          <pc:docMk/>
          <pc:sldMk cId="3545316794" sldId="528"/>
        </pc:sldMkLst>
      </pc:sldChg>
      <pc:sldChg chg="del">
        <pc:chgData name="Laia Surralles Solsona" userId="5b079a50-c30e-426c-81c1-9a1baf43d982" providerId="ADAL" clId="{E5C9D9F3-5CA0-4D00-ABA2-6479BD2E459E}" dt="2023-11-27T12:23:24.112" v="241" actId="2696"/>
        <pc:sldMkLst>
          <pc:docMk/>
          <pc:sldMk cId="0" sldId="533"/>
        </pc:sldMkLst>
      </pc:sldChg>
      <pc:sldChg chg="del">
        <pc:chgData name="Laia Surralles Solsona" userId="5b079a50-c30e-426c-81c1-9a1baf43d982" providerId="ADAL" clId="{E5C9D9F3-5CA0-4D00-ABA2-6479BD2E459E}" dt="2023-11-27T12:23:24.112" v="241" actId="2696"/>
        <pc:sldMkLst>
          <pc:docMk/>
          <pc:sldMk cId="3625241772" sldId="547"/>
        </pc:sldMkLst>
      </pc:sldChg>
      <pc:sldChg chg="del">
        <pc:chgData name="Laia Surralles Solsona" userId="5b079a50-c30e-426c-81c1-9a1baf43d982" providerId="ADAL" clId="{E5C9D9F3-5CA0-4D00-ABA2-6479BD2E459E}" dt="2023-11-27T12:23:24.112" v="241" actId="2696"/>
        <pc:sldMkLst>
          <pc:docMk/>
          <pc:sldMk cId="1423871513" sldId="560"/>
        </pc:sldMkLst>
      </pc:sldChg>
      <pc:sldChg chg="del">
        <pc:chgData name="Laia Surralles Solsona" userId="5b079a50-c30e-426c-81c1-9a1baf43d982" providerId="ADAL" clId="{E5C9D9F3-5CA0-4D00-ABA2-6479BD2E459E}" dt="2023-11-27T12:23:24.112" v="241" actId="2696"/>
        <pc:sldMkLst>
          <pc:docMk/>
          <pc:sldMk cId="1110510202" sldId="561"/>
        </pc:sldMkLst>
      </pc:sldChg>
      <pc:sldChg chg="del">
        <pc:chgData name="Laia Surralles Solsona" userId="5b079a50-c30e-426c-81c1-9a1baf43d982" providerId="ADAL" clId="{E5C9D9F3-5CA0-4D00-ABA2-6479BD2E459E}" dt="2023-11-27T12:23:24.112" v="241" actId="2696"/>
        <pc:sldMkLst>
          <pc:docMk/>
          <pc:sldMk cId="2967577936" sldId="629"/>
        </pc:sldMkLst>
      </pc:sldChg>
      <pc:sldChg chg="del">
        <pc:chgData name="Laia Surralles Solsona" userId="5b079a50-c30e-426c-81c1-9a1baf43d982" providerId="ADAL" clId="{E5C9D9F3-5CA0-4D00-ABA2-6479BD2E459E}" dt="2023-11-27T12:23:24.112" v="241" actId="2696"/>
        <pc:sldMkLst>
          <pc:docMk/>
          <pc:sldMk cId="1765227856" sldId="634"/>
        </pc:sldMkLst>
      </pc:sldChg>
      <pc:sldChg chg="del">
        <pc:chgData name="Laia Surralles Solsona" userId="5b079a50-c30e-426c-81c1-9a1baf43d982" providerId="ADAL" clId="{E5C9D9F3-5CA0-4D00-ABA2-6479BD2E459E}" dt="2023-11-27T12:23:24.112" v="241" actId="2696"/>
        <pc:sldMkLst>
          <pc:docMk/>
          <pc:sldMk cId="233700467" sldId="720"/>
        </pc:sldMkLst>
      </pc:sldChg>
      <pc:sldChg chg="del">
        <pc:chgData name="Laia Surralles Solsona" userId="5b079a50-c30e-426c-81c1-9a1baf43d982" providerId="ADAL" clId="{E5C9D9F3-5CA0-4D00-ABA2-6479BD2E459E}" dt="2023-11-27T12:23:24.112" v="241" actId="2696"/>
        <pc:sldMkLst>
          <pc:docMk/>
          <pc:sldMk cId="3769078024" sldId="723"/>
        </pc:sldMkLst>
      </pc:sldChg>
      <pc:sldChg chg="del">
        <pc:chgData name="Laia Surralles Solsona" userId="5b079a50-c30e-426c-81c1-9a1baf43d982" providerId="ADAL" clId="{E5C9D9F3-5CA0-4D00-ABA2-6479BD2E459E}" dt="2023-11-27T12:23:24.112" v="241" actId="2696"/>
        <pc:sldMkLst>
          <pc:docMk/>
          <pc:sldMk cId="3921394496" sldId="785"/>
        </pc:sldMkLst>
      </pc:sldChg>
      <pc:sldChg chg="del">
        <pc:chgData name="Laia Surralles Solsona" userId="5b079a50-c30e-426c-81c1-9a1baf43d982" providerId="ADAL" clId="{E5C9D9F3-5CA0-4D00-ABA2-6479BD2E459E}" dt="2023-11-27T12:23:24.112" v="241" actId="2696"/>
        <pc:sldMkLst>
          <pc:docMk/>
          <pc:sldMk cId="1129121582" sldId="787"/>
        </pc:sldMkLst>
      </pc:sldChg>
      <pc:sldChg chg="del">
        <pc:chgData name="Laia Surralles Solsona" userId="5b079a50-c30e-426c-81c1-9a1baf43d982" providerId="ADAL" clId="{E5C9D9F3-5CA0-4D00-ABA2-6479BD2E459E}" dt="2023-11-27T12:23:24.112" v="241" actId="2696"/>
        <pc:sldMkLst>
          <pc:docMk/>
          <pc:sldMk cId="2043456922" sldId="788"/>
        </pc:sldMkLst>
      </pc:sldChg>
      <pc:sldChg chg="del">
        <pc:chgData name="Laia Surralles Solsona" userId="5b079a50-c30e-426c-81c1-9a1baf43d982" providerId="ADAL" clId="{E5C9D9F3-5CA0-4D00-ABA2-6479BD2E459E}" dt="2023-11-27T12:23:24.112" v="241" actId="2696"/>
        <pc:sldMkLst>
          <pc:docMk/>
          <pc:sldMk cId="337707688" sldId="790"/>
        </pc:sldMkLst>
      </pc:sldChg>
      <pc:sldChg chg="addSp delSp modSp mod">
        <pc:chgData name="Laia Surralles Solsona" userId="5b079a50-c30e-426c-81c1-9a1baf43d982" providerId="ADAL" clId="{E5C9D9F3-5CA0-4D00-ABA2-6479BD2E459E}" dt="2023-11-28T13:56:52.460" v="996" actId="1076"/>
        <pc:sldMkLst>
          <pc:docMk/>
          <pc:sldMk cId="1407600440" sldId="1121"/>
        </pc:sldMkLst>
        <pc:spChg chg="mod">
          <ac:chgData name="Laia Surralles Solsona" userId="5b079a50-c30e-426c-81c1-9a1baf43d982" providerId="ADAL" clId="{E5C9D9F3-5CA0-4D00-ABA2-6479BD2E459E}" dt="2023-11-28T13:56:22.390" v="979" actId="1076"/>
          <ac:spMkLst>
            <pc:docMk/>
            <pc:sldMk cId="1407600440" sldId="1121"/>
            <ac:spMk id="3" creationId="{78AAACA7-EE7B-0D6D-64C1-BAEC83E46184}"/>
          </ac:spMkLst>
        </pc:spChg>
        <pc:spChg chg="mod">
          <ac:chgData name="Laia Surralles Solsona" userId="5b079a50-c30e-426c-81c1-9a1baf43d982" providerId="ADAL" clId="{E5C9D9F3-5CA0-4D00-ABA2-6479BD2E459E}" dt="2023-11-28T13:56:47.390" v="995" actId="1076"/>
          <ac:spMkLst>
            <pc:docMk/>
            <pc:sldMk cId="1407600440" sldId="1121"/>
            <ac:spMk id="4" creationId="{429F5D58-6BE4-A20D-4C26-01C8D08D3292}"/>
          </ac:spMkLst>
        </pc:spChg>
        <pc:spChg chg="mod">
          <ac:chgData name="Laia Surralles Solsona" userId="5b079a50-c30e-426c-81c1-9a1baf43d982" providerId="ADAL" clId="{E5C9D9F3-5CA0-4D00-ABA2-6479BD2E459E}" dt="2023-11-27T12:22:25.720" v="233" actId="1076"/>
          <ac:spMkLst>
            <pc:docMk/>
            <pc:sldMk cId="1407600440" sldId="1121"/>
            <ac:spMk id="14" creationId="{16F39A39-171B-B2E4-3424-12F998682B43}"/>
          </ac:spMkLst>
        </pc:spChg>
        <pc:spChg chg="mod">
          <ac:chgData name="Laia Surralles Solsona" userId="5b079a50-c30e-426c-81c1-9a1baf43d982" providerId="ADAL" clId="{E5C9D9F3-5CA0-4D00-ABA2-6479BD2E459E}" dt="2023-11-28T13:54:19.406" v="944" actId="1076"/>
          <ac:spMkLst>
            <pc:docMk/>
            <pc:sldMk cId="1407600440" sldId="1121"/>
            <ac:spMk id="16" creationId="{7E5C25CB-593E-ABA5-792A-8B10332B4170}"/>
          </ac:spMkLst>
        </pc:spChg>
        <pc:picChg chg="del">
          <ac:chgData name="Laia Surralles Solsona" userId="5b079a50-c30e-426c-81c1-9a1baf43d982" providerId="ADAL" clId="{E5C9D9F3-5CA0-4D00-ABA2-6479BD2E459E}" dt="2023-11-27T12:17:40.758" v="132" actId="478"/>
          <ac:picMkLst>
            <pc:docMk/>
            <pc:sldMk cId="1407600440" sldId="1121"/>
            <ac:picMk id="5" creationId="{C720D5D8-A9AC-B142-6E23-D9585DDDD305}"/>
          </ac:picMkLst>
        </pc:picChg>
        <pc:picChg chg="add mod modCrop">
          <ac:chgData name="Laia Surralles Solsona" userId="5b079a50-c30e-426c-81c1-9a1baf43d982" providerId="ADAL" clId="{E5C9D9F3-5CA0-4D00-ABA2-6479BD2E459E}" dt="2023-11-28T13:56:30.066" v="982" actId="1076"/>
          <ac:picMkLst>
            <pc:docMk/>
            <pc:sldMk cId="1407600440" sldId="1121"/>
            <ac:picMk id="8" creationId="{9A1ECC02-01D2-3061-1927-2AB1A4F22ED2}"/>
          </ac:picMkLst>
        </pc:picChg>
        <pc:picChg chg="del">
          <ac:chgData name="Laia Surralles Solsona" userId="5b079a50-c30e-426c-81c1-9a1baf43d982" providerId="ADAL" clId="{E5C9D9F3-5CA0-4D00-ABA2-6479BD2E459E}" dt="2023-11-27T12:21:42.221" v="176" actId="478"/>
          <ac:picMkLst>
            <pc:docMk/>
            <pc:sldMk cId="1407600440" sldId="1121"/>
            <ac:picMk id="9" creationId="{92E12BBE-9DAD-28AE-C7F2-CC9AA336CC76}"/>
          </ac:picMkLst>
        </pc:picChg>
        <pc:picChg chg="add mod modCrop">
          <ac:chgData name="Laia Surralles Solsona" userId="5b079a50-c30e-426c-81c1-9a1baf43d982" providerId="ADAL" clId="{E5C9D9F3-5CA0-4D00-ABA2-6479BD2E459E}" dt="2023-11-28T13:56:26.368" v="980" actId="1076"/>
          <ac:picMkLst>
            <pc:docMk/>
            <pc:sldMk cId="1407600440" sldId="1121"/>
            <ac:picMk id="11" creationId="{2D60654E-D049-EA37-E84A-1BEBE4CCDED7}"/>
          </ac:picMkLst>
        </pc:picChg>
        <pc:picChg chg="add mod modCrop">
          <ac:chgData name="Laia Surralles Solsona" userId="5b079a50-c30e-426c-81c1-9a1baf43d982" providerId="ADAL" clId="{E5C9D9F3-5CA0-4D00-ABA2-6479BD2E459E}" dt="2023-11-28T13:56:52.460" v="996" actId="1076"/>
          <ac:picMkLst>
            <pc:docMk/>
            <pc:sldMk cId="1407600440" sldId="1121"/>
            <ac:picMk id="13" creationId="{89FEF300-E10F-6311-5329-AECD59C99230}"/>
          </ac:picMkLst>
        </pc:picChg>
        <pc:picChg chg="del">
          <ac:chgData name="Laia Surralles Solsona" userId="5b079a50-c30e-426c-81c1-9a1baf43d982" providerId="ADAL" clId="{E5C9D9F3-5CA0-4D00-ABA2-6479BD2E459E}" dt="2023-11-27T12:19:32.431" v="145" actId="478"/>
          <ac:picMkLst>
            <pc:docMk/>
            <pc:sldMk cId="1407600440" sldId="1121"/>
            <ac:picMk id="15" creationId="{5DB52D99-E9EB-82AA-D69C-281983BE9EAE}"/>
          </ac:picMkLst>
        </pc:picChg>
        <pc:picChg chg="add mod modCrop">
          <ac:chgData name="Laia Surralles Solsona" userId="5b079a50-c30e-426c-81c1-9a1baf43d982" providerId="ADAL" clId="{E5C9D9F3-5CA0-4D00-ABA2-6479BD2E459E}" dt="2023-11-28T13:56:41.539" v="994" actId="1035"/>
          <ac:picMkLst>
            <pc:docMk/>
            <pc:sldMk cId="1407600440" sldId="1121"/>
            <ac:picMk id="15" creationId="{FC6C23FC-0EEF-DD98-0D51-69AD7ACC5109}"/>
          </ac:picMkLst>
        </pc:picChg>
        <pc:cxnChg chg="mod">
          <ac:chgData name="Laia Surralles Solsona" userId="5b079a50-c30e-426c-81c1-9a1baf43d982" providerId="ADAL" clId="{E5C9D9F3-5CA0-4D00-ABA2-6479BD2E459E}" dt="2023-11-27T12:22:39.146" v="237" actId="1076"/>
          <ac:cxnSpMkLst>
            <pc:docMk/>
            <pc:sldMk cId="1407600440" sldId="1121"/>
            <ac:cxnSpMk id="6" creationId="{FF47B0A7-F7F8-FF91-F3C6-CFC1BDDC25E9}"/>
          </ac:cxnSpMkLst>
        </pc:cxnChg>
        <pc:cxnChg chg="mod">
          <ac:chgData name="Laia Surralles Solsona" userId="5b079a50-c30e-426c-81c1-9a1baf43d982" providerId="ADAL" clId="{E5C9D9F3-5CA0-4D00-ABA2-6479BD2E459E}" dt="2023-11-27T12:22:07.911" v="229" actId="1035"/>
          <ac:cxnSpMkLst>
            <pc:docMk/>
            <pc:sldMk cId="1407600440" sldId="1121"/>
            <ac:cxnSpMk id="7" creationId="{9D0855EB-15CB-BD3B-588F-87AFEB7EE45D}"/>
          </ac:cxnSpMkLst>
        </pc:cxnChg>
        <pc:cxnChg chg="mod">
          <ac:chgData name="Laia Surralles Solsona" userId="5b079a50-c30e-426c-81c1-9a1baf43d982" providerId="ADAL" clId="{E5C9D9F3-5CA0-4D00-ABA2-6479BD2E459E}" dt="2023-11-28T13:56:37.699" v="987" actId="1036"/>
          <ac:cxnSpMkLst>
            <pc:docMk/>
            <pc:sldMk cId="1407600440" sldId="1121"/>
            <ac:cxnSpMk id="12" creationId="{D78E6940-1ED3-9A5E-ADDA-CA839497D49B}"/>
          </ac:cxnSpMkLst>
        </pc:cxnChg>
        <pc:cxnChg chg="mod">
          <ac:chgData name="Laia Surralles Solsona" userId="5b079a50-c30e-426c-81c1-9a1baf43d982" providerId="ADAL" clId="{E5C9D9F3-5CA0-4D00-ABA2-6479BD2E459E}" dt="2023-11-28T13:54:14.901" v="943" actId="1035"/>
          <ac:cxnSpMkLst>
            <pc:docMk/>
            <pc:sldMk cId="1407600440" sldId="1121"/>
            <ac:cxnSpMk id="17" creationId="{B3636834-735B-0B6C-E467-73999A745834}"/>
          </ac:cxnSpMkLst>
        </pc:cxnChg>
      </pc:sldChg>
      <pc:sldChg chg="delSp modSp new mod">
        <pc:chgData name="Laia Surralles Solsona" userId="5b079a50-c30e-426c-81c1-9a1baf43d982" providerId="ADAL" clId="{E5C9D9F3-5CA0-4D00-ABA2-6479BD2E459E}" dt="2023-11-28T13:57:14.003" v="1015" actId="13926"/>
        <pc:sldMkLst>
          <pc:docMk/>
          <pc:sldMk cId="3192929449" sldId="1122"/>
        </pc:sldMkLst>
        <pc:spChg chg="del">
          <ac:chgData name="Laia Surralles Solsona" userId="5b079a50-c30e-426c-81c1-9a1baf43d982" providerId="ADAL" clId="{E5C9D9F3-5CA0-4D00-ABA2-6479BD2E459E}" dt="2023-11-28T13:57:02.460" v="998" actId="478"/>
          <ac:spMkLst>
            <pc:docMk/>
            <pc:sldMk cId="3192929449" sldId="1122"/>
            <ac:spMk id="2" creationId="{A0C84E1E-4B3C-4A1A-1B7B-8C326AAC1482}"/>
          </ac:spMkLst>
        </pc:spChg>
        <pc:spChg chg="mod">
          <ac:chgData name="Laia Surralles Solsona" userId="5b079a50-c30e-426c-81c1-9a1baf43d982" providerId="ADAL" clId="{E5C9D9F3-5CA0-4D00-ABA2-6479BD2E459E}" dt="2023-11-28T13:57:14.003" v="1015" actId="13926"/>
          <ac:spMkLst>
            <pc:docMk/>
            <pc:sldMk cId="3192929449" sldId="1122"/>
            <ac:spMk id="3" creationId="{81F837C1-917D-BDE7-F68F-A5B126EC2347}"/>
          </ac:spMkLst>
        </pc:spChg>
      </pc:sldChg>
      <pc:sldChg chg="new del">
        <pc:chgData name="Laia Surralles Solsona" userId="5b079a50-c30e-426c-81c1-9a1baf43d982" providerId="ADAL" clId="{E5C9D9F3-5CA0-4D00-ABA2-6479BD2E459E}" dt="2023-11-28T13:57:37.667" v="1034" actId="47"/>
        <pc:sldMkLst>
          <pc:docMk/>
          <pc:sldMk cId="2496543090" sldId="1123"/>
        </pc:sldMkLst>
      </pc:sldChg>
      <pc:sldChg chg="modSp add del mod">
        <pc:chgData name="Laia Surralles Solsona" userId="5b079a50-c30e-426c-81c1-9a1baf43d982" providerId="ADAL" clId="{E5C9D9F3-5CA0-4D00-ABA2-6479BD2E459E}" dt="2023-11-28T13:58:34.173" v="1049" actId="47"/>
        <pc:sldMkLst>
          <pc:docMk/>
          <pc:sldMk cId="3938478972" sldId="1124"/>
        </pc:sldMkLst>
        <pc:spChg chg="mod">
          <ac:chgData name="Laia Surralles Solsona" userId="5b079a50-c30e-426c-81c1-9a1baf43d982" providerId="ADAL" clId="{E5C9D9F3-5CA0-4D00-ABA2-6479BD2E459E}" dt="2023-11-28T13:57:53.670" v="1037" actId="20577"/>
          <ac:spMkLst>
            <pc:docMk/>
            <pc:sldMk cId="3938478972" sldId="1124"/>
            <ac:spMk id="3" creationId="{81F837C1-917D-BDE7-F68F-A5B126EC2347}"/>
          </ac:spMkLst>
        </pc:spChg>
      </pc:sldChg>
      <pc:sldChg chg="modSp add del mod">
        <pc:chgData name="Laia Surralles Solsona" userId="5b079a50-c30e-426c-81c1-9a1baf43d982" providerId="ADAL" clId="{E5C9D9F3-5CA0-4D00-ABA2-6479BD2E459E}" dt="2023-11-28T13:58:50.172" v="1050" actId="47"/>
        <pc:sldMkLst>
          <pc:docMk/>
          <pc:sldMk cId="2580205788" sldId="1125"/>
        </pc:sldMkLst>
        <pc:spChg chg="mod">
          <ac:chgData name="Laia Surralles Solsona" userId="5b079a50-c30e-426c-81c1-9a1baf43d982" providerId="ADAL" clId="{E5C9D9F3-5CA0-4D00-ABA2-6479BD2E459E}" dt="2023-11-28T13:57:35.653" v="1033" actId="20577"/>
          <ac:spMkLst>
            <pc:docMk/>
            <pc:sldMk cId="2580205788" sldId="1125"/>
            <ac:spMk id="3" creationId="{81F837C1-917D-BDE7-F68F-A5B126EC2347}"/>
          </ac:spMkLst>
        </pc:spChg>
      </pc:sldChg>
      <pc:sldChg chg="modSp add mod">
        <pc:chgData name="Laia Surralles Solsona" userId="5b079a50-c30e-426c-81c1-9a1baf43d982" providerId="ADAL" clId="{E5C9D9F3-5CA0-4D00-ABA2-6479BD2E459E}" dt="2023-11-28T13:58:02.680" v="1048" actId="20577"/>
        <pc:sldMkLst>
          <pc:docMk/>
          <pc:sldMk cId="1818797916" sldId="1126"/>
        </pc:sldMkLst>
        <pc:spChg chg="mod">
          <ac:chgData name="Laia Surralles Solsona" userId="5b079a50-c30e-426c-81c1-9a1baf43d982" providerId="ADAL" clId="{E5C9D9F3-5CA0-4D00-ABA2-6479BD2E459E}" dt="2023-11-28T13:58:02.680" v="1048" actId="20577"/>
          <ac:spMkLst>
            <pc:docMk/>
            <pc:sldMk cId="1818797916" sldId="1126"/>
            <ac:spMk id="3" creationId="{81F837C1-917D-BDE7-F68F-A5B126EC2347}"/>
          </ac:spMkLst>
        </pc:spChg>
      </pc:sldChg>
      <pc:sldChg chg="del">
        <pc:chgData name="Laia Surralles Solsona" userId="5b079a50-c30e-426c-81c1-9a1baf43d982" providerId="ADAL" clId="{E5C9D9F3-5CA0-4D00-ABA2-6479BD2E459E}" dt="2023-11-27T12:23:24.112" v="241" actId="2696"/>
        <pc:sldMkLst>
          <pc:docMk/>
          <pc:sldMk cId="1237868853" sldId="1142"/>
        </pc:sldMkLst>
      </pc:sldChg>
      <pc:sldChg chg="del">
        <pc:chgData name="Laia Surralles Solsona" userId="5b079a50-c30e-426c-81c1-9a1baf43d982" providerId="ADAL" clId="{E5C9D9F3-5CA0-4D00-ABA2-6479BD2E459E}" dt="2023-11-27T12:23:24.112" v="241" actId="2696"/>
        <pc:sldMkLst>
          <pc:docMk/>
          <pc:sldMk cId="2044684466" sldId="2411"/>
        </pc:sldMkLst>
      </pc:sldChg>
      <pc:sldChg chg="del">
        <pc:chgData name="Laia Surralles Solsona" userId="5b079a50-c30e-426c-81c1-9a1baf43d982" providerId="ADAL" clId="{E5C9D9F3-5CA0-4D00-ABA2-6479BD2E459E}" dt="2023-11-27T12:23:24.112" v="241" actId="2696"/>
        <pc:sldMkLst>
          <pc:docMk/>
          <pc:sldMk cId="1670684886" sldId="2425"/>
        </pc:sldMkLst>
      </pc:sldChg>
      <pc:sldChg chg="del">
        <pc:chgData name="Laia Surralles Solsona" userId="5b079a50-c30e-426c-81c1-9a1baf43d982" providerId="ADAL" clId="{E5C9D9F3-5CA0-4D00-ABA2-6479BD2E459E}" dt="2023-11-27T12:23:24.112" v="241" actId="2696"/>
        <pc:sldMkLst>
          <pc:docMk/>
          <pc:sldMk cId="4064155325" sldId="2442"/>
        </pc:sldMkLst>
      </pc:sldChg>
      <pc:sldChg chg="del">
        <pc:chgData name="Laia Surralles Solsona" userId="5b079a50-c30e-426c-81c1-9a1baf43d982" providerId="ADAL" clId="{E5C9D9F3-5CA0-4D00-ABA2-6479BD2E459E}" dt="2023-11-27T12:23:24.112" v="241" actId="2696"/>
        <pc:sldMkLst>
          <pc:docMk/>
          <pc:sldMk cId="1725604178" sldId="2448"/>
        </pc:sldMkLst>
      </pc:sldChg>
      <pc:sldChg chg="del">
        <pc:chgData name="Laia Surralles Solsona" userId="5b079a50-c30e-426c-81c1-9a1baf43d982" providerId="ADAL" clId="{E5C9D9F3-5CA0-4D00-ABA2-6479BD2E459E}" dt="2023-11-27T12:23:24.112" v="241" actId="2696"/>
        <pc:sldMkLst>
          <pc:docMk/>
          <pc:sldMk cId="1660642341" sldId="2694"/>
        </pc:sldMkLst>
      </pc:sldChg>
      <pc:sldChg chg="del">
        <pc:chgData name="Laia Surralles Solsona" userId="5b079a50-c30e-426c-81c1-9a1baf43d982" providerId="ADAL" clId="{E5C9D9F3-5CA0-4D00-ABA2-6479BD2E459E}" dt="2023-11-27T12:23:24.112" v="241" actId="2696"/>
        <pc:sldMkLst>
          <pc:docMk/>
          <pc:sldMk cId="2944761202" sldId="2699"/>
        </pc:sldMkLst>
      </pc:sldChg>
      <pc:sldChg chg="del">
        <pc:chgData name="Laia Surralles Solsona" userId="5b079a50-c30e-426c-81c1-9a1baf43d982" providerId="ADAL" clId="{E5C9D9F3-5CA0-4D00-ABA2-6479BD2E459E}" dt="2023-11-27T12:23:24.112" v="241" actId="2696"/>
        <pc:sldMkLst>
          <pc:docMk/>
          <pc:sldMk cId="534667470" sldId="2700"/>
        </pc:sldMkLst>
      </pc:sldChg>
      <pc:sldChg chg="del">
        <pc:chgData name="Laia Surralles Solsona" userId="5b079a50-c30e-426c-81c1-9a1baf43d982" providerId="ADAL" clId="{E5C9D9F3-5CA0-4D00-ABA2-6479BD2E459E}" dt="2023-11-27T12:23:24.112" v="241" actId="2696"/>
        <pc:sldMkLst>
          <pc:docMk/>
          <pc:sldMk cId="3201207457" sldId="2702"/>
        </pc:sldMkLst>
      </pc:sldChg>
      <pc:sldChg chg="del">
        <pc:chgData name="Laia Surralles Solsona" userId="5b079a50-c30e-426c-81c1-9a1baf43d982" providerId="ADAL" clId="{E5C9D9F3-5CA0-4D00-ABA2-6479BD2E459E}" dt="2023-11-27T12:23:24.112" v="241" actId="2696"/>
        <pc:sldMkLst>
          <pc:docMk/>
          <pc:sldMk cId="1506349109" sldId="2703"/>
        </pc:sldMkLst>
      </pc:sldChg>
      <pc:sldChg chg="del">
        <pc:chgData name="Laia Surralles Solsona" userId="5b079a50-c30e-426c-81c1-9a1baf43d982" providerId="ADAL" clId="{E5C9D9F3-5CA0-4D00-ABA2-6479BD2E459E}" dt="2023-11-27T12:23:24.112" v="241" actId="2696"/>
        <pc:sldMkLst>
          <pc:docMk/>
          <pc:sldMk cId="3028395104" sldId="2705"/>
        </pc:sldMkLst>
      </pc:sldChg>
      <pc:sldChg chg="del">
        <pc:chgData name="Laia Surralles Solsona" userId="5b079a50-c30e-426c-81c1-9a1baf43d982" providerId="ADAL" clId="{E5C9D9F3-5CA0-4D00-ABA2-6479BD2E459E}" dt="2023-11-27T12:23:24.112" v="241" actId="2696"/>
        <pc:sldMkLst>
          <pc:docMk/>
          <pc:sldMk cId="779678687" sldId="2706"/>
        </pc:sldMkLst>
      </pc:sldChg>
      <pc:sldChg chg="del">
        <pc:chgData name="Laia Surralles Solsona" userId="5b079a50-c30e-426c-81c1-9a1baf43d982" providerId="ADAL" clId="{E5C9D9F3-5CA0-4D00-ABA2-6479BD2E459E}" dt="2023-11-27T12:23:24.112" v="241" actId="2696"/>
        <pc:sldMkLst>
          <pc:docMk/>
          <pc:sldMk cId="3470776984" sldId="2707"/>
        </pc:sldMkLst>
      </pc:sldChg>
      <pc:sldChg chg="del">
        <pc:chgData name="Laia Surralles Solsona" userId="5b079a50-c30e-426c-81c1-9a1baf43d982" providerId="ADAL" clId="{E5C9D9F3-5CA0-4D00-ABA2-6479BD2E459E}" dt="2023-11-27T12:23:24.112" v="241" actId="2696"/>
        <pc:sldMkLst>
          <pc:docMk/>
          <pc:sldMk cId="2353033716" sldId="2708"/>
        </pc:sldMkLst>
      </pc:sldChg>
      <pc:sldChg chg="del">
        <pc:chgData name="Laia Surralles Solsona" userId="5b079a50-c30e-426c-81c1-9a1baf43d982" providerId="ADAL" clId="{E5C9D9F3-5CA0-4D00-ABA2-6479BD2E459E}" dt="2023-11-27T12:23:24.112" v="241" actId="2696"/>
        <pc:sldMkLst>
          <pc:docMk/>
          <pc:sldMk cId="903657813" sldId="2709"/>
        </pc:sldMkLst>
      </pc:sldChg>
      <pc:sldChg chg="del">
        <pc:chgData name="Laia Surralles Solsona" userId="5b079a50-c30e-426c-81c1-9a1baf43d982" providerId="ADAL" clId="{E5C9D9F3-5CA0-4D00-ABA2-6479BD2E459E}" dt="2023-11-27T12:23:24.112" v="241" actId="2696"/>
        <pc:sldMkLst>
          <pc:docMk/>
          <pc:sldMk cId="1669087638" sldId="2710"/>
        </pc:sldMkLst>
      </pc:sldChg>
      <pc:sldChg chg="del">
        <pc:chgData name="Laia Surralles Solsona" userId="5b079a50-c30e-426c-81c1-9a1baf43d982" providerId="ADAL" clId="{E5C9D9F3-5CA0-4D00-ABA2-6479BD2E459E}" dt="2023-11-27T12:23:24.112" v="241" actId="2696"/>
        <pc:sldMkLst>
          <pc:docMk/>
          <pc:sldMk cId="2914965630" sldId="2711"/>
        </pc:sldMkLst>
      </pc:sldChg>
      <pc:sldMasterChg chg="del delSldLayout">
        <pc:chgData name="Laia Surralles Solsona" userId="5b079a50-c30e-426c-81c1-9a1baf43d982" providerId="ADAL" clId="{E5C9D9F3-5CA0-4D00-ABA2-6479BD2E459E}" dt="2023-11-27T12:23:24.112" v="241" actId="2696"/>
        <pc:sldMasterMkLst>
          <pc:docMk/>
          <pc:sldMasterMk cId="88597117" sldId="2147483682"/>
        </pc:sldMasterMkLst>
        <pc:sldLayoutChg chg="del">
          <pc:chgData name="Laia Surralles Solsona" userId="5b079a50-c30e-426c-81c1-9a1baf43d982" providerId="ADAL" clId="{E5C9D9F3-5CA0-4D00-ABA2-6479BD2E459E}" dt="2023-11-27T12:23:24.112" v="241" actId="2696"/>
          <pc:sldLayoutMkLst>
            <pc:docMk/>
            <pc:sldMasterMk cId="88597117" sldId="2147483682"/>
            <pc:sldLayoutMk cId="2692278615" sldId="2147483683"/>
          </pc:sldLayoutMkLst>
        </pc:sldLayoutChg>
        <pc:sldLayoutChg chg="del">
          <pc:chgData name="Laia Surralles Solsona" userId="5b079a50-c30e-426c-81c1-9a1baf43d982" providerId="ADAL" clId="{E5C9D9F3-5CA0-4D00-ABA2-6479BD2E459E}" dt="2023-11-27T12:23:24.112" v="241" actId="2696"/>
          <pc:sldLayoutMkLst>
            <pc:docMk/>
            <pc:sldMasterMk cId="88597117" sldId="2147483682"/>
            <pc:sldLayoutMk cId="1254262297" sldId="2147483684"/>
          </pc:sldLayoutMkLst>
        </pc:sldLayoutChg>
        <pc:sldLayoutChg chg="del">
          <pc:chgData name="Laia Surralles Solsona" userId="5b079a50-c30e-426c-81c1-9a1baf43d982" providerId="ADAL" clId="{E5C9D9F3-5CA0-4D00-ABA2-6479BD2E459E}" dt="2023-11-27T12:23:24.112" v="241" actId="2696"/>
          <pc:sldLayoutMkLst>
            <pc:docMk/>
            <pc:sldMasterMk cId="88597117" sldId="2147483682"/>
            <pc:sldLayoutMk cId="1252227920" sldId="2147483685"/>
          </pc:sldLayoutMkLst>
        </pc:sldLayoutChg>
        <pc:sldLayoutChg chg="del">
          <pc:chgData name="Laia Surralles Solsona" userId="5b079a50-c30e-426c-81c1-9a1baf43d982" providerId="ADAL" clId="{E5C9D9F3-5CA0-4D00-ABA2-6479BD2E459E}" dt="2023-11-27T12:23:24.112" v="241" actId="2696"/>
          <pc:sldLayoutMkLst>
            <pc:docMk/>
            <pc:sldMasterMk cId="88597117" sldId="2147483682"/>
            <pc:sldLayoutMk cId="3663186228" sldId="2147483686"/>
          </pc:sldLayoutMkLst>
        </pc:sldLayoutChg>
        <pc:sldLayoutChg chg="del">
          <pc:chgData name="Laia Surralles Solsona" userId="5b079a50-c30e-426c-81c1-9a1baf43d982" providerId="ADAL" clId="{E5C9D9F3-5CA0-4D00-ABA2-6479BD2E459E}" dt="2023-11-27T12:23:24.112" v="241" actId="2696"/>
          <pc:sldLayoutMkLst>
            <pc:docMk/>
            <pc:sldMasterMk cId="88597117" sldId="2147483682"/>
            <pc:sldLayoutMk cId="2785134316" sldId="2147483687"/>
          </pc:sldLayoutMkLst>
        </pc:sldLayoutChg>
        <pc:sldLayoutChg chg="del">
          <pc:chgData name="Laia Surralles Solsona" userId="5b079a50-c30e-426c-81c1-9a1baf43d982" providerId="ADAL" clId="{E5C9D9F3-5CA0-4D00-ABA2-6479BD2E459E}" dt="2023-11-27T12:23:24.112" v="241" actId="2696"/>
          <pc:sldLayoutMkLst>
            <pc:docMk/>
            <pc:sldMasterMk cId="88597117" sldId="2147483682"/>
            <pc:sldLayoutMk cId="4009114990" sldId="2147483688"/>
          </pc:sldLayoutMkLst>
        </pc:sldLayoutChg>
        <pc:sldLayoutChg chg="del">
          <pc:chgData name="Laia Surralles Solsona" userId="5b079a50-c30e-426c-81c1-9a1baf43d982" providerId="ADAL" clId="{E5C9D9F3-5CA0-4D00-ABA2-6479BD2E459E}" dt="2023-11-27T12:23:24.112" v="241" actId="2696"/>
          <pc:sldLayoutMkLst>
            <pc:docMk/>
            <pc:sldMasterMk cId="88597117" sldId="2147483682"/>
            <pc:sldLayoutMk cId="2225572691" sldId="2147483689"/>
          </pc:sldLayoutMkLst>
        </pc:sldLayoutChg>
        <pc:sldLayoutChg chg="del">
          <pc:chgData name="Laia Surralles Solsona" userId="5b079a50-c30e-426c-81c1-9a1baf43d982" providerId="ADAL" clId="{E5C9D9F3-5CA0-4D00-ABA2-6479BD2E459E}" dt="2023-11-27T12:23:24.112" v="241" actId="2696"/>
          <pc:sldLayoutMkLst>
            <pc:docMk/>
            <pc:sldMasterMk cId="88597117" sldId="2147483682"/>
            <pc:sldLayoutMk cId="2122310428" sldId="2147483690"/>
          </pc:sldLayoutMkLst>
        </pc:sldLayoutChg>
        <pc:sldLayoutChg chg="del">
          <pc:chgData name="Laia Surralles Solsona" userId="5b079a50-c30e-426c-81c1-9a1baf43d982" providerId="ADAL" clId="{E5C9D9F3-5CA0-4D00-ABA2-6479BD2E459E}" dt="2023-11-27T12:23:24.112" v="241" actId="2696"/>
          <pc:sldLayoutMkLst>
            <pc:docMk/>
            <pc:sldMasterMk cId="88597117" sldId="2147483682"/>
            <pc:sldLayoutMk cId="2050731298" sldId="2147483691"/>
          </pc:sldLayoutMkLst>
        </pc:sldLayoutChg>
        <pc:sldLayoutChg chg="del">
          <pc:chgData name="Laia Surralles Solsona" userId="5b079a50-c30e-426c-81c1-9a1baf43d982" providerId="ADAL" clId="{E5C9D9F3-5CA0-4D00-ABA2-6479BD2E459E}" dt="2023-11-27T12:23:24.112" v="241" actId="2696"/>
          <pc:sldLayoutMkLst>
            <pc:docMk/>
            <pc:sldMasterMk cId="88597117" sldId="2147483682"/>
            <pc:sldLayoutMk cId="53317028" sldId="2147483692"/>
          </pc:sldLayoutMkLst>
        </pc:sldLayoutChg>
        <pc:sldLayoutChg chg="del">
          <pc:chgData name="Laia Surralles Solsona" userId="5b079a50-c30e-426c-81c1-9a1baf43d982" providerId="ADAL" clId="{E5C9D9F3-5CA0-4D00-ABA2-6479BD2E459E}" dt="2023-11-27T12:23:24.112" v="241" actId="2696"/>
          <pc:sldLayoutMkLst>
            <pc:docMk/>
            <pc:sldMasterMk cId="88597117" sldId="2147483682"/>
            <pc:sldLayoutMk cId="3947303715" sldId="2147483693"/>
          </pc:sldLayoutMkLst>
        </pc:sldLayoutChg>
      </pc:sldMasterChg>
      <pc:sldMasterChg chg="del delSldLayout">
        <pc:chgData name="Laia Surralles Solsona" userId="5b079a50-c30e-426c-81c1-9a1baf43d982" providerId="ADAL" clId="{E5C9D9F3-5CA0-4D00-ABA2-6479BD2E459E}" dt="2023-11-27T12:23:24.112" v="241" actId="2696"/>
        <pc:sldMasterMkLst>
          <pc:docMk/>
          <pc:sldMasterMk cId="2278554321" sldId="2147483705"/>
        </pc:sldMasterMkLst>
        <pc:sldLayoutChg chg="del">
          <pc:chgData name="Laia Surralles Solsona" userId="5b079a50-c30e-426c-81c1-9a1baf43d982" providerId="ADAL" clId="{E5C9D9F3-5CA0-4D00-ABA2-6479BD2E459E}" dt="2023-11-27T12:23:24.112" v="241" actId="2696"/>
          <pc:sldLayoutMkLst>
            <pc:docMk/>
            <pc:sldMasterMk cId="2278554321" sldId="2147483705"/>
            <pc:sldLayoutMk cId="3593929395" sldId="2147483706"/>
          </pc:sldLayoutMkLst>
        </pc:sldLayoutChg>
        <pc:sldLayoutChg chg="del">
          <pc:chgData name="Laia Surralles Solsona" userId="5b079a50-c30e-426c-81c1-9a1baf43d982" providerId="ADAL" clId="{E5C9D9F3-5CA0-4D00-ABA2-6479BD2E459E}" dt="2023-11-27T12:23:24.112" v="241" actId="2696"/>
          <pc:sldLayoutMkLst>
            <pc:docMk/>
            <pc:sldMasterMk cId="2278554321" sldId="2147483705"/>
            <pc:sldLayoutMk cId="1857721033" sldId="2147483707"/>
          </pc:sldLayoutMkLst>
        </pc:sldLayoutChg>
        <pc:sldLayoutChg chg="del">
          <pc:chgData name="Laia Surralles Solsona" userId="5b079a50-c30e-426c-81c1-9a1baf43d982" providerId="ADAL" clId="{E5C9D9F3-5CA0-4D00-ABA2-6479BD2E459E}" dt="2023-11-27T12:23:24.112" v="241" actId="2696"/>
          <pc:sldLayoutMkLst>
            <pc:docMk/>
            <pc:sldMasterMk cId="2278554321" sldId="2147483705"/>
            <pc:sldLayoutMk cId="1286407696" sldId="2147483708"/>
          </pc:sldLayoutMkLst>
        </pc:sldLayoutChg>
        <pc:sldLayoutChg chg="del">
          <pc:chgData name="Laia Surralles Solsona" userId="5b079a50-c30e-426c-81c1-9a1baf43d982" providerId="ADAL" clId="{E5C9D9F3-5CA0-4D00-ABA2-6479BD2E459E}" dt="2023-11-27T12:23:24.112" v="241" actId="2696"/>
          <pc:sldLayoutMkLst>
            <pc:docMk/>
            <pc:sldMasterMk cId="2278554321" sldId="2147483705"/>
            <pc:sldLayoutMk cId="88146044" sldId="2147483709"/>
          </pc:sldLayoutMkLst>
        </pc:sldLayoutChg>
        <pc:sldLayoutChg chg="del">
          <pc:chgData name="Laia Surralles Solsona" userId="5b079a50-c30e-426c-81c1-9a1baf43d982" providerId="ADAL" clId="{E5C9D9F3-5CA0-4D00-ABA2-6479BD2E459E}" dt="2023-11-27T12:23:24.112" v="241" actId="2696"/>
          <pc:sldLayoutMkLst>
            <pc:docMk/>
            <pc:sldMasterMk cId="2278554321" sldId="2147483705"/>
            <pc:sldLayoutMk cId="3298820032" sldId="2147483710"/>
          </pc:sldLayoutMkLst>
        </pc:sldLayoutChg>
        <pc:sldLayoutChg chg="del">
          <pc:chgData name="Laia Surralles Solsona" userId="5b079a50-c30e-426c-81c1-9a1baf43d982" providerId="ADAL" clId="{E5C9D9F3-5CA0-4D00-ABA2-6479BD2E459E}" dt="2023-11-27T12:23:24.112" v="241" actId="2696"/>
          <pc:sldLayoutMkLst>
            <pc:docMk/>
            <pc:sldMasterMk cId="2278554321" sldId="2147483705"/>
            <pc:sldLayoutMk cId="2589179139" sldId="2147483711"/>
          </pc:sldLayoutMkLst>
        </pc:sldLayoutChg>
        <pc:sldLayoutChg chg="del">
          <pc:chgData name="Laia Surralles Solsona" userId="5b079a50-c30e-426c-81c1-9a1baf43d982" providerId="ADAL" clId="{E5C9D9F3-5CA0-4D00-ABA2-6479BD2E459E}" dt="2023-11-27T12:23:24.112" v="241" actId="2696"/>
          <pc:sldLayoutMkLst>
            <pc:docMk/>
            <pc:sldMasterMk cId="2278554321" sldId="2147483705"/>
            <pc:sldLayoutMk cId="2492504773" sldId="2147483712"/>
          </pc:sldLayoutMkLst>
        </pc:sldLayoutChg>
        <pc:sldLayoutChg chg="del">
          <pc:chgData name="Laia Surralles Solsona" userId="5b079a50-c30e-426c-81c1-9a1baf43d982" providerId="ADAL" clId="{E5C9D9F3-5CA0-4D00-ABA2-6479BD2E459E}" dt="2023-11-27T12:23:24.112" v="241" actId="2696"/>
          <pc:sldLayoutMkLst>
            <pc:docMk/>
            <pc:sldMasterMk cId="2278554321" sldId="2147483705"/>
            <pc:sldLayoutMk cId="1035034622" sldId="2147483713"/>
          </pc:sldLayoutMkLst>
        </pc:sldLayoutChg>
        <pc:sldLayoutChg chg="del">
          <pc:chgData name="Laia Surralles Solsona" userId="5b079a50-c30e-426c-81c1-9a1baf43d982" providerId="ADAL" clId="{E5C9D9F3-5CA0-4D00-ABA2-6479BD2E459E}" dt="2023-11-27T12:23:24.112" v="241" actId="2696"/>
          <pc:sldLayoutMkLst>
            <pc:docMk/>
            <pc:sldMasterMk cId="2278554321" sldId="2147483705"/>
            <pc:sldLayoutMk cId="2693327032" sldId="2147483714"/>
          </pc:sldLayoutMkLst>
        </pc:sldLayoutChg>
        <pc:sldLayoutChg chg="del">
          <pc:chgData name="Laia Surralles Solsona" userId="5b079a50-c30e-426c-81c1-9a1baf43d982" providerId="ADAL" clId="{E5C9D9F3-5CA0-4D00-ABA2-6479BD2E459E}" dt="2023-11-27T12:23:24.112" v="241" actId="2696"/>
          <pc:sldLayoutMkLst>
            <pc:docMk/>
            <pc:sldMasterMk cId="2278554321" sldId="2147483705"/>
            <pc:sldLayoutMk cId="2889598236" sldId="2147483715"/>
          </pc:sldLayoutMkLst>
        </pc:sldLayoutChg>
        <pc:sldLayoutChg chg="del">
          <pc:chgData name="Laia Surralles Solsona" userId="5b079a50-c30e-426c-81c1-9a1baf43d982" providerId="ADAL" clId="{E5C9D9F3-5CA0-4D00-ABA2-6479BD2E459E}" dt="2023-11-27T12:23:24.112" v="241" actId="2696"/>
          <pc:sldLayoutMkLst>
            <pc:docMk/>
            <pc:sldMasterMk cId="2278554321" sldId="2147483705"/>
            <pc:sldLayoutMk cId="1677025698" sldId="2147483716"/>
          </pc:sldLayoutMkLst>
        </pc:sldLayoutChg>
      </pc:sldMasterChg>
      <pc:sldMasterChg chg="del delSldLayout">
        <pc:chgData name="Laia Surralles Solsona" userId="5b079a50-c30e-426c-81c1-9a1baf43d982" providerId="ADAL" clId="{E5C9D9F3-5CA0-4D00-ABA2-6479BD2E459E}" dt="2023-11-27T12:23:24.112" v="241" actId="2696"/>
        <pc:sldMasterMkLst>
          <pc:docMk/>
          <pc:sldMasterMk cId="3162915194" sldId="2147483717"/>
        </pc:sldMasterMkLst>
        <pc:sldLayoutChg chg="del">
          <pc:chgData name="Laia Surralles Solsona" userId="5b079a50-c30e-426c-81c1-9a1baf43d982" providerId="ADAL" clId="{E5C9D9F3-5CA0-4D00-ABA2-6479BD2E459E}" dt="2023-11-27T12:23:24.112" v="241" actId="2696"/>
          <pc:sldLayoutMkLst>
            <pc:docMk/>
            <pc:sldMasterMk cId="3162915194" sldId="2147483717"/>
            <pc:sldLayoutMk cId="2112286090" sldId="2147483718"/>
          </pc:sldLayoutMkLst>
        </pc:sldLayoutChg>
        <pc:sldLayoutChg chg="del">
          <pc:chgData name="Laia Surralles Solsona" userId="5b079a50-c30e-426c-81c1-9a1baf43d982" providerId="ADAL" clId="{E5C9D9F3-5CA0-4D00-ABA2-6479BD2E459E}" dt="2023-11-27T12:23:24.112" v="241" actId="2696"/>
          <pc:sldLayoutMkLst>
            <pc:docMk/>
            <pc:sldMasterMk cId="3162915194" sldId="2147483717"/>
            <pc:sldLayoutMk cId="3130634337" sldId="2147483719"/>
          </pc:sldLayoutMkLst>
        </pc:sldLayoutChg>
        <pc:sldLayoutChg chg="del">
          <pc:chgData name="Laia Surralles Solsona" userId="5b079a50-c30e-426c-81c1-9a1baf43d982" providerId="ADAL" clId="{E5C9D9F3-5CA0-4D00-ABA2-6479BD2E459E}" dt="2023-11-27T12:23:24.112" v="241" actId="2696"/>
          <pc:sldLayoutMkLst>
            <pc:docMk/>
            <pc:sldMasterMk cId="3162915194" sldId="2147483717"/>
            <pc:sldLayoutMk cId="4230137117" sldId="2147483720"/>
          </pc:sldLayoutMkLst>
        </pc:sldLayoutChg>
        <pc:sldLayoutChg chg="del">
          <pc:chgData name="Laia Surralles Solsona" userId="5b079a50-c30e-426c-81c1-9a1baf43d982" providerId="ADAL" clId="{E5C9D9F3-5CA0-4D00-ABA2-6479BD2E459E}" dt="2023-11-27T12:23:24.112" v="241" actId="2696"/>
          <pc:sldLayoutMkLst>
            <pc:docMk/>
            <pc:sldMasterMk cId="3162915194" sldId="2147483717"/>
            <pc:sldLayoutMk cId="846133726" sldId="2147483721"/>
          </pc:sldLayoutMkLst>
        </pc:sldLayoutChg>
        <pc:sldLayoutChg chg="del">
          <pc:chgData name="Laia Surralles Solsona" userId="5b079a50-c30e-426c-81c1-9a1baf43d982" providerId="ADAL" clId="{E5C9D9F3-5CA0-4D00-ABA2-6479BD2E459E}" dt="2023-11-27T12:23:24.112" v="241" actId="2696"/>
          <pc:sldLayoutMkLst>
            <pc:docMk/>
            <pc:sldMasterMk cId="3162915194" sldId="2147483717"/>
            <pc:sldLayoutMk cId="24711341" sldId="2147483722"/>
          </pc:sldLayoutMkLst>
        </pc:sldLayoutChg>
        <pc:sldLayoutChg chg="del">
          <pc:chgData name="Laia Surralles Solsona" userId="5b079a50-c30e-426c-81c1-9a1baf43d982" providerId="ADAL" clId="{E5C9D9F3-5CA0-4D00-ABA2-6479BD2E459E}" dt="2023-11-27T12:23:24.112" v="241" actId="2696"/>
          <pc:sldLayoutMkLst>
            <pc:docMk/>
            <pc:sldMasterMk cId="3162915194" sldId="2147483717"/>
            <pc:sldLayoutMk cId="211978824" sldId="2147483723"/>
          </pc:sldLayoutMkLst>
        </pc:sldLayoutChg>
        <pc:sldLayoutChg chg="del">
          <pc:chgData name="Laia Surralles Solsona" userId="5b079a50-c30e-426c-81c1-9a1baf43d982" providerId="ADAL" clId="{E5C9D9F3-5CA0-4D00-ABA2-6479BD2E459E}" dt="2023-11-27T12:23:24.112" v="241" actId="2696"/>
          <pc:sldLayoutMkLst>
            <pc:docMk/>
            <pc:sldMasterMk cId="3162915194" sldId="2147483717"/>
            <pc:sldLayoutMk cId="1769330178" sldId="2147483724"/>
          </pc:sldLayoutMkLst>
        </pc:sldLayoutChg>
        <pc:sldLayoutChg chg="del">
          <pc:chgData name="Laia Surralles Solsona" userId="5b079a50-c30e-426c-81c1-9a1baf43d982" providerId="ADAL" clId="{E5C9D9F3-5CA0-4D00-ABA2-6479BD2E459E}" dt="2023-11-27T12:23:24.112" v="241" actId="2696"/>
          <pc:sldLayoutMkLst>
            <pc:docMk/>
            <pc:sldMasterMk cId="3162915194" sldId="2147483717"/>
            <pc:sldLayoutMk cId="422638882" sldId="2147483725"/>
          </pc:sldLayoutMkLst>
        </pc:sldLayoutChg>
        <pc:sldLayoutChg chg="del">
          <pc:chgData name="Laia Surralles Solsona" userId="5b079a50-c30e-426c-81c1-9a1baf43d982" providerId="ADAL" clId="{E5C9D9F3-5CA0-4D00-ABA2-6479BD2E459E}" dt="2023-11-27T12:23:24.112" v="241" actId="2696"/>
          <pc:sldLayoutMkLst>
            <pc:docMk/>
            <pc:sldMasterMk cId="3162915194" sldId="2147483717"/>
            <pc:sldLayoutMk cId="4119569031" sldId="2147483726"/>
          </pc:sldLayoutMkLst>
        </pc:sldLayoutChg>
        <pc:sldLayoutChg chg="del">
          <pc:chgData name="Laia Surralles Solsona" userId="5b079a50-c30e-426c-81c1-9a1baf43d982" providerId="ADAL" clId="{E5C9D9F3-5CA0-4D00-ABA2-6479BD2E459E}" dt="2023-11-27T12:23:24.112" v="241" actId="2696"/>
          <pc:sldLayoutMkLst>
            <pc:docMk/>
            <pc:sldMasterMk cId="3162915194" sldId="2147483717"/>
            <pc:sldLayoutMk cId="1446706987" sldId="2147483727"/>
          </pc:sldLayoutMkLst>
        </pc:sldLayoutChg>
      </pc:sldMasterChg>
      <pc:sldMasterChg chg="del delSldLayout">
        <pc:chgData name="Laia Surralles Solsona" userId="5b079a50-c30e-426c-81c1-9a1baf43d982" providerId="ADAL" clId="{E5C9D9F3-5CA0-4D00-ABA2-6479BD2E459E}" dt="2023-11-27T12:23:24.112" v="241" actId="2696"/>
        <pc:sldMasterMkLst>
          <pc:docMk/>
          <pc:sldMasterMk cId="1616017765" sldId="2147483728"/>
        </pc:sldMasterMkLst>
        <pc:sldLayoutChg chg="del">
          <pc:chgData name="Laia Surralles Solsona" userId="5b079a50-c30e-426c-81c1-9a1baf43d982" providerId="ADAL" clId="{E5C9D9F3-5CA0-4D00-ABA2-6479BD2E459E}" dt="2023-11-27T12:23:24.112" v="241" actId="2696"/>
          <pc:sldLayoutMkLst>
            <pc:docMk/>
            <pc:sldMasterMk cId="1616017765" sldId="2147483728"/>
            <pc:sldLayoutMk cId="1153448535" sldId="2147483729"/>
          </pc:sldLayoutMkLst>
        </pc:sldLayoutChg>
        <pc:sldLayoutChg chg="del">
          <pc:chgData name="Laia Surralles Solsona" userId="5b079a50-c30e-426c-81c1-9a1baf43d982" providerId="ADAL" clId="{E5C9D9F3-5CA0-4D00-ABA2-6479BD2E459E}" dt="2023-11-27T12:23:24.112" v="241" actId="2696"/>
          <pc:sldLayoutMkLst>
            <pc:docMk/>
            <pc:sldMasterMk cId="1616017765" sldId="2147483728"/>
            <pc:sldLayoutMk cId="1387950502" sldId="2147483730"/>
          </pc:sldLayoutMkLst>
        </pc:sldLayoutChg>
        <pc:sldLayoutChg chg="del">
          <pc:chgData name="Laia Surralles Solsona" userId="5b079a50-c30e-426c-81c1-9a1baf43d982" providerId="ADAL" clId="{E5C9D9F3-5CA0-4D00-ABA2-6479BD2E459E}" dt="2023-11-27T12:23:24.112" v="241" actId="2696"/>
          <pc:sldLayoutMkLst>
            <pc:docMk/>
            <pc:sldMasterMk cId="1616017765" sldId="2147483728"/>
            <pc:sldLayoutMk cId="4105233936" sldId="2147483731"/>
          </pc:sldLayoutMkLst>
        </pc:sldLayoutChg>
        <pc:sldLayoutChg chg="del">
          <pc:chgData name="Laia Surralles Solsona" userId="5b079a50-c30e-426c-81c1-9a1baf43d982" providerId="ADAL" clId="{E5C9D9F3-5CA0-4D00-ABA2-6479BD2E459E}" dt="2023-11-27T12:23:24.112" v="241" actId="2696"/>
          <pc:sldLayoutMkLst>
            <pc:docMk/>
            <pc:sldMasterMk cId="1616017765" sldId="2147483728"/>
            <pc:sldLayoutMk cId="3797611424" sldId="2147483732"/>
          </pc:sldLayoutMkLst>
        </pc:sldLayoutChg>
        <pc:sldLayoutChg chg="del">
          <pc:chgData name="Laia Surralles Solsona" userId="5b079a50-c30e-426c-81c1-9a1baf43d982" providerId="ADAL" clId="{E5C9D9F3-5CA0-4D00-ABA2-6479BD2E459E}" dt="2023-11-27T12:23:24.112" v="241" actId="2696"/>
          <pc:sldLayoutMkLst>
            <pc:docMk/>
            <pc:sldMasterMk cId="1616017765" sldId="2147483728"/>
            <pc:sldLayoutMk cId="2789740850" sldId="2147483733"/>
          </pc:sldLayoutMkLst>
        </pc:sldLayoutChg>
        <pc:sldLayoutChg chg="del">
          <pc:chgData name="Laia Surralles Solsona" userId="5b079a50-c30e-426c-81c1-9a1baf43d982" providerId="ADAL" clId="{E5C9D9F3-5CA0-4D00-ABA2-6479BD2E459E}" dt="2023-11-27T12:23:24.112" v="241" actId="2696"/>
          <pc:sldLayoutMkLst>
            <pc:docMk/>
            <pc:sldMasterMk cId="1616017765" sldId="2147483728"/>
            <pc:sldLayoutMk cId="2905225141" sldId="2147483734"/>
          </pc:sldLayoutMkLst>
        </pc:sldLayoutChg>
        <pc:sldLayoutChg chg="del">
          <pc:chgData name="Laia Surralles Solsona" userId="5b079a50-c30e-426c-81c1-9a1baf43d982" providerId="ADAL" clId="{E5C9D9F3-5CA0-4D00-ABA2-6479BD2E459E}" dt="2023-11-27T12:23:24.112" v="241" actId="2696"/>
          <pc:sldLayoutMkLst>
            <pc:docMk/>
            <pc:sldMasterMk cId="1616017765" sldId="2147483728"/>
            <pc:sldLayoutMk cId="3635945123" sldId="2147483735"/>
          </pc:sldLayoutMkLst>
        </pc:sldLayoutChg>
        <pc:sldLayoutChg chg="del">
          <pc:chgData name="Laia Surralles Solsona" userId="5b079a50-c30e-426c-81c1-9a1baf43d982" providerId="ADAL" clId="{E5C9D9F3-5CA0-4D00-ABA2-6479BD2E459E}" dt="2023-11-27T12:23:24.112" v="241" actId="2696"/>
          <pc:sldLayoutMkLst>
            <pc:docMk/>
            <pc:sldMasterMk cId="1616017765" sldId="2147483728"/>
            <pc:sldLayoutMk cId="4278135083" sldId="2147483736"/>
          </pc:sldLayoutMkLst>
        </pc:sldLayoutChg>
        <pc:sldLayoutChg chg="del">
          <pc:chgData name="Laia Surralles Solsona" userId="5b079a50-c30e-426c-81c1-9a1baf43d982" providerId="ADAL" clId="{E5C9D9F3-5CA0-4D00-ABA2-6479BD2E459E}" dt="2023-11-27T12:23:24.112" v="241" actId="2696"/>
          <pc:sldLayoutMkLst>
            <pc:docMk/>
            <pc:sldMasterMk cId="1616017765" sldId="2147483728"/>
            <pc:sldLayoutMk cId="1974250613" sldId="2147483737"/>
          </pc:sldLayoutMkLst>
        </pc:sldLayoutChg>
        <pc:sldLayoutChg chg="del">
          <pc:chgData name="Laia Surralles Solsona" userId="5b079a50-c30e-426c-81c1-9a1baf43d982" providerId="ADAL" clId="{E5C9D9F3-5CA0-4D00-ABA2-6479BD2E459E}" dt="2023-11-27T12:23:24.112" v="241" actId="2696"/>
          <pc:sldLayoutMkLst>
            <pc:docMk/>
            <pc:sldMasterMk cId="1616017765" sldId="2147483728"/>
            <pc:sldLayoutMk cId="4228217108" sldId="2147483738"/>
          </pc:sldLayoutMkLst>
        </pc:sldLayoutChg>
        <pc:sldLayoutChg chg="del">
          <pc:chgData name="Laia Surralles Solsona" userId="5b079a50-c30e-426c-81c1-9a1baf43d982" providerId="ADAL" clId="{E5C9D9F3-5CA0-4D00-ABA2-6479BD2E459E}" dt="2023-11-27T12:23:24.112" v="241" actId="2696"/>
          <pc:sldLayoutMkLst>
            <pc:docMk/>
            <pc:sldMasterMk cId="1616017765" sldId="2147483728"/>
            <pc:sldLayoutMk cId="1786927750" sldId="2147483739"/>
          </pc:sldLayoutMkLst>
        </pc:sldLayoutChg>
      </pc:sldMasterChg>
      <pc:sldMasterChg chg="del delSldLayout">
        <pc:chgData name="Laia Surralles Solsona" userId="5b079a50-c30e-426c-81c1-9a1baf43d982" providerId="ADAL" clId="{E5C9D9F3-5CA0-4D00-ABA2-6479BD2E459E}" dt="2023-11-27T12:23:24.112" v="241" actId="2696"/>
        <pc:sldMasterMkLst>
          <pc:docMk/>
          <pc:sldMasterMk cId="3769401831" sldId="2147483740"/>
        </pc:sldMasterMkLst>
        <pc:sldLayoutChg chg="del">
          <pc:chgData name="Laia Surralles Solsona" userId="5b079a50-c30e-426c-81c1-9a1baf43d982" providerId="ADAL" clId="{E5C9D9F3-5CA0-4D00-ABA2-6479BD2E459E}" dt="2023-11-27T12:23:24.112" v="241" actId="2696"/>
          <pc:sldLayoutMkLst>
            <pc:docMk/>
            <pc:sldMasterMk cId="3769401831" sldId="2147483740"/>
            <pc:sldLayoutMk cId="2395682303" sldId="2147483741"/>
          </pc:sldLayoutMkLst>
        </pc:sldLayoutChg>
        <pc:sldLayoutChg chg="del">
          <pc:chgData name="Laia Surralles Solsona" userId="5b079a50-c30e-426c-81c1-9a1baf43d982" providerId="ADAL" clId="{E5C9D9F3-5CA0-4D00-ABA2-6479BD2E459E}" dt="2023-11-27T12:23:24.112" v="241" actId="2696"/>
          <pc:sldLayoutMkLst>
            <pc:docMk/>
            <pc:sldMasterMk cId="3769401831" sldId="2147483740"/>
            <pc:sldLayoutMk cId="1138021913" sldId="2147483742"/>
          </pc:sldLayoutMkLst>
        </pc:sldLayoutChg>
        <pc:sldLayoutChg chg="del">
          <pc:chgData name="Laia Surralles Solsona" userId="5b079a50-c30e-426c-81c1-9a1baf43d982" providerId="ADAL" clId="{E5C9D9F3-5CA0-4D00-ABA2-6479BD2E459E}" dt="2023-11-27T12:23:24.112" v="241" actId="2696"/>
          <pc:sldLayoutMkLst>
            <pc:docMk/>
            <pc:sldMasterMk cId="3769401831" sldId="2147483740"/>
            <pc:sldLayoutMk cId="1186555536" sldId="2147483743"/>
          </pc:sldLayoutMkLst>
        </pc:sldLayoutChg>
        <pc:sldLayoutChg chg="del">
          <pc:chgData name="Laia Surralles Solsona" userId="5b079a50-c30e-426c-81c1-9a1baf43d982" providerId="ADAL" clId="{E5C9D9F3-5CA0-4D00-ABA2-6479BD2E459E}" dt="2023-11-27T12:23:24.112" v="241" actId="2696"/>
          <pc:sldLayoutMkLst>
            <pc:docMk/>
            <pc:sldMasterMk cId="3769401831" sldId="2147483740"/>
            <pc:sldLayoutMk cId="1465829509" sldId="2147483744"/>
          </pc:sldLayoutMkLst>
        </pc:sldLayoutChg>
        <pc:sldLayoutChg chg="del">
          <pc:chgData name="Laia Surralles Solsona" userId="5b079a50-c30e-426c-81c1-9a1baf43d982" providerId="ADAL" clId="{E5C9D9F3-5CA0-4D00-ABA2-6479BD2E459E}" dt="2023-11-27T12:23:24.112" v="241" actId="2696"/>
          <pc:sldLayoutMkLst>
            <pc:docMk/>
            <pc:sldMasterMk cId="3769401831" sldId="2147483740"/>
            <pc:sldLayoutMk cId="3008558791" sldId="2147483745"/>
          </pc:sldLayoutMkLst>
        </pc:sldLayoutChg>
        <pc:sldLayoutChg chg="del">
          <pc:chgData name="Laia Surralles Solsona" userId="5b079a50-c30e-426c-81c1-9a1baf43d982" providerId="ADAL" clId="{E5C9D9F3-5CA0-4D00-ABA2-6479BD2E459E}" dt="2023-11-27T12:23:24.112" v="241" actId="2696"/>
          <pc:sldLayoutMkLst>
            <pc:docMk/>
            <pc:sldMasterMk cId="3769401831" sldId="2147483740"/>
            <pc:sldLayoutMk cId="2574449605" sldId="2147483746"/>
          </pc:sldLayoutMkLst>
        </pc:sldLayoutChg>
        <pc:sldLayoutChg chg="del">
          <pc:chgData name="Laia Surralles Solsona" userId="5b079a50-c30e-426c-81c1-9a1baf43d982" providerId="ADAL" clId="{E5C9D9F3-5CA0-4D00-ABA2-6479BD2E459E}" dt="2023-11-27T12:23:24.112" v="241" actId="2696"/>
          <pc:sldLayoutMkLst>
            <pc:docMk/>
            <pc:sldMasterMk cId="3769401831" sldId="2147483740"/>
            <pc:sldLayoutMk cId="2355386806" sldId="2147483747"/>
          </pc:sldLayoutMkLst>
        </pc:sldLayoutChg>
        <pc:sldLayoutChg chg="del">
          <pc:chgData name="Laia Surralles Solsona" userId="5b079a50-c30e-426c-81c1-9a1baf43d982" providerId="ADAL" clId="{E5C9D9F3-5CA0-4D00-ABA2-6479BD2E459E}" dt="2023-11-27T12:23:24.112" v="241" actId="2696"/>
          <pc:sldLayoutMkLst>
            <pc:docMk/>
            <pc:sldMasterMk cId="3769401831" sldId="2147483740"/>
            <pc:sldLayoutMk cId="3598084268" sldId="2147483748"/>
          </pc:sldLayoutMkLst>
        </pc:sldLayoutChg>
        <pc:sldLayoutChg chg="del">
          <pc:chgData name="Laia Surralles Solsona" userId="5b079a50-c30e-426c-81c1-9a1baf43d982" providerId="ADAL" clId="{E5C9D9F3-5CA0-4D00-ABA2-6479BD2E459E}" dt="2023-11-27T12:23:24.112" v="241" actId="2696"/>
          <pc:sldLayoutMkLst>
            <pc:docMk/>
            <pc:sldMasterMk cId="3769401831" sldId="2147483740"/>
            <pc:sldLayoutMk cId="2453926846" sldId="2147483749"/>
          </pc:sldLayoutMkLst>
        </pc:sldLayoutChg>
        <pc:sldLayoutChg chg="del">
          <pc:chgData name="Laia Surralles Solsona" userId="5b079a50-c30e-426c-81c1-9a1baf43d982" providerId="ADAL" clId="{E5C9D9F3-5CA0-4D00-ABA2-6479BD2E459E}" dt="2023-11-27T12:23:24.112" v="241" actId="2696"/>
          <pc:sldLayoutMkLst>
            <pc:docMk/>
            <pc:sldMasterMk cId="3769401831" sldId="2147483740"/>
            <pc:sldLayoutMk cId="4186468694" sldId="2147483750"/>
          </pc:sldLayoutMkLst>
        </pc:sldLayoutChg>
        <pc:sldLayoutChg chg="del">
          <pc:chgData name="Laia Surralles Solsona" userId="5b079a50-c30e-426c-81c1-9a1baf43d982" providerId="ADAL" clId="{E5C9D9F3-5CA0-4D00-ABA2-6479BD2E459E}" dt="2023-11-27T12:23:24.112" v="241" actId="2696"/>
          <pc:sldLayoutMkLst>
            <pc:docMk/>
            <pc:sldMasterMk cId="3769401831" sldId="2147483740"/>
            <pc:sldLayoutMk cId="3469106985" sldId="2147483751"/>
          </pc:sldLayoutMkLst>
        </pc:sldLayoutChg>
      </pc:sldMasterChg>
      <pc:sldMasterChg chg="del delSldLayout">
        <pc:chgData name="Laia Surralles Solsona" userId="5b079a50-c30e-426c-81c1-9a1baf43d982" providerId="ADAL" clId="{E5C9D9F3-5CA0-4D00-ABA2-6479BD2E459E}" dt="2023-11-27T12:23:24.112" v="241" actId="2696"/>
        <pc:sldMasterMkLst>
          <pc:docMk/>
          <pc:sldMasterMk cId="67596116" sldId="2147483752"/>
        </pc:sldMasterMkLst>
        <pc:sldLayoutChg chg="del">
          <pc:chgData name="Laia Surralles Solsona" userId="5b079a50-c30e-426c-81c1-9a1baf43d982" providerId="ADAL" clId="{E5C9D9F3-5CA0-4D00-ABA2-6479BD2E459E}" dt="2023-11-27T12:23:24.112" v="241" actId="2696"/>
          <pc:sldLayoutMkLst>
            <pc:docMk/>
            <pc:sldMasterMk cId="67596116" sldId="2147483752"/>
            <pc:sldLayoutMk cId="966189483" sldId="2147483753"/>
          </pc:sldLayoutMkLst>
        </pc:sldLayoutChg>
        <pc:sldLayoutChg chg="del">
          <pc:chgData name="Laia Surralles Solsona" userId="5b079a50-c30e-426c-81c1-9a1baf43d982" providerId="ADAL" clId="{E5C9D9F3-5CA0-4D00-ABA2-6479BD2E459E}" dt="2023-11-27T12:23:24.112" v="241" actId="2696"/>
          <pc:sldLayoutMkLst>
            <pc:docMk/>
            <pc:sldMasterMk cId="67596116" sldId="2147483752"/>
            <pc:sldLayoutMk cId="2167073687" sldId="2147483754"/>
          </pc:sldLayoutMkLst>
        </pc:sldLayoutChg>
        <pc:sldLayoutChg chg="del">
          <pc:chgData name="Laia Surralles Solsona" userId="5b079a50-c30e-426c-81c1-9a1baf43d982" providerId="ADAL" clId="{E5C9D9F3-5CA0-4D00-ABA2-6479BD2E459E}" dt="2023-11-27T12:23:24.112" v="241" actId="2696"/>
          <pc:sldLayoutMkLst>
            <pc:docMk/>
            <pc:sldMasterMk cId="67596116" sldId="2147483752"/>
            <pc:sldLayoutMk cId="953699302" sldId="2147483755"/>
          </pc:sldLayoutMkLst>
        </pc:sldLayoutChg>
        <pc:sldLayoutChg chg="del">
          <pc:chgData name="Laia Surralles Solsona" userId="5b079a50-c30e-426c-81c1-9a1baf43d982" providerId="ADAL" clId="{E5C9D9F3-5CA0-4D00-ABA2-6479BD2E459E}" dt="2023-11-27T12:23:24.112" v="241" actId="2696"/>
          <pc:sldLayoutMkLst>
            <pc:docMk/>
            <pc:sldMasterMk cId="67596116" sldId="2147483752"/>
            <pc:sldLayoutMk cId="3089756209" sldId="2147483756"/>
          </pc:sldLayoutMkLst>
        </pc:sldLayoutChg>
        <pc:sldLayoutChg chg="del">
          <pc:chgData name="Laia Surralles Solsona" userId="5b079a50-c30e-426c-81c1-9a1baf43d982" providerId="ADAL" clId="{E5C9D9F3-5CA0-4D00-ABA2-6479BD2E459E}" dt="2023-11-27T12:23:24.112" v="241" actId="2696"/>
          <pc:sldLayoutMkLst>
            <pc:docMk/>
            <pc:sldMasterMk cId="67596116" sldId="2147483752"/>
            <pc:sldLayoutMk cId="2904794845" sldId="2147483757"/>
          </pc:sldLayoutMkLst>
        </pc:sldLayoutChg>
        <pc:sldLayoutChg chg="del">
          <pc:chgData name="Laia Surralles Solsona" userId="5b079a50-c30e-426c-81c1-9a1baf43d982" providerId="ADAL" clId="{E5C9D9F3-5CA0-4D00-ABA2-6479BD2E459E}" dt="2023-11-27T12:23:24.112" v="241" actId="2696"/>
          <pc:sldLayoutMkLst>
            <pc:docMk/>
            <pc:sldMasterMk cId="67596116" sldId="2147483752"/>
            <pc:sldLayoutMk cId="823973360" sldId="2147483758"/>
          </pc:sldLayoutMkLst>
        </pc:sldLayoutChg>
        <pc:sldLayoutChg chg="del">
          <pc:chgData name="Laia Surralles Solsona" userId="5b079a50-c30e-426c-81c1-9a1baf43d982" providerId="ADAL" clId="{E5C9D9F3-5CA0-4D00-ABA2-6479BD2E459E}" dt="2023-11-27T12:23:24.112" v="241" actId="2696"/>
          <pc:sldLayoutMkLst>
            <pc:docMk/>
            <pc:sldMasterMk cId="67596116" sldId="2147483752"/>
            <pc:sldLayoutMk cId="2201861613" sldId="2147483759"/>
          </pc:sldLayoutMkLst>
        </pc:sldLayoutChg>
        <pc:sldLayoutChg chg="del">
          <pc:chgData name="Laia Surralles Solsona" userId="5b079a50-c30e-426c-81c1-9a1baf43d982" providerId="ADAL" clId="{E5C9D9F3-5CA0-4D00-ABA2-6479BD2E459E}" dt="2023-11-27T12:23:24.112" v="241" actId="2696"/>
          <pc:sldLayoutMkLst>
            <pc:docMk/>
            <pc:sldMasterMk cId="67596116" sldId="2147483752"/>
            <pc:sldLayoutMk cId="2242953124" sldId="2147483760"/>
          </pc:sldLayoutMkLst>
        </pc:sldLayoutChg>
        <pc:sldLayoutChg chg="del">
          <pc:chgData name="Laia Surralles Solsona" userId="5b079a50-c30e-426c-81c1-9a1baf43d982" providerId="ADAL" clId="{E5C9D9F3-5CA0-4D00-ABA2-6479BD2E459E}" dt="2023-11-27T12:23:24.112" v="241" actId="2696"/>
          <pc:sldLayoutMkLst>
            <pc:docMk/>
            <pc:sldMasterMk cId="67596116" sldId="2147483752"/>
            <pc:sldLayoutMk cId="4293976008" sldId="2147483761"/>
          </pc:sldLayoutMkLst>
        </pc:sldLayoutChg>
        <pc:sldLayoutChg chg="del">
          <pc:chgData name="Laia Surralles Solsona" userId="5b079a50-c30e-426c-81c1-9a1baf43d982" providerId="ADAL" clId="{E5C9D9F3-5CA0-4D00-ABA2-6479BD2E459E}" dt="2023-11-27T12:23:24.112" v="241" actId="2696"/>
          <pc:sldLayoutMkLst>
            <pc:docMk/>
            <pc:sldMasterMk cId="67596116" sldId="2147483752"/>
            <pc:sldLayoutMk cId="71766459" sldId="2147483762"/>
          </pc:sldLayoutMkLst>
        </pc:sldLayoutChg>
        <pc:sldLayoutChg chg="del">
          <pc:chgData name="Laia Surralles Solsona" userId="5b079a50-c30e-426c-81c1-9a1baf43d982" providerId="ADAL" clId="{E5C9D9F3-5CA0-4D00-ABA2-6479BD2E459E}" dt="2023-11-27T12:23:24.112" v="241" actId="2696"/>
          <pc:sldLayoutMkLst>
            <pc:docMk/>
            <pc:sldMasterMk cId="67596116" sldId="2147483752"/>
            <pc:sldLayoutMk cId="2782272320" sldId="2147483763"/>
          </pc:sldLayoutMkLst>
        </pc:sldLayoutChg>
        <pc:sldLayoutChg chg="del">
          <pc:chgData name="Laia Surralles Solsona" userId="5b079a50-c30e-426c-81c1-9a1baf43d982" providerId="ADAL" clId="{E5C9D9F3-5CA0-4D00-ABA2-6479BD2E459E}" dt="2023-11-27T12:23:24.112" v="241" actId="2696"/>
          <pc:sldLayoutMkLst>
            <pc:docMk/>
            <pc:sldMasterMk cId="67596116" sldId="2147483752"/>
            <pc:sldLayoutMk cId="3245996104" sldId="2147483764"/>
          </pc:sldLayoutMkLst>
        </pc:sldLayoutChg>
      </pc:sldMasterChg>
      <pc:sldMasterChg chg="del delSldLayout">
        <pc:chgData name="Laia Surralles Solsona" userId="5b079a50-c30e-426c-81c1-9a1baf43d982" providerId="ADAL" clId="{E5C9D9F3-5CA0-4D00-ABA2-6479BD2E459E}" dt="2023-11-27T12:23:24.112" v="241" actId="2696"/>
        <pc:sldMasterMkLst>
          <pc:docMk/>
          <pc:sldMasterMk cId="201528126" sldId="2147483765"/>
        </pc:sldMasterMkLst>
        <pc:sldLayoutChg chg="del">
          <pc:chgData name="Laia Surralles Solsona" userId="5b079a50-c30e-426c-81c1-9a1baf43d982" providerId="ADAL" clId="{E5C9D9F3-5CA0-4D00-ABA2-6479BD2E459E}" dt="2023-11-27T12:23:24.112" v="241" actId="2696"/>
          <pc:sldLayoutMkLst>
            <pc:docMk/>
            <pc:sldMasterMk cId="201528126" sldId="2147483765"/>
            <pc:sldLayoutMk cId="2573984335" sldId="2147483766"/>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2235176063" sldId="2147483767"/>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3431968515" sldId="2147483768"/>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3893219041" sldId="2147483769"/>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2516803067" sldId="2147483770"/>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4225484056" sldId="2147483771"/>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2058411169" sldId="2147483772"/>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1807464524" sldId="2147483773"/>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207401325" sldId="2147483774"/>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4231581381" sldId="2147483775"/>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1971553319" sldId="2147483776"/>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2147357974" sldId="2147483777"/>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2107026735" sldId="2147483778"/>
          </pc:sldLayoutMkLst>
        </pc:sldLayoutChg>
        <pc:sldLayoutChg chg="del">
          <pc:chgData name="Laia Surralles Solsona" userId="5b079a50-c30e-426c-81c1-9a1baf43d982" providerId="ADAL" clId="{E5C9D9F3-5CA0-4D00-ABA2-6479BD2E459E}" dt="2023-11-27T12:23:24.112" v="241" actId="2696"/>
          <pc:sldLayoutMkLst>
            <pc:docMk/>
            <pc:sldMasterMk cId="201528126" sldId="2147483765"/>
            <pc:sldLayoutMk cId="4205981068" sldId="2147483779"/>
          </pc:sldLayoutMkLst>
        </pc:sldLayoutChg>
      </pc:sldMasterChg>
    </pc:docChg>
  </pc:docChgLst>
  <pc:docChgLst>
    <pc:chgData name="Laia Surralles Solsona" userId="5b079a50-c30e-426c-81c1-9a1baf43d982" providerId="ADAL" clId="{AB676860-B5E3-4534-88EF-34F4F377E970}"/>
    <pc:docChg chg="undo custSel addSld delSld modSld sldOrd">
      <pc:chgData name="Laia Surralles Solsona" userId="5b079a50-c30e-426c-81c1-9a1baf43d982" providerId="ADAL" clId="{AB676860-B5E3-4534-88EF-34F4F377E970}" dt="2023-11-29T11:49:14.390" v="292"/>
      <pc:docMkLst>
        <pc:docMk/>
      </pc:docMkLst>
      <pc:sldChg chg="add del setBg modNotes">
        <pc:chgData name="Laia Surralles Solsona" userId="5b079a50-c30e-426c-81c1-9a1baf43d982" providerId="ADAL" clId="{AB676860-B5E3-4534-88EF-34F4F377E970}" dt="2023-11-29T09:22:19.157" v="196"/>
        <pc:sldMkLst>
          <pc:docMk/>
          <pc:sldMk cId="0" sldId="256"/>
        </pc:sldMkLst>
      </pc:sldChg>
      <pc:sldChg chg="add del setBg modNotes">
        <pc:chgData name="Laia Surralles Solsona" userId="5b079a50-c30e-426c-81c1-9a1baf43d982" providerId="ADAL" clId="{AB676860-B5E3-4534-88EF-34F4F377E970}" dt="2023-11-29T09:22:19.157" v="196"/>
        <pc:sldMkLst>
          <pc:docMk/>
          <pc:sldMk cId="0" sldId="265"/>
        </pc:sldMkLst>
      </pc:sldChg>
      <pc:sldChg chg="add del setBg modNotes">
        <pc:chgData name="Laia Surralles Solsona" userId="5b079a50-c30e-426c-81c1-9a1baf43d982" providerId="ADAL" clId="{AB676860-B5E3-4534-88EF-34F4F377E970}" dt="2023-11-29T09:22:19.157" v="196"/>
        <pc:sldMkLst>
          <pc:docMk/>
          <pc:sldMk cId="0" sldId="266"/>
        </pc:sldMkLst>
      </pc:sldChg>
      <pc:sldChg chg="add del setBg modNotes">
        <pc:chgData name="Laia Surralles Solsona" userId="5b079a50-c30e-426c-81c1-9a1baf43d982" providerId="ADAL" clId="{AB676860-B5E3-4534-88EF-34F4F377E970}" dt="2023-11-29T09:22:19.157" v="196"/>
        <pc:sldMkLst>
          <pc:docMk/>
          <pc:sldMk cId="0" sldId="267"/>
        </pc:sldMkLst>
      </pc:sldChg>
      <pc:sldChg chg="modSp mod">
        <pc:chgData name="Laia Surralles Solsona" userId="5b079a50-c30e-426c-81c1-9a1baf43d982" providerId="ADAL" clId="{AB676860-B5E3-4534-88EF-34F4F377E970}" dt="2023-11-29T09:19:10.750" v="177" actId="2165"/>
        <pc:sldMkLst>
          <pc:docMk/>
          <pc:sldMk cId="2726072306" sldId="269"/>
        </pc:sldMkLst>
        <pc:graphicFrameChg chg="modGraphic">
          <ac:chgData name="Laia Surralles Solsona" userId="5b079a50-c30e-426c-81c1-9a1baf43d982" providerId="ADAL" clId="{AB676860-B5E3-4534-88EF-34F4F377E970}" dt="2023-11-29T09:19:10.750" v="177" actId="2165"/>
          <ac:graphicFrameMkLst>
            <pc:docMk/>
            <pc:sldMk cId="2726072306" sldId="269"/>
            <ac:graphicFrameMk id="5" creationId="{2B05E879-41C3-4839-B953-B80E58897C7C}"/>
          </ac:graphicFrameMkLst>
        </pc:graphicFrameChg>
      </pc:sldChg>
      <pc:sldChg chg="modSp del mod">
        <pc:chgData name="Laia Surralles Solsona" userId="5b079a50-c30e-426c-81c1-9a1baf43d982" providerId="ADAL" clId="{AB676860-B5E3-4534-88EF-34F4F377E970}" dt="2023-11-29T11:31:20.481" v="265" actId="47"/>
        <pc:sldMkLst>
          <pc:docMk/>
          <pc:sldMk cId="1407600440" sldId="1121"/>
        </pc:sldMkLst>
        <pc:spChg chg="mod">
          <ac:chgData name="Laia Surralles Solsona" userId="5b079a50-c30e-426c-81c1-9a1baf43d982" providerId="ADAL" clId="{AB676860-B5E3-4534-88EF-34F4F377E970}" dt="2023-11-29T11:23:34.854" v="222" actId="1076"/>
          <ac:spMkLst>
            <pc:docMk/>
            <pc:sldMk cId="1407600440" sldId="1121"/>
            <ac:spMk id="3" creationId="{78AAACA7-EE7B-0D6D-64C1-BAEC83E46184}"/>
          </ac:spMkLst>
        </pc:spChg>
        <pc:spChg chg="mod">
          <ac:chgData name="Laia Surralles Solsona" userId="5b079a50-c30e-426c-81c1-9a1baf43d982" providerId="ADAL" clId="{AB676860-B5E3-4534-88EF-34F4F377E970}" dt="2023-11-29T11:24:38.596" v="257" actId="1076"/>
          <ac:spMkLst>
            <pc:docMk/>
            <pc:sldMk cId="1407600440" sldId="1121"/>
            <ac:spMk id="4" creationId="{429F5D58-6BE4-A20D-4C26-01C8D08D3292}"/>
          </ac:spMkLst>
        </pc:spChg>
        <pc:spChg chg="mod">
          <ac:chgData name="Laia Surralles Solsona" userId="5b079a50-c30e-426c-81c1-9a1baf43d982" providerId="ADAL" clId="{AB676860-B5E3-4534-88EF-34F4F377E970}" dt="2023-11-29T11:23:54.651" v="232" actId="14100"/>
          <ac:spMkLst>
            <pc:docMk/>
            <pc:sldMk cId="1407600440" sldId="1121"/>
            <ac:spMk id="14" creationId="{16F39A39-171B-B2E4-3424-12F998682B43}"/>
          </ac:spMkLst>
        </pc:spChg>
        <pc:spChg chg="mod">
          <ac:chgData name="Laia Surralles Solsona" userId="5b079a50-c30e-426c-81c1-9a1baf43d982" providerId="ADAL" clId="{AB676860-B5E3-4534-88EF-34F4F377E970}" dt="2023-11-29T11:24:24.985" v="245" actId="1035"/>
          <ac:spMkLst>
            <pc:docMk/>
            <pc:sldMk cId="1407600440" sldId="1121"/>
            <ac:spMk id="16" creationId="{7E5C25CB-593E-ABA5-792A-8B10332B4170}"/>
          </ac:spMkLst>
        </pc:spChg>
        <pc:picChg chg="mod">
          <ac:chgData name="Laia Surralles Solsona" userId="5b079a50-c30e-426c-81c1-9a1baf43d982" providerId="ADAL" clId="{AB676860-B5E3-4534-88EF-34F4F377E970}" dt="2023-11-29T11:24:21.872" v="241" actId="1035"/>
          <ac:picMkLst>
            <pc:docMk/>
            <pc:sldMk cId="1407600440" sldId="1121"/>
            <ac:picMk id="8" creationId="{9A1ECC02-01D2-3061-1927-2AB1A4F22ED2}"/>
          </ac:picMkLst>
        </pc:picChg>
        <pc:picChg chg="mod">
          <ac:chgData name="Laia Surralles Solsona" userId="5b079a50-c30e-426c-81c1-9a1baf43d982" providerId="ADAL" clId="{AB676860-B5E3-4534-88EF-34F4F377E970}" dt="2023-11-29T11:23:45.321" v="230" actId="1076"/>
          <ac:picMkLst>
            <pc:docMk/>
            <pc:sldMk cId="1407600440" sldId="1121"/>
            <ac:picMk id="11" creationId="{2D60654E-D049-EA37-E84A-1BEBE4CCDED7}"/>
          </ac:picMkLst>
        </pc:picChg>
        <pc:picChg chg="mod modCrop">
          <ac:chgData name="Laia Surralles Solsona" userId="5b079a50-c30e-426c-81c1-9a1baf43d982" providerId="ADAL" clId="{AB676860-B5E3-4534-88EF-34F4F377E970}" dt="2023-11-29T11:23:28.547" v="221" actId="1076"/>
          <ac:picMkLst>
            <pc:docMk/>
            <pc:sldMk cId="1407600440" sldId="1121"/>
            <ac:picMk id="13" creationId="{89FEF300-E10F-6311-5329-AECD59C99230}"/>
          </ac:picMkLst>
        </pc:picChg>
        <pc:picChg chg="mod">
          <ac:chgData name="Laia Surralles Solsona" userId="5b079a50-c30e-426c-81c1-9a1baf43d982" providerId="ADAL" clId="{AB676860-B5E3-4534-88EF-34F4F377E970}" dt="2023-11-29T11:24:33.591" v="256" actId="1076"/>
          <ac:picMkLst>
            <pc:docMk/>
            <pc:sldMk cId="1407600440" sldId="1121"/>
            <ac:picMk id="15" creationId="{FC6C23FC-0EEF-DD98-0D51-69AD7ACC5109}"/>
          </ac:picMkLst>
        </pc:picChg>
        <pc:cxnChg chg="mod">
          <ac:chgData name="Laia Surralles Solsona" userId="5b079a50-c30e-426c-81c1-9a1baf43d982" providerId="ADAL" clId="{AB676860-B5E3-4534-88EF-34F4F377E970}" dt="2023-11-29T11:23:40.967" v="229" actId="1035"/>
          <ac:cxnSpMkLst>
            <pc:docMk/>
            <pc:sldMk cId="1407600440" sldId="1121"/>
            <ac:cxnSpMk id="6" creationId="{FF47B0A7-F7F8-FF91-F3C6-CFC1BDDC25E9}"/>
          </ac:cxnSpMkLst>
        </pc:cxnChg>
        <pc:cxnChg chg="mod">
          <ac:chgData name="Laia Surralles Solsona" userId="5b079a50-c30e-426c-81c1-9a1baf43d982" providerId="ADAL" clId="{AB676860-B5E3-4534-88EF-34F4F377E970}" dt="2023-11-29T11:24:01.524" v="233" actId="1076"/>
          <ac:cxnSpMkLst>
            <pc:docMk/>
            <pc:sldMk cId="1407600440" sldId="1121"/>
            <ac:cxnSpMk id="7" creationId="{9D0855EB-15CB-BD3B-588F-87AFEB7EE45D}"/>
          </ac:cxnSpMkLst>
        </pc:cxnChg>
        <pc:cxnChg chg="mod">
          <ac:chgData name="Laia Surralles Solsona" userId="5b079a50-c30e-426c-81c1-9a1baf43d982" providerId="ADAL" clId="{AB676860-B5E3-4534-88EF-34F4F377E970}" dt="2023-11-29T11:24:28.970" v="255" actId="1035"/>
          <ac:cxnSpMkLst>
            <pc:docMk/>
            <pc:sldMk cId="1407600440" sldId="1121"/>
            <ac:cxnSpMk id="17" creationId="{B3636834-735B-0B6C-E467-73999A745834}"/>
          </ac:cxnSpMkLst>
        </pc:cxnChg>
      </pc:sldChg>
      <pc:sldChg chg="del">
        <pc:chgData name="Laia Surralles Solsona" userId="5b079a50-c30e-426c-81c1-9a1baf43d982" providerId="ADAL" clId="{AB676860-B5E3-4534-88EF-34F4F377E970}" dt="2023-11-29T11:20:26.419" v="204" actId="47"/>
        <pc:sldMkLst>
          <pc:docMk/>
          <pc:sldMk cId="3192929449" sldId="1122"/>
        </pc:sldMkLst>
      </pc:sldChg>
      <pc:sldChg chg="del">
        <pc:chgData name="Laia Surralles Solsona" userId="5b079a50-c30e-426c-81c1-9a1baf43d982" providerId="ADAL" clId="{AB676860-B5E3-4534-88EF-34F4F377E970}" dt="2023-11-29T09:22:28.915" v="202" actId="47"/>
        <pc:sldMkLst>
          <pc:docMk/>
          <pc:sldMk cId="1818797916" sldId="1126"/>
        </pc:sldMkLst>
      </pc:sldChg>
      <pc:sldChg chg="addSp delSp modSp new mod setBg">
        <pc:chgData name="Laia Surralles Solsona" userId="5b079a50-c30e-426c-81c1-9a1baf43d982" providerId="ADAL" clId="{AB676860-B5E3-4534-88EF-34F4F377E970}" dt="2023-11-29T11:36:07.972" v="281" actId="14100"/>
        <pc:sldMkLst>
          <pc:docMk/>
          <pc:sldMk cId="3212363531" sldId="1127"/>
        </pc:sldMkLst>
        <pc:spChg chg="del">
          <ac:chgData name="Laia Surralles Solsona" userId="5b079a50-c30e-426c-81c1-9a1baf43d982" providerId="ADAL" clId="{AB676860-B5E3-4534-88EF-34F4F377E970}" dt="2023-11-29T09:13:08.435" v="1" actId="478"/>
          <ac:spMkLst>
            <pc:docMk/>
            <pc:sldMk cId="3212363531" sldId="1127"/>
            <ac:spMk id="2" creationId="{C4A057E2-BB34-F021-5F6D-6BB5CC840E5E}"/>
          </ac:spMkLst>
        </pc:spChg>
        <pc:spChg chg="mod ord">
          <ac:chgData name="Laia Surralles Solsona" userId="5b079a50-c30e-426c-81c1-9a1baf43d982" providerId="ADAL" clId="{AB676860-B5E3-4534-88EF-34F4F377E970}" dt="2023-11-29T09:20:54.108" v="188" actId="1076"/>
          <ac:spMkLst>
            <pc:docMk/>
            <pc:sldMk cId="3212363531" sldId="1127"/>
            <ac:spMk id="3" creationId="{62CAC01A-A303-04B4-E9A9-C6C8A9AB0DB2}"/>
          </ac:spMkLst>
        </pc:spChg>
        <pc:spChg chg="add mod">
          <ac:chgData name="Laia Surralles Solsona" userId="5b079a50-c30e-426c-81c1-9a1baf43d982" providerId="ADAL" clId="{AB676860-B5E3-4534-88EF-34F4F377E970}" dt="2023-11-29T11:36:07.972" v="281" actId="14100"/>
          <ac:spMkLst>
            <pc:docMk/>
            <pc:sldMk cId="3212363531" sldId="1127"/>
            <ac:spMk id="5" creationId="{6ACED984-5311-57EC-C461-FA5ACFFD7497}"/>
          </ac:spMkLst>
        </pc:spChg>
        <pc:spChg chg="add del">
          <ac:chgData name="Laia Surralles Solsona" userId="5b079a50-c30e-426c-81c1-9a1baf43d982" providerId="ADAL" clId="{AB676860-B5E3-4534-88EF-34F4F377E970}" dt="2023-11-29T09:16:08.384" v="36" actId="26606"/>
          <ac:spMkLst>
            <pc:docMk/>
            <pc:sldMk cId="3212363531" sldId="1127"/>
            <ac:spMk id="9" creationId="{04812C46-200A-4DEB-A05E-3ED6C68C2387}"/>
          </ac:spMkLst>
        </pc:spChg>
        <pc:spChg chg="add del">
          <ac:chgData name="Laia Surralles Solsona" userId="5b079a50-c30e-426c-81c1-9a1baf43d982" providerId="ADAL" clId="{AB676860-B5E3-4534-88EF-34F4F377E970}" dt="2023-11-29T09:16:08.384" v="36" actId="26606"/>
          <ac:spMkLst>
            <pc:docMk/>
            <pc:sldMk cId="3212363531" sldId="1127"/>
            <ac:spMk id="11" creationId="{D1EA859B-E555-4109-94F3-6700E046E008}"/>
          </ac:spMkLst>
        </pc:spChg>
        <pc:picChg chg="add del mod">
          <ac:chgData name="Laia Surralles Solsona" userId="5b079a50-c30e-426c-81c1-9a1baf43d982" providerId="ADAL" clId="{AB676860-B5E3-4534-88EF-34F4F377E970}" dt="2023-11-29T09:16:10.892" v="38" actId="478"/>
          <ac:picMkLst>
            <pc:docMk/>
            <pc:sldMk cId="3212363531" sldId="1127"/>
            <ac:picMk id="4" creationId="{53F63C17-99FB-7FF7-738C-D204C2C879E1}"/>
          </ac:picMkLst>
        </pc:picChg>
      </pc:sldChg>
      <pc:sldChg chg="addSp delSp modSp add mod setBg">
        <pc:chgData name="Laia Surralles Solsona" userId="5b079a50-c30e-426c-81c1-9a1baf43d982" providerId="ADAL" clId="{AB676860-B5E3-4534-88EF-34F4F377E970}" dt="2023-11-29T11:36:49.608" v="288" actId="14100"/>
        <pc:sldMkLst>
          <pc:docMk/>
          <pc:sldMk cId="1809531379" sldId="1128"/>
        </pc:sldMkLst>
        <pc:spChg chg="add del mod">
          <ac:chgData name="Laia Surralles Solsona" userId="5b079a50-c30e-426c-81c1-9a1baf43d982" providerId="ADAL" clId="{AB676860-B5E3-4534-88EF-34F4F377E970}" dt="2023-11-29T11:36:24.537" v="284" actId="478"/>
          <ac:spMkLst>
            <pc:docMk/>
            <pc:sldMk cId="1809531379" sldId="1128"/>
            <ac:spMk id="2" creationId="{F39BAFEC-2860-C0A9-03E2-ED572FC089BD}"/>
          </ac:spMkLst>
        </pc:spChg>
        <pc:spChg chg="mod">
          <ac:chgData name="Laia Surralles Solsona" userId="5b079a50-c30e-426c-81c1-9a1baf43d982" providerId="ADAL" clId="{AB676860-B5E3-4534-88EF-34F4F377E970}" dt="2023-11-29T11:36:39.230" v="285" actId="2085"/>
          <ac:spMkLst>
            <pc:docMk/>
            <pc:sldMk cId="1809531379" sldId="1128"/>
            <ac:spMk id="3" creationId="{62CAC01A-A303-04B4-E9A9-C6C8A9AB0DB2}"/>
          </ac:spMkLst>
        </pc:spChg>
        <pc:spChg chg="add mod">
          <ac:chgData name="Laia Surralles Solsona" userId="5b079a50-c30e-426c-81c1-9a1baf43d982" providerId="ADAL" clId="{AB676860-B5E3-4534-88EF-34F4F377E970}" dt="2023-11-29T11:36:49.608" v="288" actId="14100"/>
          <ac:spMkLst>
            <pc:docMk/>
            <pc:sldMk cId="1809531379" sldId="1128"/>
            <ac:spMk id="4" creationId="{3934141A-9FED-E1FC-25F6-49ABD883332E}"/>
          </ac:spMkLst>
        </pc:spChg>
      </pc:sldChg>
      <pc:sldChg chg="addSp modSp add mod setBg">
        <pc:chgData name="Laia Surralles Solsona" userId="5b079a50-c30e-426c-81c1-9a1baf43d982" providerId="ADAL" clId="{AB676860-B5E3-4534-88EF-34F4F377E970}" dt="2023-11-29T11:36:54.771" v="289"/>
        <pc:sldMkLst>
          <pc:docMk/>
          <pc:sldMk cId="1134872863" sldId="1129"/>
        </pc:sldMkLst>
        <pc:spChg chg="add mod">
          <ac:chgData name="Laia Surralles Solsona" userId="5b079a50-c30e-426c-81c1-9a1baf43d982" providerId="ADAL" clId="{AB676860-B5E3-4534-88EF-34F4F377E970}" dt="2023-11-29T11:35:46.126" v="277" actId="14100"/>
          <ac:spMkLst>
            <pc:docMk/>
            <pc:sldMk cId="1134872863" sldId="1129"/>
            <ac:spMk id="2" creationId="{9F95B01D-1FDB-1975-A745-6023E05160DC}"/>
          </ac:spMkLst>
        </pc:spChg>
        <pc:spChg chg="mod">
          <ac:chgData name="Laia Surralles Solsona" userId="5b079a50-c30e-426c-81c1-9a1baf43d982" providerId="ADAL" clId="{AB676860-B5E3-4534-88EF-34F4F377E970}" dt="2023-11-29T09:21:07.759" v="192" actId="1076"/>
          <ac:spMkLst>
            <pc:docMk/>
            <pc:sldMk cId="1134872863" sldId="1129"/>
            <ac:spMk id="3" creationId="{62CAC01A-A303-04B4-E9A9-C6C8A9AB0DB2}"/>
          </ac:spMkLst>
        </pc:spChg>
      </pc:sldChg>
      <pc:sldChg chg="new del">
        <pc:chgData name="Laia Surralles Solsona" userId="5b079a50-c30e-426c-81c1-9a1baf43d982" providerId="ADAL" clId="{AB676860-B5E3-4534-88EF-34F4F377E970}" dt="2023-11-29T09:20:12.459" v="180" actId="47"/>
        <pc:sldMkLst>
          <pc:docMk/>
          <pc:sldMk cId="2881635898" sldId="1130"/>
        </pc:sldMkLst>
      </pc:sldChg>
      <pc:sldChg chg="addSp modSp add mod setBg">
        <pc:chgData name="Laia Surralles Solsona" userId="5b079a50-c30e-426c-81c1-9a1baf43d982" providerId="ADAL" clId="{AB676860-B5E3-4534-88EF-34F4F377E970}" dt="2023-11-29T11:37:01.242" v="290"/>
        <pc:sldMkLst>
          <pc:docMk/>
          <pc:sldMk cId="1175507637" sldId="1131"/>
        </pc:sldMkLst>
        <pc:spChg chg="mod">
          <ac:chgData name="Laia Surralles Solsona" userId="5b079a50-c30e-426c-81c1-9a1baf43d982" providerId="ADAL" clId="{AB676860-B5E3-4534-88EF-34F4F377E970}" dt="2023-11-29T11:22:25.889" v="216" actId="1076"/>
          <ac:spMkLst>
            <pc:docMk/>
            <pc:sldMk cId="1175507637" sldId="1131"/>
            <ac:spMk id="3" creationId="{62CAC01A-A303-04B4-E9A9-C6C8A9AB0DB2}"/>
          </ac:spMkLst>
        </pc:spChg>
        <pc:spChg chg="add">
          <ac:chgData name="Laia Surralles Solsona" userId="5b079a50-c30e-426c-81c1-9a1baf43d982" providerId="ADAL" clId="{AB676860-B5E3-4534-88EF-34F4F377E970}" dt="2023-11-29T11:21:39.853" v="206" actId="26606"/>
          <ac:spMkLst>
            <pc:docMk/>
            <pc:sldMk cId="1175507637" sldId="1131"/>
            <ac:spMk id="8" creationId="{F13C74B1-5B17-4795-BED0-7140497B445A}"/>
          </ac:spMkLst>
        </pc:spChg>
        <pc:spChg chg="add">
          <ac:chgData name="Laia Surralles Solsona" userId="5b079a50-c30e-426c-81c1-9a1baf43d982" providerId="ADAL" clId="{AB676860-B5E3-4534-88EF-34F4F377E970}" dt="2023-11-29T11:21:39.853" v="206" actId="26606"/>
          <ac:spMkLst>
            <pc:docMk/>
            <pc:sldMk cId="1175507637" sldId="1131"/>
            <ac:spMk id="10" creationId="{D4974D33-8DC5-464E-8C6D-BE58F0669C17}"/>
          </ac:spMkLst>
        </pc:spChg>
        <pc:picChg chg="add mod">
          <ac:chgData name="Laia Surralles Solsona" userId="5b079a50-c30e-426c-81c1-9a1baf43d982" providerId="ADAL" clId="{AB676860-B5E3-4534-88EF-34F4F377E970}" dt="2023-11-29T11:21:39.853" v="206" actId="26606"/>
          <ac:picMkLst>
            <pc:docMk/>
            <pc:sldMk cId="1175507637" sldId="1131"/>
            <ac:picMk id="2" creationId="{C91EB408-DC65-7E99-C92A-BB852EA96C14}"/>
          </ac:picMkLst>
        </pc:picChg>
      </pc:sldChg>
      <pc:sldChg chg="modSp add del mod setBg modNotes">
        <pc:chgData name="Laia Surralles Solsona" userId="5b079a50-c30e-426c-81c1-9a1baf43d982" providerId="ADAL" clId="{AB676860-B5E3-4534-88EF-34F4F377E970}" dt="2023-11-29T09:22:25.451" v="197" actId="27636"/>
        <pc:sldMkLst>
          <pc:docMk/>
          <pc:sldMk cId="0" sldId="1132"/>
        </pc:sldMkLst>
        <pc:spChg chg="mod">
          <ac:chgData name="Laia Surralles Solsona" userId="5b079a50-c30e-426c-81c1-9a1baf43d982" providerId="ADAL" clId="{AB676860-B5E3-4534-88EF-34F4F377E970}" dt="2023-11-29T09:22:25.451" v="197" actId="27636"/>
          <ac:spMkLst>
            <pc:docMk/>
            <pc:sldMk cId="0" sldId="1132"/>
            <ac:spMk id="66" creationId="{00000000-0000-0000-0000-000000000000}"/>
          </ac:spMkLst>
        </pc:spChg>
      </pc:sldChg>
      <pc:sldChg chg="modSp add del mod setBg modNotes">
        <pc:chgData name="Laia Surralles Solsona" userId="5b079a50-c30e-426c-81c1-9a1baf43d982" providerId="ADAL" clId="{AB676860-B5E3-4534-88EF-34F4F377E970}" dt="2023-11-29T09:22:25.462" v="198" actId="27636"/>
        <pc:sldMkLst>
          <pc:docMk/>
          <pc:sldMk cId="0" sldId="1133"/>
        </pc:sldMkLst>
        <pc:spChg chg="mod">
          <ac:chgData name="Laia Surralles Solsona" userId="5b079a50-c30e-426c-81c1-9a1baf43d982" providerId="ADAL" clId="{AB676860-B5E3-4534-88EF-34F4F377E970}" dt="2023-11-29T09:22:25.462" v="198" actId="27636"/>
          <ac:spMkLst>
            <pc:docMk/>
            <pc:sldMk cId="0" sldId="1133"/>
            <ac:spMk id="72" creationId="{00000000-0000-0000-0000-000000000000}"/>
          </ac:spMkLst>
        </pc:spChg>
      </pc:sldChg>
      <pc:sldChg chg="modSp add del mod setBg modNotes">
        <pc:chgData name="Laia Surralles Solsona" userId="5b079a50-c30e-426c-81c1-9a1baf43d982" providerId="ADAL" clId="{AB676860-B5E3-4534-88EF-34F4F377E970}" dt="2023-11-29T09:22:25.482" v="199" actId="27636"/>
        <pc:sldMkLst>
          <pc:docMk/>
          <pc:sldMk cId="0" sldId="1134"/>
        </pc:sldMkLst>
        <pc:spChg chg="mod">
          <ac:chgData name="Laia Surralles Solsona" userId="5b079a50-c30e-426c-81c1-9a1baf43d982" providerId="ADAL" clId="{AB676860-B5E3-4534-88EF-34F4F377E970}" dt="2023-11-29T09:22:25.482" v="199" actId="27636"/>
          <ac:spMkLst>
            <pc:docMk/>
            <pc:sldMk cId="0" sldId="1134"/>
            <ac:spMk id="79" creationId="{00000000-0000-0000-0000-000000000000}"/>
          </ac:spMkLst>
        </pc:spChg>
      </pc:sldChg>
      <pc:sldChg chg="modSp add del mod setBg">
        <pc:chgData name="Laia Surralles Solsona" userId="5b079a50-c30e-426c-81c1-9a1baf43d982" providerId="ADAL" clId="{AB676860-B5E3-4534-88EF-34F4F377E970}" dt="2023-11-29T09:22:25.503" v="200" actId="27636"/>
        <pc:sldMkLst>
          <pc:docMk/>
          <pc:sldMk cId="0" sldId="1135"/>
        </pc:sldMkLst>
        <pc:spChg chg="mod">
          <ac:chgData name="Laia Surralles Solsona" userId="5b079a50-c30e-426c-81c1-9a1baf43d982" providerId="ADAL" clId="{AB676860-B5E3-4534-88EF-34F4F377E970}" dt="2023-11-29T09:22:25.503" v="200" actId="27636"/>
          <ac:spMkLst>
            <pc:docMk/>
            <pc:sldMk cId="0" sldId="1135"/>
            <ac:spMk id="86" creationId="{00000000-0000-0000-0000-000000000000}"/>
          </ac:spMkLst>
        </pc:spChg>
      </pc:sldChg>
      <pc:sldChg chg="add del setBg modNotes">
        <pc:chgData name="Laia Surralles Solsona" userId="5b079a50-c30e-426c-81c1-9a1baf43d982" providerId="ADAL" clId="{AB676860-B5E3-4534-88EF-34F4F377E970}" dt="2023-11-29T09:22:19.157" v="196"/>
        <pc:sldMkLst>
          <pc:docMk/>
          <pc:sldMk cId="0" sldId="1136"/>
        </pc:sldMkLst>
      </pc:sldChg>
      <pc:sldChg chg="add del setBg modNotes">
        <pc:chgData name="Laia Surralles Solsona" userId="5b079a50-c30e-426c-81c1-9a1baf43d982" providerId="ADAL" clId="{AB676860-B5E3-4534-88EF-34F4F377E970}" dt="2023-11-29T09:22:19.157" v="196"/>
        <pc:sldMkLst>
          <pc:docMk/>
          <pc:sldMk cId="0" sldId="1137"/>
        </pc:sldMkLst>
      </pc:sldChg>
      <pc:sldChg chg="add del setBg">
        <pc:chgData name="Laia Surralles Solsona" userId="5b079a50-c30e-426c-81c1-9a1baf43d982" providerId="ADAL" clId="{AB676860-B5E3-4534-88EF-34F4F377E970}" dt="2023-11-29T09:22:19.157" v="196"/>
        <pc:sldMkLst>
          <pc:docMk/>
          <pc:sldMk cId="0" sldId="1138"/>
        </pc:sldMkLst>
      </pc:sldChg>
      <pc:sldChg chg="add del setBg modNotes">
        <pc:chgData name="Laia Surralles Solsona" userId="5b079a50-c30e-426c-81c1-9a1baf43d982" providerId="ADAL" clId="{AB676860-B5E3-4534-88EF-34F4F377E970}" dt="2023-11-29T09:22:19.157" v="196"/>
        <pc:sldMkLst>
          <pc:docMk/>
          <pc:sldMk cId="0" sldId="1139"/>
        </pc:sldMkLst>
      </pc:sldChg>
      <pc:sldChg chg="modSp add del mod setBg">
        <pc:chgData name="Laia Surralles Solsona" userId="5b079a50-c30e-426c-81c1-9a1baf43d982" providerId="ADAL" clId="{AB676860-B5E3-4534-88EF-34F4F377E970}" dt="2023-11-29T09:22:25.557" v="201" actId="27636"/>
        <pc:sldMkLst>
          <pc:docMk/>
          <pc:sldMk cId="0" sldId="1140"/>
        </pc:sldMkLst>
        <pc:spChg chg="mod">
          <ac:chgData name="Laia Surralles Solsona" userId="5b079a50-c30e-426c-81c1-9a1baf43d982" providerId="ADAL" clId="{AB676860-B5E3-4534-88EF-34F4F377E970}" dt="2023-11-29T09:22:25.557" v="201" actId="27636"/>
          <ac:spMkLst>
            <pc:docMk/>
            <pc:sldMk cId="0" sldId="1140"/>
            <ac:spMk id="153" creationId="{00000000-0000-0000-0000-000000000000}"/>
          </ac:spMkLst>
        </pc:spChg>
        <pc:spChg chg="mod">
          <ac:chgData name="Laia Surralles Solsona" userId="5b079a50-c30e-426c-81c1-9a1baf43d982" providerId="ADAL" clId="{AB676860-B5E3-4534-88EF-34F4F377E970}" dt="2023-11-29T09:22:19.157" v="196"/>
          <ac:spMkLst>
            <pc:docMk/>
            <pc:sldMk cId="0" sldId="1140"/>
            <ac:spMk id="154" creationId="{00000000-0000-0000-0000-000000000000}"/>
          </ac:spMkLst>
        </pc:spChg>
      </pc:sldChg>
      <pc:sldChg chg="del">
        <pc:chgData name="Laia Surralles Solsona" userId="5b079a50-c30e-426c-81c1-9a1baf43d982" providerId="ADAL" clId="{AB676860-B5E3-4534-88EF-34F4F377E970}" dt="2023-11-29T09:24:14.674" v="203" actId="47"/>
        <pc:sldMkLst>
          <pc:docMk/>
          <pc:sldMk cId="1785339670" sldId="2667"/>
        </pc:sldMkLst>
      </pc:sldChg>
      <pc:sldChg chg="modSp add mod ord">
        <pc:chgData name="Laia Surralles Solsona" userId="5b079a50-c30e-426c-81c1-9a1baf43d982" providerId="ADAL" clId="{AB676860-B5E3-4534-88EF-34F4F377E970}" dt="2023-11-29T11:49:14.390" v="292"/>
        <pc:sldMkLst>
          <pc:docMk/>
          <pc:sldMk cId="2322339151" sldId="2669"/>
        </pc:sldMkLst>
        <pc:spChg chg="mod">
          <ac:chgData name="Laia Surralles Solsona" userId="5b079a50-c30e-426c-81c1-9a1baf43d982" providerId="ADAL" clId="{AB676860-B5E3-4534-88EF-34F4F377E970}" dt="2023-11-29T11:31:14.332" v="263" actId="1076"/>
          <ac:spMkLst>
            <pc:docMk/>
            <pc:sldMk cId="2322339151" sldId="2669"/>
            <ac:spMk id="4" creationId="{429F5D58-6BE4-A20D-4C26-01C8D08D3292}"/>
          </ac:spMkLst>
        </pc:spChg>
        <pc:spChg chg="mod">
          <ac:chgData name="Laia Surralles Solsona" userId="5b079a50-c30e-426c-81c1-9a1baf43d982" providerId="ADAL" clId="{AB676860-B5E3-4534-88EF-34F4F377E970}" dt="2023-11-29T11:31:19.090" v="264" actId="1076"/>
          <ac:spMkLst>
            <pc:docMk/>
            <pc:sldMk cId="2322339151" sldId="2669"/>
            <ac:spMk id="16" creationId="{7E5C25CB-593E-ABA5-792A-8B10332B4170}"/>
          </ac:spMkLst>
        </pc:spChg>
        <pc:picChg chg="mod">
          <ac:chgData name="Laia Surralles Solsona" userId="5b079a50-c30e-426c-81c1-9a1baf43d982" providerId="ADAL" clId="{AB676860-B5E3-4534-88EF-34F4F377E970}" dt="2023-11-29T11:31:08.291" v="261" actId="1076"/>
          <ac:picMkLst>
            <pc:docMk/>
            <pc:sldMk cId="2322339151" sldId="2669"/>
            <ac:picMk id="8" creationId="{9A1ECC02-01D2-3061-1927-2AB1A4F22ED2}"/>
          </ac:picMkLst>
        </pc:picChg>
        <pc:picChg chg="mod">
          <ac:chgData name="Laia Surralles Solsona" userId="5b079a50-c30e-426c-81c1-9a1baf43d982" providerId="ADAL" clId="{AB676860-B5E3-4534-88EF-34F4F377E970}" dt="2023-11-29T11:31:05.418" v="260" actId="1076"/>
          <ac:picMkLst>
            <pc:docMk/>
            <pc:sldMk cId="2322339151" sldId="2669"/>
            <ac:picMk id="15" creationId="{FC6C23FC-0EEF-DD98-0D51-69AD7ACC5109}"/>
          </ac:picMkLst>
        </pc:picChg>
      </pc:sldChg>
    </pc:docChg>
  </pc:docChgLst>
</pc:chgInfo>
</file>

<file path=ppt/comments/modernComment_2BF_B5268B84.xml><?xml version="1.0" encoding="utf-8"?>
<p188:cmLst xmlns:a="http://schemas.openxmlformats.org/drawingml/2006/main" xmlns:r="http://schemas.openxmlformats.org/officeDocument/2006/relationships" xmlns:p188="http://schemas.microsoft.com/office/powerpoint/2018/8/main">
  <p188:cm id="{E1754DB9-67BA-4BF1-AA1C-7FAE5D87A85A}" authorId="{2CD46D86-358D-201C-C483-4AC0E0B712DE}" status="resolved" created="2023-09-18T08:50:39.465">
    <pc:sldMkLst xmlns:pc="http://schemas.microsoft.com/office/powerpoint/2013/main/command">
      <pc:docMk/>
      <pc:sldMk cId="3039202180" sldId="703"/>
    </pc:sldMkLst>
    <p188:txBody>
      <a:bodyPr/>
      <a:lstStyle/>
      <a:p>
        <a:r>
          <a:rPr lang="en-US"/>
          <a:t>This is specifically about GPECM, so remove reference to Phase III or specify what is meant by it. I would keep it broader than GPECM</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EA213-0F65-4945-984F-465961777182}" type="datetimeFigureOut">
              <a:rPr lang="en-GB" smtClean="0"/>
              <a:t>29/11/2023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C19A7-5C67-4890-9C82-76FB8C152805}" type="slidenum">
              <a:rPr lang="en-GB" smtClean="0"/>
              <a:t>‹#›</a:t>
            </a:fld>
            <a:endParaRPr lang="en-GB"/>
          </a:p>
        </p:txBody>
      </p:sp>
    </p:spTree>
    <p:extLst>
      <p:ext uri="{BB962C8B-B14F-4D97-AF65-F5344CB8AC3E}">
        <p14:creationId xmlns:p14="http://schemas.microsoft.com/office/powerpoint/2010/main" val="42388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nicef.org/documents/leveraging-large-scale-sectoral-programmes-prevent-child-marriage-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exualityworkinggroup.org/resource/are-existing-laws-on-child,-early-and-forced-marriages-and-unions-working-for-adolescent-girls-and-young-wome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1">
                <a:solidFill>
                  <a:srgbClr val="353638"/>
                </a:solidFill>
                <a:effectLst/>
                <a:latin typeface="Calibri" panose="020F0502020204030204" pitchFamily="34" charset="0"/>
                <a:ea typeface="Calibri" panose="020F0502020204030204" pitchFamily="34" charset="0"/>
              </a:rPr>
              <a:t>Nankali  - translation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1">
              <a:solidFill>
                <a:srgbClr val="353638"/>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1">
                <a:solidFill>
                  <a:srgbClr val="353638"/>
                </a:solidFill>
                <a:effectLst/>
                <a:latin typeface="Calibri" panose="020F0502020204030204" pitchFamily="34" charset="0"/>
                <a:ea typeface="Calibri" panose="020F0502020204030204" pitchFamily="34" charset="0"/>
              </a:rPr>
              <a:t>Translations are available in English, French and Spanish </a:t>
            </a:r>
            <a:r>
              <a:rPr lang="en-GB" sz="1800" i="1">
                <a:solidFill>
                  <a:srgbClr val="353638"/>
                </a:solidFill>
                <a:effectLst/>
                <a:latin typeface="Calibri" panose="020F0502020204030204" pitchFamily="34" charset="0"/>
                <a:ea typeface="Calibri" panose="020F0502020204030204" pitchFamily="34" charset="0"/>
              </a:rPr>
              <a:t>– please chose the channel of your choice clicking on the globe icon at the bottom of the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1">
              <a:solidFill>
                <a:srgbClr val="353638"/>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242424"/>
                </a:solidFill>
                <a:effectLst/>
                <a:latin typeface="Segoe UI" panose="020B0502040204020203" pitchFamily="34" charset="0"/>
              </a:rPr>
              <a:t>This session will be recorded and recordings will be shared along with key notes from the session in the follow up resources communication</a:t>
            </a:r>
            <a:br>
              <a:rPr lang="en-GB"/>
            </a:br>
            <a:endParaRPr lang="en-GB"/>
          </a:p>
          <a:p>
            <a:endParaRPr lang="en-GB" b="1" i="0">
              <a:solidFill>
                <a:srgbClr val="24242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8BF1D81-FD66-4763-A708-45D7DC1DB04A}" type="slidenum">
              <a:rPr lang="en-GB" smtClean="0"/>
              <a:t>1</a:t>
            </a:fld>
            <a:endParaRPr lang="en-GB"/>
          </a:p>
        </p:txBody>
      </p:sp>
    </p:spTree>
    <p:extLst>
      <p:ext uri="{BB962C8B-B14F-4D97-AF65-F5344CB8AC3E}">
        <p14:creationId xmlns:p14="http://schemas.microsoft.com/office/powerpoint/2010/main" val="1167338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Calibri"/>
              <a:buChar char="-"/>
            </a:pPr>
            <a:endParaRPr lang="en-US"/>
          </a:p>
        </p:txBody>
      </p:sp>
    </p:spTree>
    <p:extLst>
      <p:ext uri="{BB962C8B-B14F-4D97-AF65-F5344CB8AC3E}">
        <p14:creationId xmlns:p14="http://schemas.microsoft.com/office/powerpoint/2010/main" val="3673769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7356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64538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5063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lgn="l">
              <a:lnSpc>
                <a:spcPct val="90000"/>
              </a:lnSpc>
              <a:spcBef>
                <a:spcPts val="4500"/>
              </a:spcBef>
              <a:buFont typeface="Arial"/>
              <a:buChar char="•"/>
            </a:pPr>
            <a:endParaRPr lang="en-US"/>
          </a:p>
        </p:txBody>
      </p:sp>
    </p:spTree>
    <p:extLst>
      <p:ext uri="{BB962C8B-B14F-4D97-AF65-F5344CB8AC3E}">
        <p14:creationId xmlns:p14="http://schemas.microsoft.com/office/powerpoint/2010/main" val="4250554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endParaRPr lang="en-US" b="1" u="sng">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6ADAC-AFD2-6941-A97E-9A57A860C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369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1A9590-8EC0-7E5D-FE15-0954C1000F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86F282-4EC1-8AB9-B6C2-2E7003A498D2}"/>
              </a:ext>
            </a:extLst>
          </p:cNvPr>
          <p:cNvSpPr txBox="1">
            <a:spLocks noGrp="1"/>
          </p:cNvSpPr>
          <p:nvPr>
            <p:ph type="body" sz="quarter" idx="1"/>
          </p:nvPr>
        </p:nvSpPr>
        <p:spPr/>
        <p:txBody>
          <a:bodyPr/>
          <a:lstStyle/>
          <a:p>
            <a:pPr marL="171450" lvl="0" indent="-171450">
              <a:buSzPct val="100000"/>
              <a:buFont typeface="Arial" pitchFamily="34"/>
              <a:buChar char="•"/>
            </a:pPr>
            <a:endParaRPr lang="en-US">
              <a:cs typeface="Calibri"/>
            </a:endParaRPr>
          </a:p>
        </p:txBody>
      </p:sp>
      <p:sp>
        <p:nvSpPr>
          <p:cNvPr id="4" name="Slide Number Placeholder 3">
            <a:extLst>
              <a:ext uri="{FF2B5EF4-FFF2-40B4-BE49-F238E27FC236}">
                <a16:creationId xmlns:a16="http://schemas.microsoft.com/office/drawing/2014/main" id="{232E1398-1F9A-065A-22C2-802FD6AB97DA}"/>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B7F5-A0DB-A546-BC25-0A80EFDE05B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So first, what works?</a:t>
            </a:r>
          </a:p>
          <a:p>
            <a:r>
              <a:rPr lang="en-US"/>
              <a:t>2.    A variety of approaches to prevent child marriage have been employed over the past few decades.</a:t>
            </a:r>
            <a:endParaRPr lang="en-US">
              <a:cs typeface="Calibri"/>
            </a:endParaRPr>
          </a:p>
          <a:p>
            <a:r>
              <a:rPr lang="en-US"/>
              <a:t>3.    Interventions that show strong evidence of effective can be grouped into the following three approaches:</a:t>
            </a:r>
            <a:endParaRPr lang="en-US">
              <a:cs typeface="Calibri"/>
            </a:endParaRPr>
          </a:p>
          <a:p>
            <a:r>
              <a:rPr lang="en-US"/>
              <a:t>a.    Income and economic strengthening;</a:t>
            </a:r>
            <a:endParaRPr lang="en-US">
              <a:cs typeface="Calibri"/>
            </a:endParaRPr>
          </a:p>
          <a:p>
            <a:r>
              <a:rPr lang="en-US"/>
              <a:t>b.    Education; and</a:t>
            </a:r>
            <a:endParaRPr lang="en-US">
              <a:cs typeface="Calibri"/>
            </a:endParaRPr>
          </a:p>
          <a:p>
            <a:r>
              <a:rPr lang="en-US"/>
              <a:t>c.     Adolescent sexual and reproductive health</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585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Interventions that support girls schooling through cash or in-kind transfers based on coverage ranging from covering 800 girls to 8 million, reveals positive effects on multiple outcomes:</a:t>
            </a:r>
          </a:p>
          <a:p>
            <a:r>
              <a:rPr lang="en-US"/>
              <a:t> a. Reduces the risk of child marriage – Multiple high quality intervention studies, at scale, were found to be effective in delaying marriage </a:t>
            </a:r>
          </a:p>
          <a:p>
            <a:r>
              <a:rPr lang="en-US"/>
              <a:t>b. Delays girls’ sexual debut and delays pregnancy c. Protects against high-risk sex </a:t>
            </a:r>
          </a:p>
          <a:p>
            <a:r>
              <a:rPr lang="en-US"/>
              <a:t>d. Robust evidence base showing that cash transfer </a:t>
            </a:r>
            <a:r>
              <a:rPr lang="en-US" err="1"/>
              <a:t>programmes</a:t>
            </a:r>
            <a:r>
              <a:rPr lang="en-US"/>
              <a:t> are effective in reducing violence against women.</a:t>
            </a:r>
            <a:endParaRPr lang="en-US">
              <a:cs typeface="Calibri"/>
            </a:endParaRPr>
          </a:p>
          <a:p>
            <a:endParaRPr lang="en-US">
              <a:cs typeface="Calibri"/>
            </a:endParaRPr>
          </a:p>
          <a:p>
            <a:r>
              <a:rPr lang="en-US"/>
              <a:t>Also note that cash PLUS interventions are important. Cash transfers alone will not change social norms related to girl and women’s work, marriage and sexuality in the short term. However, when combined with other policies, especially education, they can equip girls to resist unequal and harmful social practices. ‘Plus’ interventions are seen as critical to address deeper gender dynamics Include norm change/awareness-raising activities to account for gender norms mediating the effects of cash transfers.</a:t>
            </a:r>
            <a:endParaRPr lang="en-US">
              <a:cs typeface="Calibri"/>
            </a:endParaRPr>
          </a:p>
          <a:p>
            <a:endParaRPr lang="en-US">
              <a:cs typeface="Calibri"/>
            </a:endParaRPr>
          </a:p>
          <a:p>
            <a:r>
              <a:rPr lang="en-US"/>
              <a:t>Access to transfer - Adopt targeting and enrolment strategies that ensure the most at risk girls have access to the cash transfers.</a:t>
            </a:r>
            <a:endParaRPr lang="en-US">
              <a:cs typeface="Calibri"/>
            </a:endParaRPr>
          </a:p>
          <a:p>
            <a:r>
              <a:rPr lang="en-US"/>
              <a:t> b. Where conditions are used, they should not be punitive of non-compliance and should be as broad-based as possible - For example, cash transfers for education should include non-formal and vocational education</a:t>
            </a:r>
            <a:endParaRPr lang="en-US">
              <a:cs typeface="Calibri"/>
            </a:endParaRPr>
          </a:p>
          <a:p>
            <a:r>
              <a:rPr lang="en-US"/>
              <a:t> c. Size and duration of transfer matters - When cash is enough to cover increasing living costs it can prevent families resorting to negative coping mechanisms. Households that receive transfers for longer periods found longer-term positive outcomes, such as women choosing to withdraw from hazardous jobs to prioritize childcare. </a:t>
            </a:r>
          </a:p>
          <a:p>
            <a:r>
              <a:rPr lang="en-US"/>
              <a:t>d. Deliver at scale and link with systems - State run cash transfers that are part of social protection systems offer the greatest potential for addressing key drivers of child marriage sustainably and at </a:t>
            </a:r>
            <a:r>
              <a:rPr lang="en-US" err="1"/>
              <a:t>scale.This</a:t>
            </a:r>
            <a:r>
              <a:rPr lang="en-US"/>
              <a:t> is particularly important for “plus” components which are cross-sectoral and need to </a:t>
            </a:r>
            <a:endParaRPr lang="en-US">
              <a:cs typeface="Calibri"/>
            </a:endParaRPr>
          </a:p>
          <a:p>
            <a:pPr marL="228600" indent="-228600">
              <a:buFont typeface="Arial"/>
              <a:buChar char="•"/>
            </a:pPr>
            <a:endParaRPr lang="en-US">
              <a:cs typeface="Calibri"/>
            </a:endParaRPr>
          </a:p>
          <a:p>
            <a:pPr marL="228600" indent="-22860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296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moving to vocational skills and training and </a:t>
            </a:r>
            <a:r>
              <a:rPr lang="en-US" err="1"/>
              <a:t>favourable</a:t>
            </a:r>
            <a:r>
              <a:rPr lang="en-US"/>
              <a:t> job markets.</a:t>
            </a:r>
          </a:p>
          <a:p>
            <a:r>
              <a:rPr lang="en-US"/>
              <a:t> </a:t>
            </a:r>
            <a:endParaRPr lang="en-US">
              <a:cs typeface="Calibri" panose="020F0502020204030204"/>
            </a:endParaRPr>
          </a:p>
          <a:p>
            <a:r>
              <a:rPr lang="en-US"/>
              <a:t>Vocational training interventions are those</a:t>
            </a:r>
            <a:r>
              <a:rPr lang="en-US" b="1"/>
              <a:t> </a:t>
            </a:r>
            <a:r>
              <a:rPr lang="en-US"/>
              <a:t>that</a:t>
            </a:r>
            <a:r>
              <a:rPr lang="en-US" b="1"/>
              <a:t> </a:t>
            </a:r>
            <a:r>
              <a:rPr lang="en-US"/>
              <a:t>are designed to equip individuals with the </a:t>
            </a:r>
            <a:r>
              <a:rPr lang="en-US" b="1"/>
              <a:t>skills and knowledge required to perform a specific job or occupation</a:t>
            </a:r>
            <a:r>
              <a:rPr lang="en-US"/>
              <a:t>. </a:t>
            </a:r>
            <a:r>
              <a:rPr lang="en-US" b="1"/>
              <a:t>Most evidence comes largely from RCTs in Bangladesh and Uganda.  I</a:t>
            </a:r>
            <a:r>
              <a:rPr lang="en-US"/>
              <a:t>nterventions worked by </a:t>
            </a:r>
            <a:r>
              <a:rPr lang="en-US" b="1"/>
              <a:t>simultaneously providing girls with two types of human capital: vocational skills to enable them to start small-scale income generating activities and life skills to help them to make informed choices about sex, reproduction and </a:t>
            </a:r>
            <a:r>
              <a:rPr lang="en-US" b="1" err="1"/>
              <a:t>marriage.For</a:t>
            </a:r>
            <a:r>
              <a:rPr lang="en-US" b="1"/>
              <a:t> example, girls who participated in vocational training and financial literacy program for two years in Uganda run by BRAC were 58% less likely to marry early. </a:t>
            </a:r>
            <a:endParaRPr lang="en-US" b="1">
              <a:cs typeface="Calibri"/>
            </a:endParaRPr>
          </a:p>
          <a:p>
            <a:r>
              <a:rPr lang="en-US"/>
              <a:t> </a:t>
            </a:r>
            <a:endParaRPr lang="en-US">
              <a:cs typeface="Calibri" panose="020F0502020204030204"/>
            </a:endParaRPr>
          </a:p>
          <a:p>
            <a:r>
              <a:rPr lang="en-US">
                <a:cs typeface="Calibri" panose="020F0502020204030204"/>
              </a:rPr>
              <a:t>With regard to implementation, </a:t>
            </a:r>
            <a:r>
              <a:rPr lang="en-US"/>
              <a:t>consider delivery beyond just schools to reach out of schoolgirls. </a:t>
            </a:r>
          </a:p>
          <a:p>
            <a:endParaRPr lang="en-US"/>
          </a:p>
          <a:p>
            <a:r>
              <a:rPr lang="en-US"/>
              <a:t>Evidence on </a:t>
            </a:r>
            <a:r>
              <a:rPr lang="en-US" err="1"/>
              <a:t>favourable</a:t>
            </a:r>
            <a:r>
              <a:rPr lang="en-US"/>
              <a:t> job markets is promising from South Asia. The very large positive effects in two studies on favorable job markets for women in India and Bangladesh provide some indication that not just investment in, but the visible promise of economic opportunities for girls in early adulthood, is important in delaying marriage.  A study from Bangladesh shows that by the authors’ estimates, the impact of the presence of garment factories in Bangladesh is many times larger in delaying marriage than even the massive government-supported female secondary school stipend program. Similarly, macro policies supporting female employment in the garment industry in Bangladesh or the outsourcing boom in India also affected girls and young women in very large numbers. From the available evidence, these two approaches demonstrate a combination of success, as well as scale and sustainability, more extensively than any other category of interventions.</a:t>
            </a:r>
            <a:endParaRPr lang="en-US">
              <a:cs typeface="Calibri"/>
            </a:endParaRPr>
          </a:p>
          <a:p>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300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err="1"/>
              <a:t>Welcome</a:t>
            </a:r>
            <a:r>
              <a:rPr lang="es-ES" b="1"/>
              <a:t> </a:t>
            </a:r>
            <a:r>
              <a:rPr lang="es-ES" b="1" err="1"/>
              <a:t>from</a:t>
            </a:r>
            <a:r>
              <a:rPr lang="es-ES" b="1"/>
              <a:t> </a:t>
            </a:r>
            <a:r>
              <a:rPr lang="es-ES" b="1" err="1"/>
              <a:t>Nankali</a:t>
            </a:r>
            <a:r>
              <a:rPr lang="es-ES" b="1"/>
              <a:t>: XXXX</a:t>
            </a:r>
          </a:p>
          <a:p>
            <a:endParaRPr lang="es-ES" b="1"/>
          </a:p>
          <a:p>
            <a:r>
              <a:rPr lang="es-ES" b="1"/>
              <a:t>CRANK </a:t>
            </a:r>
            <a:r>
              <a:rPr lang="es-ES" b="1" err="1"/>
              <a:t>platform</a:t>
            </a:r>
            <a:r>
              <a:rPr lang="es-ES" b="1"/>
              <a:t> - </a:t>
            </a:r>
            <a:r>
              <a:rPr lang="es-ES" b="0" err="1"/>
              <a:t>if</a:t>
            </a:r>
            <a:r>
              <a:rPr lang="es-ES" b="0"/>
              <a:t> </a:t>
            </a:r>
            <a:r>
              <a:rPr lang="es-ES" b="0" err="1"/>
              <a:t>you</a:t>
            </a:r>
            <a:r>
              <a:rPr lang="es-ES" b="0"/>
              <a:t> </a:t>
            </a:r>
            <a:r>
              <a:rPr lang="es-ES" b="0" err="1"/>
              <a:t>want</a:t>
            </a:r>
            <a:r>
              <a:rPr lang="es-ES" b="0"/>
              <a:t> </a:t>
            </a:r>
            <a:r>
              <a:rPr lang="es-ES" b="0" err="1"/>
              <a:t>to</a:t>
            </a:r>
            <a:r>
              <a:rPr lang="es-ES" b="0"/>
              <a:t> </a:t>
            </a:r>
            <a:r>
              <a:rPr lang="es-ES" b="0" err="1"/>
              <a:t>refer</a:t>
            </a:r>
            <a:r>
              <a:rPr lang="es-ES" b="0"/>
              <a:t> </a:t>
            </a:r>
            <a:r>
              <a:rPr lang="es-ES" b="0" err="1"/>
              <a:t>to</a:t>
            </a:r>
            <a:r>
              <a:rPr lang="es-ES" b="0"/>
              <a:t> </a:t>
            </a:r>
            <a:r>
              <a:rPr lang="es-ES" b="0" err="1"/>
              <a:t>any</a:t>
            </a:r>
            <a:r>
              <a:rPr lang="es-ES" b="0"/>
              <a:t> of </a:t>
            </a:r>
            <a:r>
              <a:rPr lang="es-ES" b="0" err="1"/>
              <a:t>these</a:t>
            </a:r>
            <a:r>
              <a:rPr lang="es-ES" b="0"/>
              <a:t> </a:t>
            </a:r>
            <a:r>
              <a:rPr lang="es-ES" b="0" err="1"/>
              <a:t>points</a:t>
            </a:r>
            <a:r>
              <a:rPr lang="es-ES" b="0"/>
              <a:t> </a:t>
            </a:r>
            <a:r>
              <a:rPr lang="es-ES" b="0" err="1"/>
              <a:t>Nankali</a:t>
            </a:r>
            <a:r>
              <a:rPr lang="es-ES" b="0"/>
              <a:t>, </a:t>
            </a:r>
            <a:r>
              <a:rPr lang="es-ES" b="0" err="1"/>
              <a:t>but</a:t>
            </a:r>
            <a:r>
              <a:rPr lang="es-ES" b="0"/>
              <a:t> </a:t>
            </a:r>
            <a:r>
              <a:rPr lang="es-ES" b="0" err="1"/>
              <a:t>please</a:t>
            </a:r>
            <a:r>
              <a:rPr lang="es-ES" b="0"/>
              <a:t> </a:t>
            </a:r>
            <a:r>
              <a:rPr lang="es-ES" b="0" err="1"/>
              <a:t>feel</a:t>
            </a:r>
            <a:r>
              <a:rPr lang="es-ES" b="0"/>
              <a:t> free </a:t>
            </a:r>
            <a:r>
              <a:rPr lang="es-ES" b="0" err="1"/>
              <a:t>to</a:t>
            </a:r>
            <a:r>
              <a:rPr lang="es-ES" b="0"/>
              <a:t> </a:t>
            </a:r>
            <a:r>
              <a:rPr lang="es-ES" b="0" err="1"/>
              <a:t>take</a:t>
            </a:r>
            <a:r>
              <a:rPr lang="es-ES" b="0"/>
              <a:t> </a:t>
            </a:r>
            <a:r>
              <a:rPr lang="es-ES" b="0" err="1"/>
              <a:t>your</a:t>
            </a:r>
            <a:r>
              <a:rPr lang="es-ES" b="0"/>
              <a:t> </a:t>
            </a:r>
            <a:r>
              <a:rPr lang="es-ES" b="0" err="1"/>
              <a:t>own</a:t>
            </a:r>
            <a:r>
              <a:rPr lang="es-ES" b="0"/>
              <a:t> </a:t>
            </a:r>
            <a:r>
              <a:rPr lang="es-ES" b="0" err="1"/>
              <a:t>approach</a:t>
            </a:r>
            <a:r>
              <a:rPr lang="es-ES" b="0"/>
              <a:t>:  </a:t>
            </a:r>
          </a:p>
          <a:p>
            <a:endParaRPr lang="es-ES" b="1"/>
          </a:p>
          <a:p>
            <a:pPr marL="628650" lvl="1" indent="-171450">
              <a:buFont typeface="Arial" panose="020B0604020202020204" pitchFamily="34" charset="0"/>
              <a:buChar char="•"/>
            </a:pPr>
            <a:r>
              <a:rPr lang="es-ES" b="1" err="1"/>
              <a:t>The</a:t>
            </a:r>
            <a:r>
              <a:rPr lang="es-ES" b="1"/>
              <a:t> CRANK  - </a:t>
            </a:r>
            <a:r>
              <a:rPr lang="es-ES" b="1" err="1"/>
              <a:t>provides</a:t>
            </a:r>
            <a:r>
              <a:rPr lang="es-ES" b="1"/>
              <a:t> a </a:t>
            </a:r>
            <a:r>
              <a:rPr lang="es-ES" b="1" err="1"/>
              <a:t>platform</a:t>
            </a:r>
            <a:r>
              <a:rPr lang="es-ES" b="1"/>
              <a:t> </a:t>
            </a:r>
            <a:r>
              <a:rPr lang="es-ES" b="1" err="1"/>
              <a:t>for</a:t>
            </a:r>
            <a:r>
              <a:rPr lang="es-ES" b="1"/>
              <a:t> a </a:t>
            </a:r>
            <a:r>
              <a:rPr lang="es-ES" b="1" err="1"/>
              <a:t>better</a:t>
            </a:r>
            <a:r>
              <a:rPr lang="es-ES" b="1"/>
              <a:t> </a:t>
            </a:r>
            <a:r>
              <a:rPr lang="es-ES" b="1" err="1"/>
              <a:t>coordinated</a:t>
            </a:r>
            <a:r>
              <a:rPr lang="es-ES" b="1"/>
              <a:t> and </a:t>
            </a:r>
            <a:r>
              <a:rPr lang="es-ES" b="1" err="1"/>
              <a:t>harmonised</a:t>
            </a:r>
            <a:r>
              <a:rPr lang="es-ES" b="1"/>
              <a:t> global </a:t>
            </a:r>
            <a:r>
              <a:rPr lang="es-ES" b="1" err="1"/>
              <a:t>research</a:t>
            </a:r>
            <a:r>
              <a:rPr lang="es-ES" b="1"/>
              <a:t> </a:t>
            </a:r>
            <a:r>
              <a:rPr lang="es-ES" b="1" err="1"/>
              <a:t>on</a:t>
            </a:r>
            <a:r>
              <a:rPr lang="es-ES" b="1"/>
              <a:t> </a:t>
            </a:r>
            <a:r>
              <a:rPr lang="es-ES" b="1" err="1"/>
              <a:t>child</a:t>
            </a:r>
            <a:r>
              <a:rPr lang="es-ES" b="1"/>
              <a:t> </a:t>
            </a:r>
            <a:r>
              <a:rPr lang="es-ES" b="1" err="1"/>
              <a:t>marriage</a:t>
            </a:r>
            <a:r>
              <a:rPr lang="es-ES" b="1"/>
              <a:t> </a:t>
            </a:r>
            <a:r>
              <a:rPr lang="en-GB"/>
              <a:t>responding to priority needs and gaps of policy makers and practitioners</a:t>
            </a:r>
            <a:endParaRPr lang="es-ES"/>
          </a:p>
          <a:p>
            <a:pPr lvl="1"/>
            <a:endParaRPr lang="es-ES" b="0"/>
          </a:p>
          <a:p>
            <a:pPr marL="628650" lvl="1" indent="-171450">
              <a:buFont typeface="Arial" panose="020B0604020202020204" pitchFamily="34" charset="0"/>
              <a:buChar char="•"/>
            </a:pPr>
            <a:r>
              <a:rPr lang="es-ES" b="0" err="1"/>
              <a:t>Promotes</a:t>
            </a:r>
            <a:r>
              <a:rPr lang="es-ES" b="0"/>
              <a:t> </a:t>
            </a:r>
            <a:r>
              <a:rPr lang="es-ES" b="1" err="1"/>
              <a:t>Reserach</a:t>
            </a:r>
            <a:r>
              <a:rPr lang="es-ES" b="1"/>
              <a:t> </a:t>
            </a:r>
            <a:r>
              <a:rPr lang="es-ES" b="1" err="1"/>
              <a:t>to</a:t>
            </a:r>
            <a:r>
              <a:rPr lang="es-ES" b="1"/>
              <a:t> </a:t>
            </a:r>
            <a:r>
              <a:rPr lang="es-ES" b="1" err="1"/>
              <a:t>Action</a:t>
            </a:r>
            <a:r>
              <a:rPr lang="es-ES"/>
              <a:t>: -  </a:t>
            </a:r>
            <a:r>
              <a:rPr lang="es-ES" err="1"/>
              <a:t>encourages</a:t>
            </a:r>
            <a:r>
              <a:rPr lang="es-ES"/>
              <a:t> </a:t>
            </a:r>
            <a:r>
              <a:rPr lang="es-ES" err="1"/>
              <a:t>uptake</a:t>
            </a:r>
            <a:r>
              <a:rPr lang="es-ES"/>
              <a:t> of </a:t>
            </a:r>
            <a:r>
              <a:rPr lang="es-ES" err="1"/>
              <a:t>latestest</a:t>
            </a:r>
            <a:r>
              <a:rPr lang="es-ES"/>
              <a:t> </a:t>
            </a:r>
            <a:r>
              <a:rPr lang="es-ES" err="1"/>
              <a:t>evidence</a:t>
            </a:r>
            <a:r>
              <a:rPr lang="es-ES"/>
              <a:t> </a:t>
            </a:r>
            <a:r>
              <a:rPr lang="es-ES" err="1"/>
              <a:t>on</a:t>
            </a:r>
            <a:r>
              <a:rPr lang="es-ES"/>
              <a:t> </a:t>
            </a:r>
            <a:r>
              <a:rPr lang="es-ES" err="1"/>
              <a:t>priority</a:t>
            </a:r>
            <a:r>
              <a:rPr lang="es-ES"/>
              <a:t> </a:t>
            </a:r>
            <a:r>
              <a:rPr lang="es-ES" err="1"/>
              <a:t>topics</a:t>
            </a:r>
            <a:r>
              <a:rPr lang="es-ES"/>
              <a:t> </a:t>
            </a:r>
            <a:r>
              <a:rPr lang="es-ES" err="1"/>
              <a:t>by</a:t>
            </a:r>
            <a:r>
              <a:rPr lang="es-ES"/>
              <a:t> </a:t>
            </a:r>
            <a:r>
              <a:rPr lang="es-ES" err="1"/>
              <a:t>policy</a:t>
            </a:r>
            <a:r>
              <a:rPr lang="es-ES"/>
              <a:t> </a:t>
            </a:r>
            <a:r>
              <a:rPr lang="es-ES" err="1"/>
              <a:t>makers</a:t>
            </a:r>
            <a:r>
              <a:rPr lang="es-ES"/>
              <a:t> and </a:t>
            </a:r>
            <a:r>
              <a:rPr lang="es-ES" err="1"/>
              <a:t>practitioners</a:t>
            </a:r>
            <a:r>
              <a:rPr lang="es-ES"/>
              <a:t> </a:t>
            </a:r>
            <a:r>
              <a:rPr lang="es-ES" err="1"/>
              <a:t>though</a:t>
            </a:r>
            <a:r>
              <a:rPr lang="es-ES"/>
              <a:t> </a:t>
            </a:r>
            <a:r>
              <a:rPr lang="es-ES" err="1"/>
              <a:t>our</a:t>
            </a:r>
            <a:r>
              <a:rPr lang="es-ES"/>
              <a:t> </a:t>
            </a:r>
            <a:r>
              <a:rPr lang="es-ES" err="1"/>
              <a:t>quarterly</a:t>
            </a:r>
            <a:r>
              <a:rPr lang="es-ES"/>
              <a:t> </a:t>
            </a:r>
            <a:r>
              <a:rPr lang="es-ES" err="1"/>
              <a:t>research</a:t>
            </a:r>
            <a:r>
              <a:rPr lang="es-ES"/>
              <a:t> meetings and </a:t>
            </a:r>
            <a:r>
              <a:rPr lang="es-ES" err="1"/>
              <a:t>resource</a:t>
            </a:r>
            <a:r>
              <a:rPr lang="es-ES"/>
              <a:t> </a:t>
            </a:r>
            <a:r>
              <a:rPr lang="es-ES" err="1"/>
              <a:t>pages</a:t>
            </a:r>
            <a:r>
              <a:rPr lang="es-ES"/>
              <a:t> </a:t>
            </a:r>
          </a:p>
          <a:p>
            <a:pPr lvl="1"/>
            <a:endParaRPr lang="en-US"/>
          </a:p>
          <a:p>
            <a:pPr marL="628650" lvl="1" indent="-171450">
              <a:buFont typeface="Arial"/>
              <a:buChar char="•"/>
            </a:pPr>
            <a:r>
              <a:rPr lang="es-ES" err="1"/>
              <a:t>It</a:t>
            </a:r>
            <a:r>
              <a:rPr lang="es-ES"/>
              <a:t> </a:t>
            </a:r>
            <a:r>
              <a:rPr lang="es-ES" err="1"/>
              <a:t>is</a:t>
            </a:r>
            <a:r>
              <a:rPr lang="es-ES"/>
              <a:t> </a:t>
            </a:r>
            <a:r>
              <a:rPr lang="es-ES" err="1"/>
              <a:t>also</a:t>
            </a:r>
            <a:r>
              <a:rPr lang="es-ES"/>
              <a:t> </a:t>
            </a:r>
            <a:r>
              <a:rPr lang="es-ES" b="1"/>
              <a:t>a </a:t>
            </a:r>
            <a:r>
              <a:rPr lang="es-ES" b="1" err="1"/>
              <a:t>knowledge</a:t>
            </a:r>
            <a:r>
              <a:rPr lang="es-ES" b="1"/>
              <a:t> </a:t>
            </a:r>
            <a:r>
              <a:rPr lang="es-ES" b="1" err="1"/>
              <a:t>management</a:t>
            </a:r>
            <a:r>
              <a:rPr lang="es-ES" b="1"/>
              <a:t> </a:t>
            </a:r>
            <a:r>
              <a:rPr lang="es-ES" b="1" err="1"/>
              <a:t>mechanism</a:t>
            </a:r>
            <a:r>
              <a:rPr lang="es-ES"/>
              <a:t> -  </a:t>
            </a:r>
            <a:r>
              <a:rPr lang="es-ES" err="1"/>
              <a:t>synthesising</a:t>
            </a:r>
            <a:r>
              <a:rPr lang="es-ES"/>
              <a:t> </a:t>
            </a:r>
            <a:r>
              <a:rPr lang="es-ES" err="1"/>
              <a:t>the</a:t>
            </a:r>
            <a:r>
              <a:rPr lang="es-ES"/>
              <a:t> </a:t>
            </a:r>
            <a:r>
              <a:rPr lang="es-ES" err="1"/>
              <a:t>latest</a:t>
            </a:r>
            <a:r>
              <a:rPr lang="es-ES"/>
              <a:t> </a:t>
            </a:r>
            <a:r>
              <a:rPr lang="es-ES" err="1"/>
              <a:t>evidence</a:t>
            </a:r>
            <a:r>
              <a:rPr lang="es-ES"/>
              <a:t> </a:t>
            </a:r>
            <a:r>
              <a:rPr lang="es-ES" err="1"/>
              <a:t>with</a:t>
            </a:r>
            <a:r>
              <a:rPr lang="es-ES"/>
              <a:t> </a:t>
            </a:r>
            <a:r>
              <a:rPr lang="es-ES" err="1"/>
              <a:t>key</a:t>
            </a:r>
            <a:r>
              <a:rPr lang="es-ES"/>
              <a:t> </a:t>
            </a:r>
            <a:r>
              <a:rPr lang="es-ES" err="1"/>
              <a:t>takeaways</a:t>
            </a:r>
            <a:r>
              <a:rPr lang="es-ES"/>
              <a:t> in </a:t>
            </a:r>
            <a:r>
              <a:rPr lang="es-ES" err="1"/>
              <a:t>our</a:t>
            </a:r>
            <a:r>
              <a:rPr lang="es-ES"/>
              <a:t> </a:t>
            </a:r>
            <a:r>
              <a:rPr lang="es-ES" err="1"/>
              <a:t>biannual</a:t>
            </a:r>
            <a:r>
              <a:rPr lang="es-ES"/>
              <a:t> </a:t>
            </a:r>
            <a:r>
              <a:rPr lang="es-ES" err="1"/>
              <a:t>Research</a:t>
            </a:r>
            <a:r>
              <a:rPr lang="es-ES"/>
              <a:t> </a:t>
            </a:r>
            <a:r>
              <a:rPr lang="es-ES" err="1"/>
              <a:t>Spotlights</a:t>
            </a:r>
            <a:r>
              <a:rPr lang="es-ES"/>
              <a:t> and </a:t>
            </a:r>
            <a:r>
              <a:rPr lang="es-ES" err="1"/>
              <a:t>through</a:t>
            </a:r>
            <a:r>
              <a:rPr lang="es-ES"/>
              <a:t> </a:t>
            </a:r>
            <a:r>
              <a:rPr lang="es-ES" err="1"/>
              <a:t>the</a:t>
            </a:r>
            <a:r>
              <a:rPr lang="es-ES"/>
              <a:t> CRANK </a:t>
            </a:r>
            <a:r>
              <a:rPr lang="en-GB"/>
              <a:t>Research Tracker facilitating member coordination on research and avoiding duplication of research efforts.</a:t>
            </a:r>
          </a:p>
          <a:p>
            <a:pPr marL="628650" lvl="1" indent="-171450">
              <a:buFont typeface="Arial"/>
              <a:buChar char="•"/>
            </a:pPr>
            <a:endParaRPr lang="en-GB"/>
          </a:p>
          <a:p>
            <a:pPr marL="0" indent="0">
              <a:buFont typeface="Arial"/>
              <a:buNone/>
            </a:pPr>
            <a:r>
              <a:rPr lang="en-GB" b="1"/>
              <a:t>Importance of this topic:</a:t>
            </a:r>
            <a:r>
              <a:rPr lang="es-ES" b="0"/>
              <a:t>- </a:t>
            </a:r>
            <a:r>
              <a:rPr lang="es-ES" b="0" err="1"/>
              <a:t>need</a:t>
            </a:r>
            <a:r>
              <a:rPr lang="es-ES" b="0"/>
              <a:t> </a:t>
            </a:r>
            <a:r>
              <a:rPr lang="es-ES" b="0" err="1"/>
              <a:t>to</a:t>
            </a:r>
            <a:r>
              <a:rPr lang="es-ES" b="0"/>
              <a:t> </a:t>
            </a:r>
            <a:r>
              <a:rPr lang="es-ES" b="0" err="1"/>
              <a:t>accelerate</a:t>
            </a:r>
            <a:r>
              <a:rPr lang="es-ES" b="0"/>
              <a:t> </a:t>
            </a:r>
            <a:r>
              <a:rPr lang="es-ES" b="0" err="1"/>
              <a:t>prevention</a:t>
            </a:r>
            <a:r>
              <a:rPr lang="es-ES" b="0"/>
              <a:t> of </a:t>
            </a:r>
            <a:r>
              <a:rPr lang="es-ES" b="0" err="1"/>
              <a:t>child</a:t>
            </a:r>
            <a:r>
              <a:rPr lang="es-ES" b="0"/>
              <a:t> </a:t>
            </a:r>
            <a:r>
              <a:rPr lang="es-ES" b="0" err="1"/>
              <a:t>marraige</a:t>
            </a:r>
            <a:r>
              <a:rPr lang="es-ES" b="0"/>
              <a:t> at </a:t>
            </a:r>
            <a:r>
              <a:rPr lang="es-ES" b="0" err="1"/>
              <a:t>scale</a:t>
            </a:r>
            <a:r>
              <a:rPr lang="es-ES" b="0"/>
              <a:t> </a:t>
            </a:r>
            <a:r>
              <a:rPr lang="es-ES" b="0" err="1"/>
              <a:t>if</a:t>
            </a:r>
            <a:r>
              <a:rPr lang="es-ES" b="0"/>
              <a:t> </a:t>
            </a:r>
            <a:r>
              <a:rPr lang="es-ES" b="0" err="1"/>
              <a:t>we</a:t>
            </a:r>
            <a:r>
              <a:rPr lang="es-ES" b="0"/>
              <a:t> are </a:t>
            </a:r>
            <a:r>
              <a:rPr lang="es-ES" b="0" err="1"/>
              <a:t>to</a:t>
            </a:r>
            <a:r>
              <a:rPr lang="es-ES" b="0"/>
              <a:t> </a:t>
            </a:r>
            <a:r>
              <a:rPr lang="es-ES" b="0" err="1"/>
              <a:t>meet</a:t>
            </a:r>
            <a:r>
              <a:rPr lang="es-ES" b="0"/>
              <a:t> </a:t>
            </a:r>
            <a:r>
              <a:rPr lang="es-ES" b="0" err="1"/>
              <a:t>our</a:t>
            </a:r>
            <a:r>
              <a:rPr lang="es-ES" b="0"/>
              <a:t> targets etc.  </a:t>
            </a:r>
            <a:r>
              <a:rPr lang="es-ES" b="0" err="1"/>
              <a:t>You</a:t>
            </a:r>
            <a:r>
              <a:rPr lang="es-ES" b="0"/>
              <a:t> can </a:t>
            </a:r>
            <a:r>
              <a:rPr lang="es-ES" b="0" err="1"/>
              <a:t>draw</a:t>
            </a:r>
            <a:r>
              <a:rPr lang="es-ES" b="0"/>
              <a:t> </a:t>
            </a:r>
            <a:r>
              <a:rPr lang="es-ES" b="0" err="1"/>
              <a:t>from</a:t>
            </a:r>
            <a:r>
              <a:rPr lang="es-ES" b="0"/>
              <a:t> </a:t>
            </a:r>
            <a:r>
              <a:rPr lang="es-ES" b="0" err="1"/>
              <a:t>some</a:t>
            </a:r>
            <a:r>
              <a:rPr lang="es-ES" b="0"/>
              <a:t> of </a:t>
            </a:r>
            <a:r>
              <a:rPr lang="es-ES" b="0" err="1"/>
              <a:t>this</a:t>
            </a:r>
            <a:r>
              <a:rPr lang="es-ES" b="0"/>
              <a:t> </a:t>
            </a:r>
            <a:r>
              <a:rPr lang="es-ES" b="0" err="1"/>
              <a:t>text</a:t>
            </a:r>
            <a:r>
              <a:rPr lang="es-ES" b="0"/>
              <a:t> </a:t>
            </a:r>
            <a:r>
              <a:rPr lang="es-ES" b="0" err="1"/>
              <a:t>if</a:t>
            </a:r>
            <a:r>
              <a:rPr lang="es-ES" b="0"/>
              <a:t> </a:t>
            </a:r>
            <a:r>
              <a:rPr lang="es-ES" b="0" err="1"/>
              <a:t>helpful</a:t>
            </a:r>
            <a:r>
              <a:rPr lang="es-ES" b="0"/>
              <a:t>:</a:t>
            </a:r>
          </a:p>
          <a:p>
            <a:endParaRPr lang="es-ES" b="0"/>
          </a:p>
          <a:p>
            <a:pPr marL="285750" indent="-285750">
              <a:spcBef>
                <a:spcPts val="1400"/>
              </a:spcBef>
              <a:spcAft>
                <a:spcPts val="14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rPr>
              <a:t>Evidence tells us that accelerating progress to end child marriage is possible under the right conditions. Focusing on effective interventions with potential for scale is critical to accelerating large-scale change to end child marriage. </a:t>
            </a:r>
          </a:p>
          <a:p>
            <a:pPr marL="285750" indent="-285750">
              <a:buFont typeface="Arial" panose="020B0604020202020204" pitchFamily="34" charset="0"/>
              <a:buChar char="•"/>
            </a:pPr>
            <a:endParaRPr lang="en-GB" sz="180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rPr>
              <a:t>In today’s session we will discuss the evidence from two large scale interventions that have contributed to the prevention of child marriage, in two differing contexts.  We will present the success and learnings from two case studies -  one from Ethiopia, and the second from the state of West Bengal in India drawing from UNICEF’s recent report </a:t>
            </a:r>
            <a:r>
              <a:rPr lang="en-GB" sz="1800">
                <a:solidFill>
                  <a:srgbClr val="0563C1"/>
                </a:solidFill>
                <a:effectLst/>
                <a:latin typeface="Calibri" panose="020F0502020204030204" pitchFamily="34" charset="0"/>
                <a:ea typeface="Calibri" panose="020F0502020204030204" pitchFamily="34" charset="0"/>
                <a:hlinkClick r:id="rId3"/>
              </a:rPr>
              <a:t>Leveraging large scale sectoral programmes to prevent child marriage</a:t>
            </a:r>
            <a:endParaRPr lang="en-GB" sz="1800">
              <a:solidFill>
                <a:srgbClr val="0563C1"/>
              </a:solidFill>
              <a:effectLst/>
              <a:latin typeface="Calibri" panose="020F0502020204030204" pitchFamily="34" charset="0"/>
              <a:ea typeface="Calibri" panose="020F0502020204030204" pitchFamily="34" charset="0"/>
            </a:endParaRPr>
          </a:p>
          <a:p>
            <a:pPr marL="0" indent="0">
              <a:buFont typeface="Arial"/>
              <a:buNone/>
            </a:pPr>
            <a:endParaRPr lang="es-E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Please post your questions and comments in the chat and we will ensure these get picked up for the discussion. </a:t>
            </a:r>
            <a:r>
              <a:rPr lang="en-GB" b="1" i="0">
                <a:solidFill>
                  <a:srgbClr val="242424"/>
                </a:solidFill>
                <a:effectLst/>
                <a:latin typeface="Segoe UI" panose="020B0502040204020203" pitchFamily="34" charset="0"/>
              </a:rPr>
              <a:t> </a:t>
            </a:r>
            <a:r>
              <a:rPr lang="en-GB" b="0" i="0">
                <a:solidFill>
                  <a:srgbClr val="242424"/>
                </a:solidFill>
                <a:effectLst/>
                <a:latin typeface="Segoe UI" panose="020B0502040204020203" pitchFamily="34" charset="0"/>
              </a:rPr>
              <a:t>A gentle reminder to please use language that is respectful and inclusive. </a:t>
            </a:r>
          </a:p>
          <a:p>
            <a:endParaRPr lang="es-ES">
              <a:cs typeface="Calibri"/>
            </a:endParaRPr>
          </a:p>
        </p:txBody>
      </p:sp>
      <p:sp>
        <p:nvSpPr>
          <p:cNvPr id="4" name="Slide Number Placeholder 3"/>
          <p:cNvSpPr>
            <a:spLocks noGrp="1"/>
          </p:cNvSpPr>
          <p:nvPr>
            <p:ph type="sldNum" sz="quarter" idx="5"/>
          </p:nvPr>
        </p:nvSpPr>
        <p:spPr/>
        <p:txBody>
          <a:bodyPr/>
          <a:lstStyle/>
          <a:p>
            <a:fld id="{9F155332-0418-4610-A2E8-A7BBDA1A72B8}" type="slidenum">
              <a:rPr lang="es-ES" smtClean="0"/>
              <a:t>2</a:t>
            </a:fld>
            <a:endParaRPr lang="es-ES"/>
          </a:p>
        </p:txBody>
      </p:sp>
    </p:spTree>
    <p:extLst>
      <p:ext uri="{BB962C8B-B14F-4D97-AF65-F5344CB8AC3E}">
        <p14:creationId xmlns:p14="http://schemas.microsoft.com/office/powerpoint/2010/main" val="3764973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Education and life skills interventions</a:t>
            </a:r>
            <a:r>
              <a:rPr lang="en-US"/>
              <a:t> are those that are designed to increase access and/or quality and perceived value of schooling and training for girls, such as cash and in-kind transfers targeted life skills and capacity-development of teachers. Keeping girls in school, particularly at the secondary level, has demonstrated significant and lasting positive effects for adolescent girls including delaying marriage, delaying sexual debut and pregnancy; improved health </a:t>
            </a:r>
            <a:r>
              <a:rPr lang="en-US" err="1"/>
              <a:t>behaviours</a:t>
            </a:r>
            <a:r>
              <a:rPr lang="en-US"/>
              <a:t>, and an improved sense of self-efficacy and agency.  </a:t>
            </a:r>
          </a:p>
          <a:p>
            <a:endParaRPr lang="en-US">
              <a:cs typeface="Calibri"/>
            </a:endParaRPr>
          </a:p>
          <a:p>
            <a:endParaRPr lang="en-US">
              <a:cs typeface="Calibri"/>
            </a:endParaRPr>
          </a:p>
          <a:p>
            <a:r>
              <a:rPr lang="en-US"/>
              <a:t>Evidence on supply-side education interventions (such as more secondary schools or female teachers, better curricula and skills, or more accessible transportation) is extremely limited – currently no evaluations examine the impact on child marriage of these supply-side interventions to promote girls' schooling outcomes. This is an important gap to address. While education sector is certainly implementing these types of interventions, evidence of effectiveness is important to establish.</a:t>
            </a:r>
          </a:p>
          <a:p>
            <a:endParaRPr lang="en-US">
              <a:cs typeface="Calibri" panose="020F0502020204030204"/>
            </a:endParaRPr>
          </a:p>
          <a:p>
            <a:r>
              <a:rPr lang="en-US"/>
              <a:t>Research </a:t>
            </a:r>
            <a:r>
              <a:rPr lang="en-US" err="1"/>
              <a:t>i</a:t>
            </a:r>
            <a:r>
              <a:rPr lang="en-US"/>
              <a:t>. Conduct rigorous </a:t>
            </a:r>
            <a:r>
              <a:rPr lang="en-US" err="1"/>
              <a:t>evalautions</a:t>
            </a:r>
            <a:r>
              <a:rPr lang="en-US"/>
              <a:t> of large-scale education initiatives and measure their impact on child marriage. ii. Need implementation research to understand how exactly sexuality education is designed and implemented to be effective, including the effective delivery methods, critical factors affecting delivery (school environment, teacher preparedness,), effective strategies for delivering CSE to learners with disabilities, refugee or fragile settings etc.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299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a:t>
            </a:r>
            <a:r>
              <a:rPr lang="en-US" err="1"/>
              <a:t>seIect</a:t>
            </a:r>
            <a:r>
              <a:rPr lang="en-US"/>
              <a:t> and integrate strategies, approaches and programmes to address child marriage in your setting. </a:t>
            </a:r>
            <a:br>
              <a:rPr lang="en-US"/>
            </a:br>
            <a:r>
              <a:rPr lang="en-US"/>
              <a:t>I will present each approach with a key objective, its rationale, its potential effects, and specific intervention types and the evidence supporting these </a:t>
            </a:r>
            <a:r>
              <a:rPr lang="en-US" err="1"/>
              <a:t>appraoches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586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a:t>
            </a:r>
            <a:r>
              <a:rPr lang="en-US" err="1"/>
              <a:t>seIect</a:t>
            </a:r>
            <a:r>
              <a:rPr lang="en-US"/>
              <a:t> and integrate strategies, approaches and programmes to address child marriage in your setting. </a:t>
            </a:r>
            <a:br>
              <a:rPr lang="en-US"/>
            </a:br>
            <a:r>
              <a:rPr lang="en-US"/>
              <a:t>I will present each approach with a key objective, its rationale, its potential effects, and specific intervention types and the evidence supporting these </a:t>
            </a:r>
            <a:r>
              <a:rPr lang="en-US" err="1"/>
              <a:t>appraoches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938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a:t>
            </a:r>
            <a:r>
              <a:rPr lang="en-US" err="1"/>
              <a:t>seIect</a:t>
            </a:r>
            <a:r>
              <a:rPr lang="en-US"/>
              <a:t> and integrate strategies, approaches and programmes to address child marriage in your setting. </a:t>
            </a:r>
            <a:br>
              <a:rPr lang="en-US"/>
            </a:br>
            <a:r>
              <a:rPr lang="en-US"/>
              <a:t>I will present each approach with a key objective, its rationale, its potential effects, and specific intervention types and the evidence supporting these </a:t>
            </a:r>
            <a:r>
              <a:rPr lang="en-US" err="1"/>
              <a:t>appraoches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76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Ramya</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14654-33BA-41AF-A09E-C6F11E8C85E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626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Every girl has the right to fulfill their FULL potential. Thank you.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14F46-7BD4-A04D-BF9D-18D8E4346B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257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845401a59e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845401a59e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9ebd63958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9ebd63958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8cdf492e0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8cdf492e0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 French, 4 Spanish, 4 Portuguese, 7 English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9ebd63958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9ebd63958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agenda will be presented on slide for people to refer to but no need to talk through it, has been sent out in advance.</a:t>
            </a:r>
          </a:p>
          <a:p>
            <a:pPr marL="0" indent="0">
              <a:buFont typeface="Arial" panose="020B0604020202020204" pitchFamily="34" charset="0"/>
              <a:buNone/>
            </a:pPr>
            <a:endParaRPr lang="en-GB"/>
          </a:p>
          <a:p>
            <a:pPr marL="171450" indent="-171450">
              <a:buFont typeface="Arial" panose="020B0604020202020204" pitchFamily="34" charset="0"/>
              <a:buChar char="•"/>
            </a:pPr>
            <a:r>
              <a:rPr lang="en-GB" b="1"/>
              <a:t>Welcome Rachel Yates and short intro</a:t>
            </a:r>
            <a:r>
              <a:rPr lang="en-GB"/>
              <a:t>– bio pending, hand over to Rachel for her 5 minutes on importance of scale.</a:t>
            </a:r>
          </a:p>
        </p:txBody>
      </p:sp>
      <p:sp>
        <p:nvSpPr>
          <p:cNvPr id="4" name="Slide Number Placeholder 3"/>
          <p:cNvSpPr>
            <a:spLocks noGrp="1"/>
          </p:cNvSpPr>
          <p:nvPr>
            <p:ph type="sldNum" sz="quarter" idx="5"/>
          </p:nvPr>
        </p:nvSpPr>
        <p:spPr/>
        <p:txBody>
          <a:bodyPr/>
          <a:lstStyle/>
          <a:p>
            <a:fld id="{58BF1D81-FD66-4763-A708-45D7DC1DB04A}" type="slidenum">
              <a:rPr lang="en-GB" smtClean="0"/>
              <a:t>3</a:t>
            </a:fld>
            <a:endParaRPr lang="en-GB"/>
          </a:p>
        </p:txBody>
      </p:sp>
    </p:spTree>
    <p:extLst>
      <p:ext uri="{BB962C8B-B14F-4D97-AF65-F5344CB8AC3E}">
        <p14:creationId xmlns:p14="http://schemas.microsoft.com/office/powerpoint/2010/main" val="710851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9ebd63958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9ebd63958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Note: Based on the average number of publications in each approach per country on the African continent, expected values were calculated for the number of publications in each approach per sub-region. These expected values were compared to the actual number of publications found in order to highlight scarcities of interventions by approach in each sub-region.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9ebd63958c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9ebd63958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8639ffa6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8639ffa6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 región es subrepresentada - solo 108 publicaciones en 21 años, pero según la proporcion de mujeres casadas o en uniones antes de 18 anos, en la region, deberiamos haber encontrado a 141. Subrepresentada por un factor de 77%. Brasil y Mexico 84%.</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8cdf492e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8cdf492e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Brazil 5to en el mundo 2,3 millones</a:t>
            </a:r>
            <a:endParaRPr/>
          </a:p>
          <a:p>
            <a:pPr marL="0" lvl="0" indent="0" algn="l" rtl="0">
              <a:spcBef>
                <a:spcPts val="0"/>
              </a:spcBef>
              <a:spcAft>
                <a:spcPts val="0"/>
              </a:spcAft>
              <a:buNone/>
            </a:pPr>
            <a:r>
              <a:rPr lang="en"/>
              <a:t>Mexico 8vo en el mundo 1.4 millones</a:t>
            </a:r>
            <a:endParaRPr/>
          </a:p>
          <a:p>
            <a:pPr marL="0" lvl="0" indent="0" algn="l" rtl="0">
              <a:spcBef>
                <a:spcPts val="0"/>
              </a:spcBef>
              <a:spcAft>
                <a:spcPts val="0"/>
              </a:spcAft>
              <a:buNone/>
            </a:pPr>
            <a:r>
              <a:rPr lang="en"/>
              <a:t>Fuente: UNICEF https://www.unicef.org/lac/media/8256/file/Profile%20of%20Child%20Marriage%20in%20LAC.pdf</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845401a59e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845401a59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13 studies in the region drop out when we exclude multi-country studies with more than 10 countries included</a:t>
            </a:r>
            <a:endParaRPr/>
          </a:p>
          <a:p>
            <a:pPr marL="0" lvl="0" indent="0" algn="l" rtl="0">
              <a:spcBef>
                <a:spcPts val="0"/>
              </a:spcBef>
              <a:spcAft>
                <a:spcPts val="0"/>
              </a:spcAft>
              <a:buNone/>
            </a:pPr>
            <a:r>
              <a:rPr lang="en"/>
              <a:t>23/77 “missing”</a:t>
            </a:r>
            <a:endParaRPr/>
          </a:p>
          <a:p>
            <a:pPr marL="0" lvl="0" indent="0" algn="l" rtl="0">
              <a:spcBef>
                <a:spcPts val="0"/>
              </a:spcBef>
              <a:spcAft>
                <a:spcPts val="0"/>
              </a:spcAft>
              <a:buNone/>
            </a:pPr>
            <a:endParaRPr/>
          </a:p>
          <a:p>
            <a:pPr marL="0" lvl="0" indent="0" algn="l" rtl="0">
              <a:spcBef>
                <a:spcPts val="0"/>
              </a:spcBef>
              <a:spcAft>
                <a:spcPts val="0"/>
              </a:spcAft>
              <a:buNone/>
            </a:pPr>
            <a:r>
              <a:rPr lang="en"/>
              <a:t>This brings the LAC share of total publications from 121 to 108, or 8% to 7% of the total. </a:t>
            </a:r>
            <a:endParaRPr/>
          </a:p>
          <a:p>
            <a:pPr marL="0" lvl="0" indent="0" algn="l" rtl="0">
              <a:spcBef>
                <a:spcPts val="0"/>
              </a:spcBef>
              <a:spcAft>
                <a:spcPts val="0"/>
              </a:spcAft>
              <a:buNone/>
            </a:pPr>
            <a:r>
              <a:rPr lang="en"/>
              <a:t>In 13 countries, nothing has been published - almost nothing in the english-speaking Caribbean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e874e87feb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e874e87feb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how LAC makes up about 8-10% of the global total across all categories… except for efforts to serve the needs of married girls, where it makes up only 4% of the global total, 7 publications.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845401a59e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845401a59e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Con poca evidencia del Caribe, se ve que el interés en el asunto de MUITF es fuerte </a:t>
            </a:r>
            <a:endParaRPr sz="1200">
              <a:solidFill>
                <a:schemeClr val="dk1"/>
              </a:solidFill>
            </a:endParaRPr>
          </a:p>
          <a:p>
            <a:pPr marL="0" lvl="0" indent="0" algn="l" rtl="0">
              <a:spcBef>
                <a:spcPts val="0"/>
              </a:spcBef>
              <a:spcAft>
                <a:spcPts val="0"/>
              </a:spcAft>
              <a:buNone/>
            </a:pPr>
            <a:r>
              <a:rPr lang="en" sz="1200">
                <a:solidFill>
                  <a:schemeClr val="dk1"/>
                </a:solidFill>
              </a:rPr>
              <a:t>Notice - many publications in English so done by people outside the region</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Or: of the 60 publications on LAC, 35% were written by people based in other regions/global north</a:t>
            </a: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9ebd63958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9ebd63958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https://www.sexualityworkinggroup.org/resource/are-existing-laws-on-child%2C-early-and-forced-marriages-and-unions-working-for-adolescent-girls-and-young-women%3F</a:t>
            </a: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9ebd63958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9ebd63958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F2579-E084-4BE5-B155-114E7DEDDB7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567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AFC19A7-5C67-4890-9C82-76FB8C152805}" type="slidenum">
              <a:rPr lang="en-GB" smtClean="0"/>
              <a:t>14</a:t>
            </a:fld>
            <a:endParaRPr lang="en-GB"/>
          </a:p>
        </p:txBody>
      </p:sp>
    </p:spTree>
    <p:extLst>
      <p:ext uri="{BB962C8B-B14F-4D97-AF65-F5344CB8AC3E}">
        <p14:creationId xmlns:p14="http://schemas.microsoft.com/office/powerpoint/2010/main" val="217786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1593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6726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5740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Calibri"/>
              <a:buChar char="-"/>
            </a:pPr>
            <a:endParaRPr lang="en-US"/>
          </a:p>
        </p:txBody>
      </p:sp>
    </p:spTree>
    <p:extLst>
      <p:ext uri="{BB962C8B-B14F-4D97-AF65-F5344CB8AC3E}">
        <p14:creationId xmlns:p14="http://schemas.microsoft.com/office/powerpoint/2010/main" val="3386752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E7F2-CEDD-E4EF-F917-E9C93F750B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F85F2B-77A8-F1DA-A304-2D68B1D0E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BF0176-DAC3-356F-D7BC-0441106FB89D}"/>
              </a:ext>
            </a:extLst>
          </p:cNvPr>
          <p:cNvSpPr>
            <a:spLocks noGrp="1"/>
          </p:cNvSpPr>
          <p:nvPr>
            <p:ph type="dt" sz="half" idx="10"/>
          </p:nvPr>
        </p:nvSpPr>
        <p:spPr/>
        <p:txBody>
          <a:bodyPr/>
          <a:lstStyle/>
          <a:p>
            <a:fld id="{3461C688-8E51-41D2-B4AC-2C2962DD6AAC}" type="datetimeFigureOut">
              <a:rPr lang="en-GB" smtClean="0"/>
              <a:t>29/11/2023</a:t>
            </a:fld>
            <a:endParaRPr lang="en-GB"/>
          </a:p>
        </p:txBody>
      </p:sp>
      <p:sp>
        <p:nvSpPr>
          <p:cNvPr id="5" name="Footer Placeholder 4">
            <a:extLst>
              <a:ext uri="{FF2B5EF4-FFF2-40B4-BE49-F238E27FC236}">
                <a16:creationId xmlns:a16="http://schemas.microsoft.com/office/drawing/2014/main" id="{AD31B80A-B67A-4AE8-1522-C3211F2F32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A009A-A087-7A3C-9458-BBA58F9FBE99}"/>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16572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D8D7-6D8D-A5C0-6B48-5D776A9CF8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7B873E-4FFE-5558-7B22-CA44E51D1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0319CB-316D-C8A9-F8D9-9B2F5F4CD39D}"/>
              </a:ext>
            </a:extLst>
          </p:cNvPr>
          <p:cNvSpPr>
            <a:spLocks noGrp="1"/>
          </p:cNvSpPr>
          <p:nvPr>
            <p:ph type="dt" sz="half" idx="10"/>
          </p:nvPr>
        </p:nvSpPr>
        <p:spPr/>
        <p:txBody>
          <a:bodyPr/>
          <a:lstStyle/>
          <a:p>
            <a:fld id="{3461C688-8E51-41D2-B4AC-2C2962DD6AAC}" type="datetimeFigureOut">
              <a:rPr lang="en-GB" smtClean="0"/>
              <a:t>29/11/2023</a:t>
            </a:fld>
            <a:endParaRPr lang="en-GB"/>
          </a:p>
        </p:txBody>
      </p:sp>
      <p:sp>
        <p:nvSpPr>
          <p:cNvPr id="5" name="Footer Placeholder 4">
            <a:extLst>
              <a:ext uri="{FF2B5EF4-FFF2-40B4-BE49-F238E27FC236}">
                <a16:creationId xmlns:a16="http://schemas.microsoft.com/office/drawing/2014/main" id="{8E635192-AA76-9916-1F69-B7CCB20748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365506-4FB2-4E1D-237F-482E94614C0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9686468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190630" y="1151932"/>
            <a:ext cx="9810751" cy="2321719"/>
          </a:xfrm>
          <a:prstGeom prst="rect">
            <a:avLst/>
          </a:prstGeom>
        </p:spPr>
        <p:txBody>
          <a:bodyPr anchor="b"/>
          <a:lstStyle/>
          <a:p>
            <a:pPr lvl="0">
              <a:defRPr sz="1800"/>
            </a:pPr>
            <a:r>
              <a:rPr sz="6750"/>
              <a:t>Title Text</a:t>
            </a:r>
          </a:p>
        </p:txBody>
      </p:sp>
      <p:sp>
        <p:nvSpPr>
          <p:cNvPr id="6" name="Shape 6"/>
          <p:cNvSpPr>
            <a:spLocks noGrp="1"/>
          </p:cNvSpPr>
          <p:nvPr>
            <p:ph type="body" idx="1"/>
          </p:nvPr>
        </p:nvSpPr>
        <p:spPr>
          <a:xfrm>
            <a:off x="1190630" y="3536158"/>
            <a:ext cx="9810751" cy="794743"/>
          </a:xfrm>
          <a:prstGeom prst="rect">
            <a:avLst/>
          </a:prstGeom>
        </p:spPr>
        <p:txBody>
          <a:bodyPr anchor="t"/>
          <a:lstStyle>
            <a:lvl1pPr marL="0" indent="0" algn="ctr">
              <a:spcBef>
                <a:spcPts val="0"/>
              </a:spcBef>
              <a:buSzTx/>
              <a:buNone/>
              <a:defRPr sz="2701"/>
            </a:lvl1pPr>
            <a:lvl2pPr marL="0" indent="192870" algn="ctr">
              <a:spcBef>
                <a:spcPts val="0"/>
              </a:spcBef>
              <a:buSzTx/>
              <a:buNone/>
              <a:defRPr sz="2701"/>
            </a:lvl2pPr>
            <a:lvl3pPr marL="0" indent="385739" algn="ctr">
              <a:spcBef>
                <a:spcPts val="0"/>
              </a:spcBef>
              <a:buSzTx/>
              <a:buNone/>
              <a:defRPr sz="2701"/>
            </a:lvl3pPr>
            <a:lvl4pPr marL="0" indent="578610" algn="ctr">
              <a:spcBef>
                <a:spcPts val="0"/>
              </a:spcBef>
              <a:buSzTx/>
              <a:buNone/>
              <a:defRPr sz="2701"/>
            </a:lvl4pPr>
            <a:lvl5pPr marL="0" indent="771479" algn="ctr">
              <a:spcBef>
                <a:spcPts val="0"/>
              </a:spcBef>
              <a:buSzTx/>
              <a:buNone/>
              <a:defRPr sz="2701"/>
            </a:lvl5pPr>
          </a:lstStyle>
          <a:p>
            <a:pPr lvl="0">
              <a:defRPr sz="1800"/>
            </a:pPr>
            <a:r>
              <a:rPr sz="2701"/>
              <a:t>Body Level One</a:t>
            </a:r>
          </a:p>
          <a:p>
            <a:pPr lvl="1">
              <a:defRPr sz="1800"/>
            </a:pPr>
            <a:r>
              <a:rPr sz="2701"/>
              <a:t>Body Level Two</a:t>
            </a:r>
          </a:p>
          <a:p>
            <a:pPr lvl="2">
              <a:defRPr sz="1800"/>
            </a:pPr>
            <a:r>
              <a:rPr sz="2701"/>
              <a:t>Body Level Three</a:t>
            </a:r>
          </a:p>
          <a:p>
            <a:pPr lvl="3">
              <a:defRPr sz="1800"/>
            </a:pPr>
            <a:r>
              <a:rPr sz="2701"/>
              <a:t>Body Level Four</a:t>
            </a:r>
          </a:p>
          <a:p>
            <a:pPr lvl="4">
              <a:defRPr sz="1800"/>
            </a:pPr>
            <a:r>
              <a:rPr sz="2701"/>
              <a:t>Body Level Five</a:t>
            </a:r>
          </a:p>
        </p:txBody>
      </p:sp>
    </p:spTree>
    <p:extLst>
      <p:ext uri="{BB962C8B-B14F-4D97-AF65-F5344CB8AC3E}">
        <p14:creationId xmlns:p14="http://schemas.microsoft.com/office/powerpoint/2010/main" val="117390505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HANK YOU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
            <a:ext cx="12192000" cy="5076826"/>
          </a:xfrm>
          <a:solidFill>
            <a:schemeClr val="bg1">
              <a:lumMod val="95000"/>
            </a:schemeClr>
          </a:solidFill>
        </p:spPr>
        <p:txBody>
          <a:bodyPr/>
          <a:lstStyle/>
          <a:p>
            <a:endParaRPr lang="en-US"/>
          </a:p>
        </p:txBody>
      </p:sp>
    </p:spTree>
    <p:extLst>
      <p:ext uri="{BB962C8B-B14F-4D97-AF65-F5344CB8AC3E}">
        <p14:creationId xmlns:p14="http://schemas.microsoft.com/office/powerpoint/2010/main" val="3131340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7999854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115192" y="0"/>
            <a:ext cx="5313005"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8671940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1270269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77530" y="453371"/>
            <a:ext cx="4900461" cy="4538993"/>
          </a:xfrm>
          <a:solidFill>
            <a:schemeClr val="bg1">
              <a:lumMod val="95000"/>
            </a:schemeClr>
          </a:solidFill>
        </p:spPr>
        <p:txBody>
          <a:bodyPr/>
          <a:lstStyle/>
          <a:p>
            <a:endParaRPr lang="en-US"/>
          </a:p>
        </p:txBody>
      </p:sp>
      <p:sp>
        <p:nvSpPr>
          <p:cNvPr id="4" name="Picture Placeholder 6"/>
          <p:cNvSpPr>
            <a:spLocks noGrp="1"/>
          </p:cNvSpPr>
          <p:nvPr>
            <p:ph type="pic" sz="quarter" idx="11"/>
          </p:nvPr>
        </p:nvSpPr>
        <p:spPr>
          <a:xfrm>
            <a:off x="6471958" y="453371"/>
            <a:ext cx="4900461" cy="4538993"/>
          </a:xfrm>
          <a:solidFill>
            <a:schemeClr val="bg1">
              <a:lumMod val="95000"/>
            </a:schemeClr>
          </a:solidFill>
        </p:spPr>
        <p:txBody>
          <a:bodyPr/>
          <a:lstStyle/>
          <a:p>
            <a:endParaRPr lang="en-US"/>
          </a:p>
        </p:txBody>
      </p:sp>
    </p:spTree>
    <p:extLst>
      <p:ext uri="{BB962C8B-B14F-4D97-AF65-F5344CB8AC3E}">
        <p14:creationId xmlns:p14="http://schemas.microsoft.com/office/powerpoint/2010/main" val="18626330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82812" y="6510996"/>
            <a:ext cx="2845283" cy="184301"/>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3" name="Rectangle 5"/>
          <p:cNvSpPr>
            <a:spLocks noGrp="1" noChangeArrowheads="1"/>
          </p:cNvSpPr>
          <p:nvPr>
            <p:ph type="ftr" sz="quarter" idx="11"/>
          </p:nvPr>
        </p:nvSpPr>
        <p:spPr>
          <a:xfrm>
            <a:off x="4137606" y="6510996"/>
            <a:ext cx="3862489" cy="184301"/>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4" name="Rectangle 6"/>
          <p:cNvSpPr>
            <a:spLocks noGrp="1" noChangeArrowheads="1"/>
          </p:cNvSpPr>
          <p:nvPr>
            <p:ph type="sldNum" sz="quarter" idx="12"/>
          </p:nvPr>
        </p:nvSpPr>
        <p:spPr>
          <a:xfrm>
            <a:off x="8709606" y="6496597"/>
            <a:ext cx="2845283" cy="184301"/>
          </a:xfrm>
          <a:prstGeom prst="rect">
            <a:avLst/>
          </a:prstGeom>
        </p:spPr>
        <p:txBody>
          <a:bodyPr vert="horz" wrap="square" lIns="91440" tIns="45720" rIns="91440" bIns="45720" numCol="1" anchor="t" anchorCtr="0" compatLnSpc="1">
            <a:prstTxWarp prst="textNoShape">
              <a:avLst/>
            </a:prstTxWarp>
          </a:bodyPr>
          <a:lstStyle>
            <a:lvl1pPr>
              <a:defRPr/>
            </a:lvl1pPr>
          </a:lstStyle>
          <a:p>
            <a:fld id="{FCFD0F3E-94EF-4244-AFB0-8ADA835FDDE6}" type="slidenum">
              <a:rPr lang="en-US"/>
              <a:pPr/>
              <a:t>‹#›</a:t>
            </a:fld>
            <a:endParaRPr lang="en-US"/>
          </a:p>
        </p:txBody>
      </p:sp>
    </p:spTree>
    <p:extLst>
      <p:ext uri="{BB962C8B-B14F-4D97-AF65-F5344CB8AC3E}">
        <p14:creationId xmlns:p14="http://schemas.microsoft.com/office/powerpoint/2010/main" val="2959256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76605-6450-C9B2-46FD-BDAE201A5C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CD73A2-DA94-A420-F80D-E0BAB2A26F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813A8-9F9F-112F-8466-CB8BB05D7EE2}"/>
              </a:ext>
            </a:extLst>
          </p:cNvPr>
          <p:cNvSpPr>
            <a:spLocks noGrp="1"/>
          </p:cNvSpPr>
          <p:nvPr>
            <p:ph type="dt" sz="half" idx="10"/>
          </p:nvPr>
        </p:nvSpPr>
        <p:spPr/>
        <p:txBody>
          <a:bodyPr/>
          <a:lstStyle/>
          <a:p>
            <a:fld id="{3461C688-8E51-41D2-B4AC-2C2962DD6AAC}" type="datetimeFigureOut">
              <a:rPr lang="en-GB" smtClean="0"/>
              <a:t>29/11/2023</a:t>
            </a:fld>
            <a:endParaRPr lang="en-GB"/>
          </a:p>
        </p:txBody>
      </p:sp>
      <p:sp>
        <p:nvSpPr>
          <p:cNvPr id="5" name="Footer Placeholder 4">
            <a:extLst>
              <a:ext uri="{FF2B5EF4-FFF2-40B4-BE49-F238E27FC236}">
                <a16:creationId xmlns:a16="http://schemas.microsoft.com/office/drawing/2014/main" id="{8770B7D5-A1AD-CF19-D715-B0EAB581D9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57C3CC-4036-743D-4856-3011C6C1F8C0}"/>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716514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8000" b="0" i="0">
                <a:solidFill>
                  <a:schemeClr val="bg1"/>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868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9262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692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C7C30"/>
          </a:solidFill>
        </p:spPr>
        <p:txBody>
          <a:bodyPr wrap="square" lIns="0" tIns="0" rIns="0" bIns="0" rtlCol="0"/>
          <a:lstStyle/>
          <a:p>
            <a:endParaRPr/>
          </a:p>
        </p:txBody>
      </p:sp>
      <p:sp>
        <p:nvSpPr>
          <p:cNvPr id="17" name="bg object 17"/>
          <p:cNvSpPr/>
          <p:nvPr/>
        </p:nvSpPr>
        <p:spPr>
          <a:xfrm>
            <a:off x="2769108" y="219456"/>
            <a:ext cx="9423400" cy="6638925"/>
          </a:xfrm>
          <a:custGeom>
            <a:avLst/>
            <a:gdLst/>
            <a:ahLst/>
            <a:cxnLst/>
            <a:rect l="l" t="t" r="r" b="b"/>
            <a:pathLst>
              <a:path w="9423400" h="6638925">
                <a:moveTo>
                  <a:pt x="5670550" y="0"/>
                </a:moveTo>
                <a:lnTo>
                  <a:pt x="5621916" y="202"/>
                </a:lnTo>
                <a:lnTo>
                  <a:pt x="5573380" y="810"/>
                </a:lnTo>
                <a:lnTo>
                  <a:pt x="5524943" y="1821"/>
                </a:lnTo>
                <a:lnTo>
                  <a:pt x="5476607" y="3233"/>
                </a:lnTo>
                <a:lnTo>
                  <a:pt x="5428372" y="5046"/>
                </a:lnTo>
                <a:lnTo>
                  <a:pt x="5380241" y="7256"/>
                </a:lnTo>
                <a:lnTo>
                  <a:pt x="5332215" y="9863"/>
                </a:lnTo>
                <a:lnTo>
                  <a:pt x="5284296" y="12866"/>
                </a:lnTo>
                <a:lnTo>
                  <a:pt x="5236486" y="16262"/>
                </a:lnTo>
                <a:lnTo>
                  <a:pt x="5188785" y="20049"/>
                </a:lnTo>
                <a:lnTo>
                  <a:pt x="5141197" y="24227"/>
                </a:lnTo>
                <a:lnTo>
                  <a:pt x="5093722" y="28794"/>
                </a:lnTo>
                <a:lnTo>
                  <a:pt x="5046362" y="33747"/>
                </a:lnTo>
                <a:lnTo>
                  <a:pt x="4999118" y="39086"/>
                </a:lnTo>
                <a:lnTo>
                  <a:pt x="4951993" y="44809"/>
                </a:lnTo>
                <a:lnTo>
                  <a:pt x="4904988" y="50914"/>
                </a:lnTo>
                <a:lnTo>
                  <a:pt x="4858104" y="57400"/>
                </a:lnTo>
                <a:lnTo>
                  <a:pt x="4811344" y="64264"/>
                </a:lnTo>
                <a:lnTo>
                  <a:pt x="4764708" y="71506"/>
                </a:lnTo>
                <a:lnTo>
                  <a:pt x="4718199" y="79123"/>
                </a:lnTo>
                <a:lnTo>
                  <a:pt x="4671817" y="87115"/>
                </a:lnTo>
                <a:lnTo>
                  <a:pt x="4625565" y="95479"/>
                </a:lnTo>
                <a:lnTo>
                  <a:pt x="4579445" y="104214"/>
                </a:lnTo>
                <a:lnTo>
                  <a:pt x="4533457" y="113318"/>
                </a:lnTo>
                <a:lnTo>
                  <a:pt x="4487604" y="122790"/>
                </a:lnTo>
                <a:lnTo>
                  <a:pt x="4441887" y="132627"/>
                </a:lnTo>
                <a:lnTo>
                  <a:pt x="4396308" y="142830"/>
                </a:lnTo>
                <a:lnTo>
                  <a:pt x="4350868" y="153395"/>
                </a:lnTo>
                <a:lnTo>
                  <a:pt x="4305569" y="164321"/>
                </a:lnTo>
                <a:lnTo>
                  <a:pt x="4260413" y="175607"/>
                </a:lnTo>
                <a:lnTo>
                  <a:pt x="4215401" y="187251"/>
                </a:lnTo>
                <a:lnTo>
                  <a:pt x="4170535" y="199251"/>
                </a:lnTo>
                <a:lnTo>
                  <a:pt x="4125816" y="211606"/>
                </a:lnTo>
                <a:lnTo>
                  <a:pt x="4081247" y="224314"/>
                </a:lnTo>
                <a:lnTo>
                  <a:pt x="4036828" y="237373"/>
                </a:lnTo>
                <a:lnTo>
                  <a:pt x="3992561" y="250783"/>
                </a:lnTo>
                <a:lnTo>
                  <a:pt x="3948449" y="264540"/>
                </a:lnTo>
                <a:lnTo>
                  <a:pt x="3904492" y="278645"/>
                </a:lnTo>
                <a:lnTo>
                  <a:pt x="3860693" y="293094"/>
                </a:lnTo>
                <a:lnTo>
                  <a:pt x="3817052" y="307887"/>
                </a:lnTo>
                <a:lnTo>
                  <a:pt x="3773572" y="323022"/>
                </a:lnTo>
                <a:lnTo>
                  <a:pt x="3730254" y="338497"/>
                </a:lnTo>
                <a:lnTo>
                  <a:pt x="3687099" y="354310"/>
                </a:lnTo>
                <a:lnTo>
                  <a:pt x="3644110" y="370460"/>
                </a:lnTo>
                <a:lnTo>
                  <a:pt x="3601288" y="386946"/>
                </a:lnTo>
                <a:lnTo>
                  <a:pt x="3558635" y="403766"/>
                </a:lnTo>
                <a:lnTo>
                  <a:pt x="3516152" y="420918"/>
                </a:lnTo>
                <a:lnTo>
                  <a:pt x="3473840" y="438400"/>
                </a:lnTo>
                <a:lnTo>
                  <a:pt x="3431702" y="456211"/>
                </a:lnTo>
                <a:lnTo>
                  <a:pt x="3389740" y="474350"/>
                </a:lnTo>
                <a:lnTo>
                  <a:pt x="3347954" y="492814"/>
                </a:lnTo>
                <a:lnTo>
                  <a:pt x="3306346" y="511602"/>
                </a:lnTo>
                <a:lnTo>
                  <a:pt x="3264918" y="530713"/>
                </a:lnTo>
                <a:lnTo>
                  <a:pt x="3223672" y="550144"/>
                </a:lnTo>
                <a:lnTo>
                  <a:pt x="3182609" y="569895"/>
                </a:lnTo>
                <a:lnTo>
                  <a:pt x="3141731" y="589963"/>
                </a:lnTo>
                <a:lnTo>
                  <a:pt x="3101040" y="610348"/>
                </a:lnTo>
                <a:lnTo>
                  <a:pt x="3060536" y="631046"/>
                </a:lnTo>
                <a:lnTo>
                  <a:pt x="3020222" y="652058"/>
                </a:lnTo>
                <a:lnTo>
                  <a:pt x="2980100" y="673381"/>
                </a:lnTo>
                <a:lnTo>
                  <a:pt x="2940171" y="695013"/>
                </a:lnTo>
                <a:lnTo>
                  <a:pt x="2900436" y="716953"/>
                </a:lnTo>
                <a:lnTo>
                  <a:pt x="2860897" y="739200"/>
                </a:lnTo>
                <a:lnTo>
                  <a:pt x="2821556" y="761751"/>
                </a:lnTo>
                <a:lnTo>
                  <a:pt x="2782415" y="784605"/>
                </a:lnTo>
                <a:lnTo>
                  <a:pt x="2743475" y="807761"/>
                </a:lnTo>
                <a:lnTo>
                  <a:pt x="2704737" y="831217"/>
                </a:lnTo>
                <a:lnTo>
                  <a:pt x="2666204" y="854971"/>
                </a:lnTo>
                <a:lnTo>
                  <a:pt x="2627877" y="879021"/>
                </a:lnTo>
                <a:lnTo>
                  <a:pt x="2589757" y="903367"/>
                </a:lnTo>
                <a:lnTo>
                  <a:pt x="2551846" y="928006"/>
                </a:lnTo>
                <a:lnTo>
                  <a:pt x="2514147" y="952936"/>
                </a:lnTo>
                <a:lnTo>
                  <a:pt x="2476659" y="978157"/>
                </a:lnTo>
                <a:lnTo>
                  <a:pt x="2439386" y="1003667"/>
                </a:lnTo>
                <a:lnTo>
                  <a:pt x="2402329" y="1029463"/>
                </a:lnTo>
                <a:lnTo>
                  <a:pt x="2365489" y="1055545"/>
                </a:lnTo>
                <a:lnTo>
                  <a:pt x="2328867" y="1081911"/>
                </a:lnTo>
                <a:lnTo>
                  <a:pt x="2292467" y="1108559"/>
                </a:lnTo>
                <a:lnTo>
                  <a:pt x="2256288" y="1135487"/>
                </a:lnTo>
                <a:lnTo>
                  <a:pt x="2220334" y="1162694"/>
                </a:lnTo>
                <a:lnTo>
                  <a:pt x="2184605" y="1190178"/>
                </a:lnTo>
                <a:lnTo>
                  <a:pt x="2149103" y="1217938"/>
                </a:lnTo>
                <a:lnTo>
                  <a:pt x="2113829" y="1245972"/>
                </a:lnTo>
                <a:lnTo>
                  <a:pt x="2078786" y="1274279"/>
                </a:lnTo>
                <a:lnTo>
                  <a:pt x="2043975" y="1302856"/>
                </a:lnTo>
                <a:lnTo>
                  <a:pt x="2009397" y="1331702"/>
                </a:lnTo>
                <a:lnTo>
                  <a:pt x="1975055" y="1360816"/>
                </a:lnTo>
                <a:lnTo>
                  <a:pt x="1940949" y="1390196"/>
                </a:lnTo>
                <a:lnTo>
                  <a:pt x="1907082" y="1419841"/>
                </a:lnTo>
                <a:lnTo>
                  <a:pt x="1873455" y="1449748"/>
                </a:lnTo>
                <a:lnTo>
                  <a:pt x="1840069" y="1479916"/>
                </a:lnTo>
                <a:lnTo>
                  <a:pt x="1806927" y="1510344"/>
                </a:lnTo>
                <a:lnTo>
                  <a:pt x="1774030" y="1541030"/>
                </a:lnTo>
                <a:lnTo>
                  <a:pt x="1741379" y="1571972"/>
                </a:lnTo>
                <a:lnTo>
                  <a:pt x="1708977" y="1603168"/>
                </a:lnTo>
                <a:lnTo>
                  <a:pt x="1676824" y="1634618"/>
                </a:lnTo>
                <a:lnTo>
                  <a:pt x="1644923" y="1666319"/>
                </a:lnTo>
                <a:lnTo>
                  <a:pt x="1613275" y="1698271"/>
                </a:lnTo>
                <a:lnTo>
                  <a:pt x="1581881" y="1730470"/>
                </a:lnTo>
                <a:lnTo>
                  <a:pt x="1550744" y="1762916"/>
                </a:lnTo>
                <a:lnTo>
                  <a:pt x="1519864" y="1795607"/>
                </a:lnTo>
                <a:lnTo>
                  <a:pt x="1489245" y="1828541"/>
                </a:lnTo>
                <a:lnTo>
                  <a:pt x="1458886" y="1861717"/>
                </a:lnTo>
                <a:lnTo>
                  <a:pt x="1428790" y="1895133"/>
                </a:lnTo>
                <a:lnTo>
                  <a:pt x="1398959" y="1928788"/>
                </a:lnTo>
                <a:lnTo>
                  <a:pt x="1369393" y="1962679"/>
                </a:lnTo>
                <a:lnTo>
                  <a:pt x="1340096" y="1996806"/>
                </a:lnTo>
                <a:lnTo>
                  <a:pt x="1311067" y="2031167"/>
                </a:lnTo>
                <a:lnTo>
                  <a:pt x="1282310" y="2065760"/>
                </a:lnTo>
                <a:lnTo>
                  <a:pt x="1253824" y="2100583"/>
                </a:lnTo>
                <a:lnTo>
                  <a:pt x="1225614" y="2135635"/>
                </a:lnTo>
                <a:lnTo>
                  <a:pt x="1197679" y="2170914"/>
                </a:lnTo>
                <a:lnTo>
                  <a:pt x="1170021" y="2206419"/>
                </a:lnTo>
                <a:lnTo>
                  <a:pt x="1142642" y="2242148"/>
                </a:lnTo>
                <a:lnTo>
                  <a:pt x="1115544" y="2278100"/>
                </a:lnTo>
                <a:lnTo>
                  <a:pt x="1088728" y="2314272"/>
                </a:lnTo>
                <a:lnTo>
                  <a:pt x="1062197" y="2350663"/>
                </a:lnTo>
                <a:lnTo>
                  <a:pt x="1035950" y="2387272"/>
                </a:lnTo>
                <a:lnTo>
                  <a:pt x="1009991" y="2424097"/>
                </a:lnTo>
                <a:lnTo>
                  <a:pt x="984321" y="2461136"/>
                </a:lnTo>
                <a:lnTo>
                  <a:pt x="958941" y="2498388"/>
                </a:lnTo>
                <a:lnTo>
                  <a:pt x="933853" y="2535851"/>
                </a:lnTo>
                <a:lnTo>
                  <a:pt x="909058" y="2573523"/>
                </a:lnTo>
                <a:lnTo>
                  <a:pt x="884559" y="2611404"/>
                </a:lnTo>
                <a:lnTo>
                  <a:pt x="860357" y="2649490"/>
                </a:lnTo>
                <a:lnTo>
                  <a:pt x="836453" y="2687782"/>
                </a:lnTo>
                <a:lnTo>
                  <a:pt x="812850" y="2726276"/>
                </a:lnTo>
                <a:lnTo>
                  <a:pt x="789548" y="2764972"/>
                </a:lnTo>
                <a:lnTo>
                  <a:pt x="766550" y="2803867"/>
                </a:lnTo>
                <a:lnTo>
                  <a:pt x="743856" y="2842961"/>
                </a:lnTo>
                <a:lnTo>
                  <a:pt x="721470" y="2882251"/>
                </a:lnTo>
                <a:lnTo>
                  <a:pt x="699391" y="2921737"/>
                </a:lnTo>
                <a:lnTo>
                  <a:pt x="677623" y="2961415"/>
                </a:lnTo>
                <a:lnTo>
                  <a:pt x="656165" y="3001286"/>
                </a:lnTo>
                <a:lnTo>
                  <a:pt x="635021" y="3041346"/>
                </a:lnTo>
                <a:lnTo>
                  <a:pt x="614192" y="3081595"/>
                </a:lnTo>
                <a:lnTo>
                  <a:pt x="593679" y="3122031"/>
                </a:lnTo>
                <a:lnTo>
                  <a:pt x="573484" y="3162652"/>
                </a:lnTo>
                <a:lnTo>
                  <a:pt x="553609" y="3203457"/>
                </a:lnTo>
                <a:lnTo>
                  <a:pt x="534055" y="3244444"/>
                </a:lnTo>
                <a:lnTo>
                  <a:pt x="514824" y="3285612"/>
                </a:lnTo>
                <a:lnTo>
                  <a:pt x="495918" y="3326958"/>
                </a:lnTo>
                <a:lnTo>
                  <a:pt x="477337" y="3368481"/>
                </a:lnTo>
                <a:lnTo>
                  <a:pt x="459084" y="3410180"/>
                </a:lnTo>
                <a:lnTo>
                  <a:pt x="441161" y="3452053"/>
                </a:lnTo>
                <a:lnTo>
                  <a:pt x="423568" y="3494099"/>
                </a:lnTo>
                <a:lnTo>
                  <a:pt x="406309" y="3536315"/>
                </a:lnTo>
                <a:lnTo>
                  <a:pt x="389383" y="3578700"/>
                </a:lnTo>
                <a:lnTo>
                  <a:pt x="372793" y="3621253"/>
                </a:lnTo>
                <a:lnTo>
                  <a:pt x="356541" y="3663972"/>
                </a:lnTo>
                <a:lnTo>
                  <a:pt x="340628" y="3706855"/>
                </a:lnTo>
                <a:lnTo>
                  <a:pt x="325056" y="3749901"/>
                </a:lnTo>
                <a:lnTo>
                  <a:pt x="309826" y="3793108"/>
                </a:lnTo>
                <a:lnTo>
                  <a:pt x="294940" y="3836474"/>
                </a:lnTo>
                <a:lnTo>
                  <a:pt x="280399" y="3879998"/>
                </a:lnTo>
                <a:lnTo>
                  <a:pt x="266206" y="3923678"/>
                </a:lnTo>
                <a:lnTo>
                  <a:pt x="252362" y="3967513"/>
                </a:lnTo>
                <a:lnTo>
                  <a:pt x="238868" y="4011501"/>
                </a:lnTo>
                <a:lnTo>
                  <a:pt x="225726" y="4055641"/>
                </a:lnTo>
                <a:lnTo>
                  <a:pt x="212938" y="4099930"/>
                </a:lnTo>
                <a:lnTo>
                  <a:pt x="200505" y="4144367"/>
                </a:lnTo>
                <a:lnTo>
                  <a:pt x="188430" y="4188951"/>
                </a:lnTo>
                <a:lnTo>
                  <a:pt x="176713" y="4233680"/>
                </a:lnTo>
                <a:lnTo>
                  <a:pt x="165356" y="4278552"/>
                </a:lnTo>
                <a:lnTo>
                  <a:pt x="154361" y="4323566"/>
                </a:lnTo>
                <a:lnTo>
                  <a:pt x="143729" y="4368720"/>
                </a:lnTo>
                <a:lnTo>
                  <a:pt x="133462" y="4414013"/>
                </a:lnTo>
                <a:lnTo>
                  <a:pt x="123563" y="4459442"/>
                </a:lnTo>
                <a:lnTo>
                  <a:pt x="114031" y="4505007"/>
                </a:lnTo>
                <a:lnTo>
                  <a:pt x="104870" y="4550705"/>
                </a:lnTo>
                <a:lnTo>
                  <a:pt x="96080" y="4596535"/>
                </a:lnTo>
                <a:lnTo>
                  <a:pt x="87663" y="4642496"/>
                </a:lnTo>
                <a:lnTo>
                  <a:pt x="79621" y="4688586"/>
                </a:lnTo>
                <a:lnTo>
                  <a:pt x="71956" y="4734802"/>
                </a:lnTo>
                <a:lnTo>
                  <a:pt x="64668" y="4781144"/>
                </a:lnTo>
                <a:lnTo>
                  <a:pt x="57761" y="4827611"/>
                </a:lnTo>
                <a:lnTo>
                  <a:pt x="51235" y="4874199"/>
                </a:lnTo>
                <a:lnTo>
                  <a:pt x="45091" y="4920909"/>
                </a:lnTo>
                <a:lnTo>
                  <a:pt x="39332" y="4967737"/>
                </a:lnTo>
                <a:lnTo>
                  <a:pt x="33960" y="5014683"/>
                </a:lnTo>
                <a:lnTo>
                  <a:pt x="28975" y="5061745"/>
                </a:lnTo>
                <a:lnTo>
                  <a:pt x="24380" y="5108921"/>
                </a:lnTo>
                <a:lnTo>
                  <a:pt x="20176" y="5156210"/>
                </a:lnTo>
                <a:lnTo>
                  <a:pt x="16364" y="5203609"/>
                </a:lnTo>
                <a:lnTo>
                  <a:pt x="12947" y="5251119"/>
                </a:lnTo>
                <a:lnTo>
                  <a:pt x="9926" y="5298736"/>
                </a:lnTo>
                <a:lnTo>
                  <a:pt x="7302" y="5346459"/>
                </a:lnTo>
                <a:lnTo>
                  <a:pt x="5077" y="5394287"/>
                </a:lnTo>
                <a:lnTo>
                  <a:pt x="3254" y="5442218"/>
                </a:lnTo>
                <a:lnTo>
                  <a:pt x="1832" y="5490250"/>
                </a:lnTo>
                <a:lnTo>
                  <a:pt x="815" y="5538382"/>
                </a:lnTo>
                <a:lnTo>
                  <a:pt x="204" y="5586612"/>
                </a:lnTo>
                <a:lnTo>
                  <a:pt x="0" y="5634939"/>
                </a:lnTo>
                <a:lnTo>
                  <a:pt x="231" y="5686371"/>
                </a:lnTo>
                <a:lnTo>
                  <a:pt x="925" y="5737695"/>
                </a:lnTo>
                <a:lnTo>
                  <a:pt x="2078" y="5788907"/>
                </a:lnTo>
                <a:lnTo>
                  <a:pt x="3689" y="5840005"/>
                </a:lnTo>
                <a:lnTo>
                  <a:pt x="5755" y="5890989"/>
                </a:lnTo>
                <a:lnTo>
                  <a:pt x="8274" y="5941855"/>
                </a:lnTo>
                <a:lnTo>
                  <a:pt x="11245" y="5992603"/>
                </a:lnTo>
                <a:lnTo>
                  <a:pt x="14664" y="6043229"/>
                </a:lnTo>
                <a:lnTo>
                  <a:pt x="18530" y="6093732"/>
                </a:lnTo>
                <a:lnTo>
                  <a:pt x="22840" y="6144110"/>
                </a:lnTo>
                <a:lnTo>
                  <a:pt x="27593" y="6194361"/>
                </a:lnTo>
                <a:lnTo>
                  <a:pt x="32786" y="6244483"/>
                </a:lnTo>
                <a:lnTo>
                  <a:pt x="38417" y="6294475"/>
                </a:lnTo>
                <a:lnTo>
                  <a:pt x="44484" y="6344333"/>
                </a:lnTo>
                <a:lnTo>
                  <a:pt x="50984" y="6394056"/>
                </a:lnTo>
                <a:lnTo>
                  <a:pt x="57916" y="6443643"/>
                </a:lnTo>
                <a:lnTo>
                  <a:pt x="65278" y="6493090"/>
                </a:lnTo>
                <a:lnTo>
                  <a:pt x="91440" y="6638544"/>
                </a:lnTo>
                <a:lnTo>
                  <a:pt x="9422892" y="6638544"/>
                </a:lnTo>
                <a:lnTo>
                  <a:pt x="9422892" y="1411986"/>
                </a:lnTo>
                <a:lnTo>
                  <a:pt x="9277477" y="1286764"/>
                </a:lnTo>
                <a:lnTo>
                  <a:pt x="9239641" y="1256003"/>
                </a:lnTo>
                <a:lnTo>
                  <a:pt x="9201535" y="1225560"/>
                </a:lnTo>
                <a:lnTo>
                  <a:pt x="9163160" y="1195439"/>
                </a:lnTo>
                <a:lnTo>
                  <a:pt x="9124519" y="1165640"/>
                </a:lnTo>
                <a:lnTo>
                  <a:pt x="9085614" y="1136166"/>
                </a:lnTo>
                <a:lnTo>
                  <a:pt x="9046446" y="1107019"/>
                </a:lnTo>
                <a:lnTo>
                  <a:pt x="9007018" y="1078200"/>
                </a:lnTo>
                <a:lnTo>
                  <a:pt x="8967332" y="1049713"/>
                </a:lnTo>
                <a:lnTo>
                  <a:pt x="8927389" y="1021559"/>
                </a:lnTo>
                <a:lnTo>
                  <a:pt x="8887192" y="993739"/>
                </a:lnTo>
                <a:lnTo>
                  <a:pt x="8846744" y="966257"/>
                </a:lnTo>
                <a:lnTo>
                  <a:pt x="8806045" y="939114"/>
                </a:lnTo>
                <a:lnTo>
                  <a:pt x="8765099" y="912312"/>
                </a:lnTo>
                <a:lnTo>
                  <a:pt x="8723906" y="885854"/>
                </a:lnTo>
                <a:lnTo>
                  <a:pt x="8682470" y="859740"/>
                </a:lnTo>
                <a:lnTo>
                  <a:pt x="8640792" y="833974"/>
                </a:lnTo>
                <a:lnTo>
                  <a:pt x="8598874" y="808557"/>
                </a:lnTo>
                <a:lnTo>
                  <a:pt x="8556719" y="783492"/>
                </a:lnTo>
                <a:lnTo>
                  <a:pt x="8514328" y="758780"/>
                </a:lnTo>
                <a:lnTo>
                  <a:pt x="8471704" y="734423"/>
                </a:lnTo>
                <a:lnTo>
                  <a:pt x="8428848" y="710425"/>
                </a:lnTo>
                <a:lnTo>
                  <a:pt x="8385763" y="686785"/>
                </a:lnTo>
                <a:lnTo>
                  <a:pt x="8342451" y="663508"/>
                </a:lnTo>
                <a:lnTo>
                  <a:pt x="8298913" y="640594"/>
                </a:lnTo>
                <a:lnTo>
                  <a:pt x="8255152" y="618045"/>
                </a:lnTo>
                <a:lnTo>
                  <a:pt x="8211170" y="595865"/>
                </a:lnTo>
                <a:lnTo>
                  <a:pt x="8166969" y="574054"/>
                </a:lnTo>
                <a:lnTo>
                  <a:pt x="8122551" y="552615"/>
                </a:lnTo>
                <a:lnTo>
                  <a:pt x="8077919" y="531550"/>
                </a:lnTo>
                <a:lnTo>
                  <a:pt x="8033073" y="510861"/>
                </a:lnTo>
                <a:lnTo>
                  <a:pt x="7988016" y="490550"/>
                </a:lnTo>
                <a:lnTo>
                  <a:pt x="7942751" y="470619"/>
                </a:lnTo>
                <a:lnTo>
                  <a:pt x="7897279" y="451070"/>
                </a:lnTo>
                <a:lnTo>
                  <a:pt x="7851602" y="431905"/>
                </a:lnTo>
                <a:lnTo>
                  <a:pt x="7805723" y="413127"/>
                </a:lnTo>
                <a:lnTo>
                  <a:pt x="7759643" y="394737"/>
                </a:lnTo>
                <a:lnTo>
                  <a:pt x="7713365" y="376736"/>
                </a:lnTo>
                <a:lnTo>
                  <a:pt x="7666891" y="359129"/>
                </a:lnTo>
                <a:lnTo>
                  <a:pt x="7620222" y="341915"/>
                </a:lnTo>
                <a:lnTo>
                  <a:pt x="7573361" y="325098"/>
                </a:lnTo>
                <a:lnTo>
                  <a:pt x="7526309" y="308680"/>
                </a:lnTo>
                <a:lnTo>
                  <a:pt x="7479070" y="292662"/>
                </a:lnTo>
                <a:lnTo>
                  <a:pt x="7431644" y="277046"/>
                </a:lnTo>
                <a:lnTo>
                  <a:pt x="7384035" y="261835"/>
                </a:lnTo>
                <a:lnTo>
                  <a:pt x="7336244" y="247031"/>
                </a:lnTo>
                <a:lnTo>
                  <a:pt x="7288272" y="232635"/>
                </a:lnTo>
                <a:lnTo>
                  <a:pt x="7240123" y="218650"/>
                </a:lnTo>
                <a:lnTo>
                  <a:pt x="7191798" y="205078"/>
                </a:lnTo>
                <a:lnTo>
                  <a:pt x="7143300" y="191921"/>
                </a:lnTo>
                <a:lnTo>
                  <a:pt x="7094629" y="179180"/>
                </a:lnTo>
                <a:lnTo>
                  <a:pt x="7045790" y="166859"/>
                </a:lnTo>
                <a:lnTo>
                  <a:pt x="6996782" y="154958"/>
                </a:lnTo>
                <a:lnTo>
                  <a:pt x="6947610" y="143481"/>
                </a:lnTo>
                <a:lnTo>
                  <a:pt x="6898273" y="132428"/>
                </a:lnTo>
                <a:lnTo>
                  <a:pt x="6848776" y="121803"/>
                </a:lnTo>
                <a:lnTo>
                  <a:pt x="6799119" y="111606"/>
                </a:lnTo>
                <a:lnTo>
                  <a:pt x="6749305" y="101841"/>
                </a:lnTo>
                <a:lnTo>
                  <a:pt x="6699336" y="92509"/>
                </a:lnTo>
                <a:lnTo>
                  <a:pt x="6649214" y="83613"/>
                </a:lnTo>
                <a:lnTo>
                  <a:pt x="6598941" y="75153"/>
                </a:lnTo>
                <a:lnTo>
                  <a:pt x="6548519" y="67133"/>
                </a:lnTo>
                <a:lnTo>
                  <a:pt x="6497950" y="59555"/>
                </a:lnTo>
                <a:lnTo>
                  <a:pt x="6447236" y="52420"/>
                </a:lnTo>
                <a:lnTo>
                  <a:pt x="6396379" y="45730"/>
                </a:lnTo>
                <a:lnTo>
                  <a:pt x="6345382" y="39488"/>
                </a:lnTo>
                <a:lnTo>
                  <a:pt x="6294246" y="33696"/>
                </a:lnTo>
                <a:lnTo>
                  <a:pt x="6242973" y="28355"/>
                </a:lnTo>
                <a:lnTo>
                  <a:pt x="6191566" y="23468"/>
                </a:lnTo>
                <a:lnTo>
                  <a:pt x="6140026" y="19037"/>
                </a:lnTo>
                <a:lnTo>
                  <a:pt x="6088356" y="15063"/>
                </a:lnTo>
                <a:lnTo>
                  <a:pt x="6036558" y="11549"/>
                </a:lnTo>
                <a:lnTo>
                  <a:pt x="5984633" y="8497"/>
                </a:lnTo>
                <a:lnTo>
                  <a:pt x="5932585" y="5909"/>
                </a:lnTo>
                <a:lnTo>
                  <a:pt x="5880414" y="3787"/>
                </a:lnTo>
                <a:lnTo>
                  <a:pt x="5828123" y="2133"/>
                </a:lnTo>
                <a:lnTo>
                  <a:pt x="5775714" y="949"/>
                </a:lnTo>
                <a:lnTo>
                  <a:pt x="5723188" y="237"/>
                </a:lnTo>
                <a:lnTo>
                  <a:pt x="5670550" y="0"/>
                </a:lnTo>
                <a:close/>
              </a:path>
            </a:pathLst>
          </a:custGeom>
          <a:solidFill>
            <a:srgbClr val="FFFFFF"/>
          </a:solidFill>
        </p:spPr>
        <p:txBody>
          <a:bodyPr wrap="square" lIns="0" tIns="0" rIns="0" bIns="0" rtlCol="0"/>
          <a:lstStyle/>
          <a:p>
            <a:endParaRPr/>
          </a:p>
        </p:txBody>
      </p:sp>
      <p:sp>
        <p:nvSpPr>
          <p:cNvPr id="18" name="bg object 18"/>
          <p:cNvSpPr/>
          <p:nvPr/>
        </p:nvSpPr>
        <p:spPr>
          <a:xfrm>
            <a:off x="2209800" y="2100072"/>
            <a:ext cx="1941830" cy="1889760"/>
          </a:xfrm>
          <a:custGeom>
            <a:avLst/>
            <a:gdLst/>
            <a:ahLst/>
            <a:cxnLst/>
            <a:rect l="l" t="t" r="r" b="b"/>
            <a:pathLst>
              <a:path w="1941829" h="1889760">
                <a:moveTo>
                  <a:pt x="970788" y="0"/>
                </a:moveTo>
                <a:lnTo>
                  <a:pt x="922332" y="1156"/>
                </a:lnTo>
                <a:lnTo>
                  <a:pt x="874491" y="4589"/>
                </a:lnTo>
                <a:lnTo>
                  <a:pt x="827322" y="10244"/>
                </a:lnTo>
                <a:lnTo>
                  <a:pt x="780879" y="18068"/>
                </a:lnTo>
                <a:lnTo>
                  <a:pt x="735218" y="28007"/>
                </a:lnTo>
                <a:lnTo>
                  <a:pt x="690396" y="40005"/>
                </a:lnTo>
                <a:lnTo>
                  <a:pt x="646466" y="54009"/>
                </a:lnTo>
                <a:lnTo>
                  <a:pt x="603485" y="69965"/>
                </a:lnTo>
                <a:lnTo>
                  <a:pt x="561509" y="87819"/>
                </a:lnTo>
                <a:lnTo>
                  <a:pt x="520593" y="107516"/>
                </a:lnTo>
                <a:lnTo>
                  <a:pt x="480793" y="129003"/>
                </a:lnTo>
                <a:lnTo>
                  <a:pt x="442164" y="152225"/>
                </a:lnTo>
                <a:lnTo>
                  <a:pt x="404763" y="177129"/>
                </a:lnTo>
                <a:lnTo>
                  <a:pt x="368643" y="203659"/>
                </a:lnTo>
                <a:lnTo>
                  <a:pt x="333862" y="231763"/>
                </a:lnTo>
                <a:lnTo>
                  <a:pt x="300474" y="261385"/>
                </a:lnTo>
                <a:lnTo>
                  <a:pt x="268536" y="292471"/>
                </a:lnTo>
                <a:lnTo>
                  <a:pt x="238103" y="324969"/>
                </a:lnTo>
                <a:lnTo>
                  <a:pt x="209230" y="358822"/>
                </a:lnTo>
                <a:lnTo>
                  <a:pt x="181974" y="393978"/>
                </a:lnTo>
                <a:lnTo>
                  <a:pt x="156389" y="430382"/>
                </a:lnTo>
                <a:lnTo>
                  <a:pt x="132531" y="467980"/>
                </a:lnTo>
                <a:lnTo>
                  <a:pt x="110456" y="506718"/>
                </a:lnTo>
                <a:lnTo>
                  <a:pt x="90220" y="546542"/>
                </a:lnTo>
                <a:lnTo>
                  <a:pt x="71878" y="587397"/>
                </a:lnTo>
                <a:lnTo>
                  <a:pt x="55485" y="629230"/>
                </a:lnTo>
                <a:lnTo>
                  <a:pt x="41098" y="671986"/>
                </a:lnTo>
                <a:lnTo>
                  <a:pt x="28772" y="715611"/>
                </a:lnTo>
                <a:lnTo>
                  <a:pt x="18562" y="760051"/>
                </a:lnTo>
                <a:lnTo>
                  <a:pt x="10524" y="805252"/>
                </a:lnTo>
                <a:lnTo>
                  <a:pt x="4714" y="851160"/>
                </a:lnTo>
                <a:lnTo>
                  <a:pt x="1187" y="897720"/>
                </a:lnTo>
                <a:lnTo>
                  <a:pt x="0" y="944879"/>
                </a:lnTo>
                <a:lnTo>
                  <a:pt x="1187" y="992039"/>
                </a:lnTo>
                <a:lnTo>
                  <a:pt x="4714" y="1038599"/>
                </a:lnTo>
                <a:lnTo>
                  <a:pt x="10524" y="1084507"/>
                </a:lnTo>
                <a:lnTo>
                  <a:pt x="18562" y="1129708"/>
                </a:lnTo>
                <a:lnTo>
                  <a:pt x="28772" y="1174148"/>
                </a:lnTo>
                <a:lnTo>
                  <a:pt x="41098" y="1217773"/>
                </a:lnTo>
                <a:lnTo>
                  <a:pt x="55485" y="1260529"/>
                </a:lnTo>
                <a:lnTo>
                  <a:pt x="71878" y="1302362"/>
                </a:lnTo>
                <a:lnTo>
                  <a:pt x="90220" y="1343217"/>
                </a:lnTo>
                <a:lnTo>
                  <a:pt x="110456" y="1383041"/>
                </a:lnTo>
                <a:lnTo>
                  <a:pt x="132531" y="1421779"/>
                </a:lnTo>
                <a:lnTo>
                  <a:pt x="156389" y="1459377"/>
                </a:lnTo>
                <a:lnTo>
                  <a:pt x="181974" y="1495781"/>
                </a:lnTo>
                <a:lnTo>
                  <a:pt x="209230" y="1530937"/>
                </a:lnTo>
                <a:lnTo>
                  <a:pt x="238103" y="1564790"/>
                </a:lnTo>
                <a:lnTo>
                  <a:pt x="268536" y="1597288"/>
                </a:lnTo>
                <a:lnTo>
                  <a:pt x="300474" y="1628374"/>
                </a:lnTo>
                <a:lnTo>
                  <a:pt x="333862" y="1657996"/>
                </a:lnTo>
                <a:lnTo>
                  <a:pt x="368643" y="1686100"/>
                </a:lnTo>
                <a:lnTo>
                  <a:pt x="404763" y="1712630"/>
                </a:lnTo>
                <a:lnTo>
                  <a:pt x="442164" y="1737534"/>
                </a:lnTo>
                <a:lnTo>
                  <a:pt x="480793" y="1760756"/>
                </a:lnTo>
                <a:lnTo>
                  <a:pt x="520593" y="1782243"/>
                </a:lnTo>
                <a:lnTo>
                  <a:pt x="561509" y="1801940"/>
                </a:lnTo>
                <a:lnTo>
                  <a:pt x="603485" y="1819794"/>
                </a:lnTo>
                <a:lnTo>
                  <a:pt x="646466" y="1835750"/>
                </a:lnTo>
                <a:lnTo>
                  <a:pt x="690396" y="1849754"/>
                </a:lnTo>
                <a:lnTo>
                  <a:pt x="735218" y="1861752"/>
                </a:lnTo>
                <a:lnTo>
                  <a:pt x="780879" y="1871691"/>
                </a:lnTo>
                <a:lnTo>
                  <a:pt x="827322" y="1879515"/>
                </a:lnTo>
                <a:lnTo>
                  <a:pt x="874491" y="1885170"/>
                </a:lnTo>
                <a:lnTo>
                  <a:pt x="922332" y="1888603"/>
                </a:lnTo>
                <a:lnTo>
                  <a:pt x="970788" y="1889759"/>
                </a:lnTo>
                <a:lnTo>
                  <a:pt x="1019243" y="1888603"/>
                </a:lnTo>
                <a:lnTo>
                  <a:pt x="1067084" y="1885170"/>
                </a:lnTo>
                <a:lnTo>
                  <a:pt x="1114253" y="1879515"/>
                </a:lnTo>
                <a:lnTo>
                  <a:pt x="1160696" y="1871691"/>
                </a:lnTo>
                <a:lnTo>
                  <a:pt x="1206357" y="1861752"/>
                </a:lnTo>
                <a:lnTo>
                  <a:pt x="1251179" y="1849754"/>
                </a:lnTo>
                <a:lnTo>
                  <a:pt x="1295109" y="1835750"/>
                </a:lnTo>
                <a:lnTo>
                  <a:pt x="1338090" y="1819794"/>
                </a:lnTo>
                <a:lnTo>
                  <a:pt x="1380066" y="1801940"/>
                </a:lnTo>
                <a:lnTo>
                  <a:pt x="1420982" y="1782243"/>
                </a:lnTo>
                <a:lnTo>
                  <a:pt x="1460782" y="1760756"/>
                </a:lnTo>
                <a:lnTo>
                  <a:pt x="1499411" y="1737534"/>
                </a:lnTo>
                <a:lnTo>
                  <a:pt x="1536812" y="1712630"/>
                </a:lnTo>
                <a:lnTo>
                  <a:pt x="1572932" y="1686100"/>
                </a:lnTo>
                <a:lnTo>
                  <a:pt x="1607713" y="1657996"/>
                </a:lnTo>
                <a:lnTo>
                  <a:pt x="1641101" y="1628374"/>
                </a:lnTo>
                <a:lnTo>
                  <a:pt x="1673039" y="1597288"/>
                </a:lnTo>
                <a:lnTo>
                  <a:pt x="1703472" y="1564790"/>
                </a:lnTo>
                <a:lnTo>
                  <a:pt x="1732345" y="1530937"/>
                </a:lnTo>
                <a:lnTo>
                  <a:pt x="1759601" y="1495781"/>
                </a:lnTo>
                <a:lnTo>
                  <a:pt x="1785186" y="1459377"/>
                </a:lnTo>
                <a:lnTo>
                  <a:pt x="1809044" y="1421779"/>
                </a:lnTo>
                <a:lnTo>
                  <a:pt x="1831119" y="1383041"/>
                </a:lnTo>
                <a:lnTo>
                  <a:pt x="1851355" y="1343217"/>
                </a:lnTo>
                <a:lnTo>
                  <a:pt x="1869697" y="1302362"/>
                </a:lnTo>
                <a:lnTo>
                  <a:pt x="1886090" y="1260529"/>
                </a:lnTo>
                <a:lnTo>
                  <a:pt x="1900477" y="1217773"/>
                </a:lnTo>
                <a:lnTo>
                  <a:pt x="1912803" y="1174148"/>
                </a:lnTo>
                <a:lnTo>
                  <a:pt x="1923013" y="1129708"/>
                </a:lnTo>
                <a:lnTo>
                  <a:pt x="1931051" y="1084507"/>
                </a:lnTo>
                <a:lnTo>
                  <a:pt x="1936861" y="1038599"/>
                </a:lnTo>
                <a:lnTo>
                  <a:pt x="1940388" y="992039"/>
                </a:lnTo>
                <a:lnTo>
                  <a:pt x="1941576" y="944879"/>
                </a:lnTo>
                <a:lnTo>
                  <a:pt x="1940388" y="897720"/>
                </a:lnTo>
                <a:lnTo>
                  <a:pt x="1936861" y="851160"/>
                </a:lnTo>
                <a:lnTo>
                  <a:pt x="1931051" y="805252"/>
                </a:lnTo>
                <a:lnTo>
                  <a:pt x="1923013" y="760051"/>
                </a:lnTo>
                <a:lnTo>
                  <a:pt x="1912803" y="715611"/>
                </a:lnTo>
                <a:lnTo>
                  <a:pt x="1900477" y="671986"/>
                </a:lnTo>
                <a:lnTo>
                  <a:pt x="1886090" y="629230"/>
                </a:lnTo>
                <a:lnTo>
                  <a:pt x="1869697" y="587397"/>
                </a:lnTo>
                <a:lnTo>
                  <a:pt x="1851355" y="546542"/>
                </a:lnTo>
                <a:lnTo>
                  <a:pt x="1831119" y="506718"/>
                </a:lnTo>
                <a:lnTo>
                  <a:pt x="1809044" y="467980"/>
                </a:lnTo>
                <a:lnTo>
                  <a:pt x="1785186" y="430382"/>
                </a:lnTo>
                <a:lnTo>
                  <a:pt x="1759601" y="393978"/>
                </a:lnTo>
                <a:lnTo>
                  <a:pt x="1732345" y="358822"/>
                </a:lnTo>
                <a:lnTo>
                  <a:pt x="1703472" y="324969"/>
                </a:lnTo>
                <a:lnTo>
                  <a:pt x="1673039" y="292471"/>
                </a:lnTo>
                <a:lnTo>
                  <a:pt x="1641101" y="261385"/>
                </a:lnTo>
                <a:lnTo>
                  <a:pt x="1607713" y="231763"/>
                </a:lnTo>
                <a:lnTo>
                  <a:pt x="1572932" y="203659"/>
                </a:lnTo>
                <a:lnTo>
                  <a:pt x="1536812" y="177129"/>
                </a:lnTo>
                <a:lnTo>
                  <a:pt x="1499411" y="152225"/>
                </a:lnTo>
                <a:lnTo>
                  <a:pt x="1460782" y="129003"/>
                </a:lnTo>
                <a:lnTo>
                  <a:pt x="1420982" y="107516"/>
                </a:lnTo>
                <a:lnTo>
                  <a:pt x="1380066" y="87819"/>
                </a:lnTo>
                <a:lnTo>
                  <a:pt x="1338090" y="69965"/>
                </a:lnTo>
                <a:lnTo>
                  <a:pt x="1295109" y="54009"/>
                </a:lnTo>
                <a:lnTo>
                  <a:pt x="1251179" y="40005"/>
                </a:lnTo>
                <a:lnTo>
                  <a:pt x="1206357" y="28007"/>
                </a:lnTo>
                <a:lnTo>
                  <a:pt x="1160696" y="18068"/>
                </a:lnTo>
                <a:lnTo>
                  <a:pt x="1114253" y="10244"/>
                </a:lnTo>
                <a:lnTo>
                  <a:pt x="1067084" y="4589"/>
                </a:lnTo>
                <a:lnTo>
                  <a:pt x="1019243" y="1156"/>
                </a:lnTo>
                <a:lnTo>
                  <a:pt x="970788" y="0"/>
                </a:lnTo>
                <a:close/>
              </a:path>
            </a:pathLst>
          </a:custGeom>
          <a:solidFill>
            <a:srgbClr val="FFC000"/>
          </a:solidFill>
        </p:spPr>
        <p:txBody>
          <a:bodyPr wrap="square" lIns="0" tIns="0" rIns="0" bIns="0" rtlCol="0"/>
          <a:lstStyle/>
          <a:p>
            <a:endParaRPr/>
          </a:p>
        </p:txBody>
      </p:sp>
      <p:sp>
        <p:nvSpPr>
          <p:cNvPr id="19" name="bg object 19"/>
          <p:cNvSpPr/>
          <p:nvPr/>
        </p:nvSpPr>
        <p:spPr>
          <a:xfrm>
            <a:off x="1634108" y="1492377"/>
            <a:ext cx="2481580" cy="1245235"/>
          </a:xfrm>
          <a:custGeom>
            <a:avLst/>
            <a:gdLst/>
            <a:ahLst/>
            <a:cxnLst/>
            <a:rect l="l" t="t" r="r" b="b"/>
            <a:pathLst>
              <a:path w="2481579" h="1245235">
                <a:moveTo>
                  <a:pt x="0" y="1245107"/>
                </a:moveTo>
                <a:lnTo>
                  <a:pt x="8809" y="1197560"/>
                </a:lnTo>
                <a:lnTo>
                  <a:pt x="19053" y="1150644"/>
                </a:lnTo>
                <a:lnTo>
                  <a:pt x="30706" y="1104379"/>
                </a:lnTo>
                <a:lnTo>
                  <a:pt x="43740" y="1058784"/>
                </a:lnTo>
                <a:lnTo>
                  <a:pt x="58128" y="1013877"/>
                </a:lnTo>
                <a:lnTo>
                  <a:pt x="73845" y="969678"/>
                </a:lnTo>
                <a:lnTo>
                  <a:pt x="90863" y="926205"/>
                </a:lnTo>
                <a:lnTo>
                  <a:pt x="109155" y="883478"/>
                </a:lnTo>
                <a:lnTo>
                  <a:pt x="128695" y="841515"/>
                </a:lnTo>
                <a:lnTo>
                  <a:pt x="149455" y="800336"/>
                </a:lnTo>
                <a:lnTo>
                  <a:pt x="171411" y="759960"/>
                </a:lnTo>
                <a:lnTo>
                  <a:pt x="194533" y="720405"/>
                </a:lnTo>
                <a:lnTo>
                  <a:pt x="218797" y="681691"/>
                </a:lnTo>
                <a:lnTo>
                  <a:pt x="244174" y="643836"/>
                </a:lnTo>
                <a:lnTo>
                  <a:pt x="270639" y="606860"/>
                </a:lnTo>
                <a:lnTo>
                  <a:pt x="298164" y="570781"/>
                </a:lnTo>
                <a:lnTo>
                  <a:pt x="326723" y="535619"/>
                </a:lnTo>
                <a:lnTo>
                  <a:pt x="356290" y="501392"/>
                </a:lnTo>
                <a:lnTo>
                  <a:pt x="386837" y="468120"/>
                </a:lnTo>
                <a:lnTo>
                  <a:pt x="418337" y="435822"/>
                </a:lnTo>
                <a:lnTo>
                  <a:pt x="450764" y="404516"/>
                </a:lnTo>
                <a:lnTo>
                  <a:pt x="484092" y="374221"/>
                </a:lnTo>
                <a:lnTo>
                  <a:pt x="518292" y="344957"/>
                </a:lnTo>
                <a:lnTo>
                  <a:pt x="553340" y="316742"/>
                </a:lnTo>
                <a:lnTo>
                  <a:pt x="589208" y="289596"/>
                </a:lnTo>
                <a:lnTo>
                  <a:pt x="625868" y="263538"/>
                </a:lnTo>
                <a:lnTo>
                  <a:pt x="663296" y="238586"/>
                </a:lnTo>
                <a:lnTo>
                  <a:pt x="701463" y="214760"/>
                </a:lnTo>
                <a:lnTo>
                  <a:pt x="740343" y="192078"/>
                </a:lnTo>
                <a:lnTo>
                  <a:pt x="779909" y="170559"/>
                </a:lnTo>
                <a:lnTo>
                  <a:pt x="820135" y="150223"/>
                </a:lnTo>
                <a:lnTo>
                  <a:pt x="860994" y="131089"/>
                </a:lnTo>
                <a:lnTo>
                  <a:pt x="902459" y="113174"/>
                </a:lnTo>
                <a:lnTo>
                  <a:pt x="944503" y="96500"/>
                </a:lnTo>
                <a:lnTo>
                  <a:pt x="987100" y="81084"/>
                </a:lnTo>
                <a:lnTo>
                  <a:pt x="1030223" y="66945"/>
                </a:lnTo>
                <a:lnTo>
                  <a:pt x="1073845" y="54103"/>
                </a:lnTo>
                <a:lnTo>
                  <a:pt x="1117939" y="42576"/>
                </a:lnTo>
                <a:lnTo>
                  <a:pt x="1162479" y="32384"/>
                </a:lnTo>
                <a:lnTo>
                  <a:pt x="1207438" y="23545"/>
                </a:lnTo>
                <a:lnTo>
                  <a:pt x="1252790" y="16079"/>
                </a:lnTo>
                <a:lnTo>
                  <a:pt x="1298506" y="10004"/>
                </a:lnTo>
                <a:lnTo>
                  <a:pt x="1344562" y="5340"/>
                </a:lnTo>
                <a:lnTo>
                  <a:pt x="1390929" y="2105"/>
                </a:lnTo>
                <a:lnTo>
                  <a:pt x="1437582" y="319"/>
                </a:lnTo>
                <a:lnTo>
                  <a:pt x="1484493" y="0"/>
                </a:lnTo>
                <a:lnTo>
                  <a:pt x="1531636" y="1167"/>
                </a:lnTo>
                <a:lnTo>
                  <a:pt x="1578985" y="3840"/>
                </a:lnTo>
                <a:lnTo>
                  <a:pt x="1626511" y="8037"/>
                </a:lnTo>
                <a:lnTo>
                  <a:pt x="1674189" y="13778"/>
                </a:lnTo>
                <a:lnTo>
                  <a:pt x="1721993" y="21081"/>
                </a:lnTo>
                <a:lnTo>
                  <a:pt x="1771847" y="30388"/>
                </a:lnTo>
                <a:lnTo>
                  <a:pt x="1821249" y="41353"/>
                </a:lnTo>
                <a:lnTo>
                  <a:pt x="1870159" y="53957"/>
                </a:lnTo>
                <a:lnTo>
                  <a:pt x="1918539" y="68183"/>
                </a:lnTo>
                <a:lnTo>
                  <a:pt x="1966350" y="84010"/>
                </a:lnTo>
                <a:lnTo>
                  <a:pt x="2013553" y="101420"/>
                </a:lnTo>
                <a:lnTo>
                  <a:pt x="2060109" y="120394"/>
                </a:lnTo>
                <a:lnTo>
                  <a:pt x="2105980" y="140914"/>
                </a:lnTo>
                <a:lnTo>
                  <a:pt x="2151127" y="162961"/>
                </a:lnTo>
                <a:lnTo>
                  <a:pt x="2195511" y="186516"/>
                </a:lnTo>
                <a:lnTo>
                  <a:pt x="2239093" y="211560"/>
                </a:lnTo>
                <a:lnTo>
                  <a:pt x="2281835" y="238074"/>
                </a:lnTo>
                <a:lnTo>
                  <a:pt x="2323697" y="266041"/>
                </a:lnTo>
                <a:lnTo>
                  <a:pt x="2364642" y="295440"/>
                </a:lnTo>
                <a:lnTo>
                  <a:pt x="2404630" y="326253"/>
                </a:lnTo>
                <a:lnTo>
                  <a:pt x="2443622" y="358462"/>
                </a:lnTo>
                <a:lnTo>
                  <a:pt x="2481580" y="392048"/>
                </a:lnTo>
              </a:path>
            </a:pathLst>
          </a:custGeom>
          <a:ln w="127000">
            <a:solidFill>
              <a:srgbClr val="FFC000"/>
            </a:solidFill>
            <a:prstDash val="dash"/>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915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4398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50456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88553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88541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83A09-3FE6-A5B2-7226-905B6F9D07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6DF41D-3519-AC49-9668-154CD40621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1571FA-C877-B9DF-5F96-339295928613}"/>
              </a:ext>
            </a:extLst>
          </p:cNvPr>
          <p:cNvSpPr>
            <a:spLocks noGrp="1"/>
          </p:cNvSpPr>
          <p:nvPr>
            <p:ph type="dt" sz="half" idx="10"/>
          </p:nvPr>
        </p:nvSpPr>
        <p:spPr/>
        <p:txBody>
          <a:bodyPr/>
          <a:lstStyle/>
          <a:p>
            <a:fld id="{3461C688-8E51-41D2-B4AC-2C2962DD6AAC}" type="datetimeFigureOut">
              <a:rPr lang="en-GB" smtClean="0"/>
              <a:t>29/11/2023</a:t>
            </a:fld>
            <a:endParaRPr lang="en-GB"/>
          </a:p>
        </p:txBody>
      </p:sp>
      <p:sp>
        <p:nvSpPr>
          <p:cNvPr id="5" name="Footer Placeholder 4">
            <a:extLst>
              <a:ext uri="{FF2B5EF4-FFF2-40B4-BE49-F238E27FC236}">
                <a16:creationId xmlns:a16="http://schemas.microsoft.com/office/drawing/2014/main" id="{57224FD6-8F69-0058-2008-7EADFA1415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35E2D5-6ECF-6A61-DEE6-2FA6AD18FF47}"/>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847820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37205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27039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3734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11569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09177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1126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20448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01769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reserve="1">
  <p:cSld name="CM-Content">
    <p:spTree>
      <p:nvGrpSpPr>
        <p:cNvPr id="1" name=""/>
        <p:cNvGrpSpPr/>
        <p:nvPr/>
      </p:nvGrpSpPr>
      <p:grpSpPr>
        <a:xfrm>
          <a:off x="0" y="0"/>
          <a:ext cx="0" cy="0"/>
          <a:chOff x="0" y="0"/>
          <a:chExt cx="0" cy="0"/>
        </a:xfrm>
      </p:grpSpPr>
      <p:sp>
        <p:nvSpPr>
          <p:cNvPr id="28" name="Rectangle"/>
          <p:cNvSpPr/>
          <p:nvPr/>
        </p:nvSpPr>
        <p:spPr>
          <a:xfrm>
            <a:off x="-1" y="6477000"/>
            <a:ext cx="12192001" cy="381000"/>
          </a:xfrm>
          <a:prstGeom prst="rect">
            <a:avLst/>
          </a:prstGeom>
          <a:solidFill>
            <a:srgbClr val="934379"/>
          </a:solidFill>
          <a:ln w="12700">
            <a:miter lim="400000"/>
          </a:ln>
        </p:spPr>
        <p:txBody>
          <a:bodyPr lIns="25400" tIns="25400" rIns="25400" bIns="25400" anchor="ctr"/>
          <a:lstStyle/>
          <a:p>
            <a:pPr defTabSz="412750">
              <a:defRPr sz="3200">
                <a:solidFill>
                  <a:srgbClr val="FFFFFF"/>
                </a:solidFill>
              </a:defRPr>
            </a:pPr>
            <a:endParaRPr sz="1600"/>
          </a:p>
        </p:txBody>
      </p:sp>
      <p:pic>
        <p:nvPicPr>
          <p:cNvPr id="30" name="WHO-HRP-lockup.pn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32825" y="368610"/>
            <a:ext cx="2874631" cy="481980"/>
          </a:xfrm>
          <a:prstGeom prst="rect">
            <a:avLst/>
          </a:prstGeom>
          <a:ln w="12700">
            <a:miter lim="400000"/>
          </a:ln>
        </p:spPr>
      </p:pic>
      <p:sp>
        <p:nvSpPr>
          <p:cNvPr id="31" name="Rectangle"/>
          <p:cNvSpPr/>
          <p:nvPr/>
        </p:nvSpPr>
        <p:spPr>
          <a:xfrm>
            <a:off x="-1" y="1149383"/>
            <a:ext cx="12192001" cy="202504"/>
          </a:xfrm>
          <a:prstGeom prst="rect">
            <a:avLst/>
          </a:prstGeom>
          <a:solidFill>
            <a:srgbClr val="934379"/>
          </a:solidFill>
          <a:ln w="12700">
            <a:miter lim="400000"/>
          </a:ln>
        </p:spPr>
        <p:txBody>
          <a:bodyPr lIns="25400" tIns="25400" rIns="25400" bIns="25400" anchor="ctr"/>
          <a:lstStyle/>
          <a:p>
            <a:pPr defTabSz="412750">
              <a:defRPr sz="3100">
                <a:solidFill>
                  <a:srgbClr val="FFFFFF"/>
                </a:solidFill>
              </a:defRPr>
            </a:pPr>
            <a:endParaRPr sz="1550"/>
          </a:p>
        </p:txBody>
      </p:sp>
      <p:grpSp>
        <p:nvGrpSpPr>
          <p:cNvPr id="35" name="Group"/>
          <p:cNvGrpSpPr/>
          <p:nvPr userDrawn="1"/>
        </p:nvGrpSpPr>
        <p:grpSpPr>
          <a:xfrm>
            <a:off x="-113420" y="932560"/>
            <a:ext cx="12627618" cy="5815862"/>
            <a:chOff x="-83759" y="-6129867"/>
            <a:chExt cx="25255234" cy="11631713"/>
          </a:xfrm>
        </p:grpSpPr>
        <p:sp>
          <p:nvSpPr>
            <p:cNvPr id="32" name="UPDATED WHO GUIDELINES ON"/>
            <p:cNvSpPr txBox="1"/>
            <p:nvPr/>
          </p:nvSpPr>
          <p:spPr>
            <a:xfrm>
              <a:off x="-83759" y="-6129867"/>
              <a:ext cx="25255234" cy="9207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11750">
                  <a:solidFill>
                    <a:schemeClr val="accent1">
                      <a:lumOff val="-13575"/>
                      <a:alpha val="3000"/>
                    </a:schemeClr>
                  </a:solidFill>
                  <a:latin typeface="Gotham Bold"/>
                  <a:ea typeface="Gotham Bold"/>
                  <a:cs typeface="Gotham Bold"/>
                  <a:sym typeface="Gotham Bold"/>
                </a:defRPr>
              </a:lvl1pPr>
            </a:lstStyle>
            <a:p>
              <a:r>
                <a:rPr lang="en-CA" sz="29250" b="1" i="0">
                  <a:solidFill>
                    <a:srgbClr val="934379">
                      <a:alpha val="3000"/>
                    </a:srgbClr>
                  </a:solidFill>
                  <a:latin typeface="Gotham Ultra" panose="02000604030000020004" pitchFamily="2" charset="0"/>
                </a:rPr>
                <a:t>CHILD</a:t>
              </a:r>
              <a:endParaRPr sz="29250" b="1" i="0">
                <a:solidFill>
                  <a:srgbClr val="934379">
                    <a:alpha val="3000"/>
                  </a:srgbClr>
                </a:solidFill>
                <a:latin typeface="Gotham Ultra" panose="02000604030000020004" pitchFamily="2" charset="0"/>
              </a:endParaRPr>
            </a:p>
          </p:txBody>
        </p:sp>
        <p:sp>
          <p:nvSpPr>
            <p:cNvPr id="33" name="Preventing Child Marriage,"/>
            <p:cNvSpPr txBox="1"/>
            <p:nvPr userDrawn="1"/>
          </p:nvSpPr>
          <p:spPr>
            <a:xfrm>
              <a:off x="-69449" y="1421630"/>
              <a:ext cx="25058168" cy="40802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70000"/>
                </a:lnSpc>
                <a:defRPr sz="14250">
                  <a:solidFill>
                    <a:schemeClr val="accent1">
                      <a:lumOff val="-13575"/>
                      <a:alpha val="3000"/>
                    </a:schemeClr>
                  </a:solidFill>
                  <a:latin typeface="Gotham Bold"/>
                  <a:ea typeface="Gotham Bold"/>
                  <a:cs typeface="Gotham Bold"/>
                  <a:sym typeface="Gotham Bold"/>
                </a:defRPr>
              </a:pPr>
              <a:r>
                <a:rPr lang="en-CA" sz="16900" b="1" i="0">
                  <a:solidFill>
                    <a:srgbClr val="934379">
                      <a:alpha val="3000"/>
                    </a:srgbClr>
                  </a:solidFill>
                  <a:latin typeface="Gotham Ultra" panose="02000604030000020004" pitchFamily="2" charset="0"/>
                </a:rPr>
                <a:t>MARRIAGE</a:t>
              </a:r>
              <a:endParaRPr sz="16900" b="1" i="0">
                <a:solidFill>
                  <a:srgbClr val="934379">
                    <a:alpha val="3000"/>
                  </a:srgbClr>
                </a:solidFill>
                <a:latin typeface="Gotham Ultra" panose="02000604030000020004" pitchFamily="2" charset="0"/>
              </a:endParaRPr>
            </a:p>
          </p:txBody>
        </p:sp>
        <p:sp>
          <p:nvSpPr>
            <p:cNvPr id="34" name="responding to the needs of married girls, &amp; increasing access to &amp; uptake of contraception among adolescents"/>
            <p:cNvSpPr txBox="1"/>
            <p:nvPr userDrawn="1"/>
          </p:nvSpPr>
          <p:spPr>
            <a:xfrm>
              <a:off x="63881" y="4399805"/>
              <a:ext cx="24949812" cy="9079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lnSpc>
                  <a:spcPct val="70000"/>
                </a:lnSpc>
                <a:defRPr sz="6790">
                  <a:solidFill>
                    <a:schemeClr val="accent1">
                      <a:lumOff val="-13575"/>
                      <a:alpha val="3000"/>
                    </a:schemeClr>
                  </a:solidFill>
                  <a:latin typeface="Gotham Bold"/>
                  <a:ea typeface="Gotham Bold"/>
                  <a:cs typeface="Gotham Bold"/>
                  <a:sym typeface="Gotham Bold"/>
                </a:defRPr>
              </a:lvl1pPr>
            </a:lstStyle>
            <a:p>
              <a:r>
                <a:rPr lang="en-CA" sz="3065" b="1" i="0">
                  <a:solidFill>
                    <a:srgbClr val="D5D5D5">
                      <a:alpha val="15000"/>
                    </a:srgbClr>
                  </a:solidFill>
                  <a:latin typeface="Gotham Ultra" panose="02000604030000020004" pitchFamily="2" charset="0"/>
                </a:rPr>
                <a:t>EVIDENCE SYNTHESIS AND EVIDENCE-TO-DECISION TABLES</a:t>
              </a:r>
            </a:p>
          </p:txBody>
        </p:sp>
      </p:grpSp>
      <p:sp>
        <p:nvSpPr>
          <p:cNvPr id="36" name="Click to add source information"/>
          <p:cNvSpPr txBox="1">
            <a:spLocks noGrp="1"/>
          </p:cNvSpPr>
          <p:nvPr>
            <p:ph type="body" sz="quarter" idx="21" hasCustomPrompt="1"/>
          </p:nvPr>
        </p:nvSpPr>
        <p:spPr>
          <a:xfrm>
            <a:off x="144322" y="6544390"/>
            <a:ext cx="10796859" cy="246221"/>
          </a:xfrm>
          <a:prstGeom prst="rect">
            <a:avLst/>
          </a:prstGeom>
        </p:spPr>
        <p:txBody>
          <a:bodyPr anchor="ctr">
            <a:spAutoFit/>
          </a:bodyPr>
          <a:lstStyle>
            <a:lvl1pPr marL="0" indent="0">
              <a:lnSpc>
                <a:spcPct val="100000"/>
              </a:lnSpc>
              <a:spcBef>
                <a:spcPts val="0"/>
              </a:spcBef>
              <a:buSzTx/>
              <a:buNone/>
              <a:defRPr sz="1000" i="1">
                <a:solidFill>
                  <a:srgbClr val="FFFFFF"/>
                </a:solidFill>
                <a:latin typeface="Calibri"/>
                <a:ea typeface="Calibri"/>
                <a:cs typeface="Calibri"/>
                <a:sym typeface="Calibri"/>
              </a:defRPr>
            </a:lvl1pPr>
          </a:lstStyle>
          <a:p>
            <a:r>
              <a:t>Click to add source information</a:t>
            </a:r>
          </a:p>
        </p:txBody>
      </p:sp>
      <p:sp>
        <p:nvSpPr>
          <p:cNvPr id="37" name="Slide Title"/>
          <p:cNvSpPr txBox="1">
            <a:spLocks noGrp="1"/>
          </p:cNvSpPr>
          <p:nvPr>
            <p:ph type="title" hasCustomPrompt="1"/>
          </p:nvPr>
        </p:nvSpPr>
        <p:spPr>
          <a:xfrm>
            <a:off x="144322" y="250825"/>
            <a:ext cx="8888074" cy="717550"/>
          </a:xfrm>
          <a:prstGeom prst="rect">
            <a:avLst/>
          </a:prstGeom>
        </p:spPr>
        <p:txBody>
          <a:bodyPr anchor="ctr"/>
          <a:lstStyle>
            <a:lvl1pPr>
              <a:defRPr sz="3000" b="0" spc="-60">
                <a:solidFill>
                  <a:srgbClr val="934379"/>
                </a:solidFill>
                <a:latin typeface="Gotham Bold"/>
                <a:ea typeface="Gotham Bold"/>
                <a:cs typeface="Gotham Bold"/>
                <a:sym typeface="Gotham Bold"/>
              </a:defRPr>
            </a:lvl1pPr>
          </a:lstStyle>
          <a:p>
            <a:r>
              <a:rPr lang="en-CA"/>
              <a:t>SLIDE TITLE</a:t>
            </a:r>
          </a:p>
        </p:txBody>
      </p:sp>
      <p:sp>
        <p:nvSpPr>
          <p:cNvPr id="38" name="Body Level One…"/>
          <p:cNvSpPr txBox="1">
            <a:spLocks noGrp="1"/>
          </p:cNvSpPr>
          <p:nvPr>
            <p:ph type="body" sz="half" idx="1" hasCustomPrompt="1"/>
          </p:nvPr>
        </p:nvSpPr>
        <p:spPr>
          <a:xfrm>
            <a:off x="144322" y="1532895"/>
            <a:ext cx="11712880" cy="4128006"/>
          </a:xfrm>
          <a:prstGeom prst="rect">
            <a:avLst/>
          </a:prstGeom>
        </p:spPr>
        <p:txBody>
          <a:bodyPr/>
          <a:lstStyle>
            <a:lvl1pPr>
              <a:buClr>
                <a:srgbClr val="9E3C7C"/>
              </a:buClr>
              <a:defRPr>
                <a:latin typeface="Calibri"/>
                <a:ea typeface="Calibri"/>
                <a:cs typeface="Calibri"/>
                <a:sym typeface="Calibri"/>
              </a:defRPr>
            </a:lvl1pPr>
            <a:lvl2pPr>
              <a:buClr>
                <a:srgbClr val="9E3C7C"/>
              </a:buClr>
              <a:defRPr>
                <a:latin typeface="Calibri"/>
                <a:ea typeface="Calibri"/>
                <a:cs typeface="Calibri"/>
                <a:sym typeface="Calibri"/>
              </a:defRPr>
            </a:lvl2pPr>
            <a:lvl3pPr>
              <a:buClr>
                <a:srgbClr val="9E3C7C"/>
              </a:buClr>
              <a:defRPr>
                <a:latin typeface="Calibri"/>
                <a:ea typeface="Calibri"/>
                <a:cs typeface="Calibri"/>
                <a:sym typeface="Calibri"/>
              </a:defRPr>
            </a:lvl3pPr>
            <a:lvl4pPr>
              <a:defRPr>
                <a:latin typeface="Calibri"/>
                <a:ea typeface="Calibri"/>
                <a:cs typeface="Calibri"/>
                <a:sym typeface="Calibri"/>
              </a:defRPr>
            </a:lvl4pPr>
            <a:lvl5pPr>
              <a:defRPr>
                <a:latin typeface="Calibri"/>
                <a:ea typeface="Calibri"/>
                <a:cs typeface="Calibri"/>
                <a:sym typeface="Calibri"/>
              </a:defRPr>
            </a:lvl5pPr>
          </a:lstStyle>
          <a:p>
            <a:pPr lvl="0"/>
            <a:r>
              <a:rPr lang="en-US"/>
              <a:t>Click to add first-level bullet</a:t>
            </a:r>
          </a:p>
          <a:p>
            <a:pPr lvl="1"/>
            <a:r>
              <a:rPr lang="en-US"/>
              <a:t>Second level</a:t>
            </a:r>
          </a:p>
          <a:p>
            <a:pPr lvl="2"/>
            <a:r>
              <a:rPr lang="en-US"/>
              <a:t>Third level</a:t>
            </a:r>
          </a:p>
          <a:p>
            <a:pPr lvl="1"/>
            <a:endParaRPr/>
          </a:p>
          <a:p>
            <a:pPr lvl="2"/>
            <a:endParaRPr/>
          </a:p>
          <a:p>
            <a:pPr lvl="3"/>
            <a:endParaRPr/>
          </a:p>
          <a:p>
            <a:pPr lvl="4"/>
            <a:endParaRPr/>
          </a:p>
        </p:txBody>
      </p:sp>
      <p:sp>
        <p:nvSpPr>
          <p:cNvPr id="39" name="Slide Number"/>
          <p:cNvSpPr txBox="1">
            <a:spLocks noGrp="1"/>
          </p:cNvSpPr>
          <p:nvPr>
            <p:ph type="sldNum" sz="quarter" idx="2"/>
          </p:nvPr>
        </p:nvSpPr>
        <p:spPr>
          <a:xfrm>
            <a:off x="11571515" y="6524625"/>
            <a:ext cx="535942" cy="285750"/>
          </a:xfrm>
          <a:prstGeom prst="rect">
            <a:avLst/>
          </a:prstGeom>
        </p:spPr>
        <p:txBody>
          <a:bodyPr anchor="ctr"/>
          <a:lstStyle>
            <a:lvl1pPr algn="r">
              <a:defRPr sz="1500">
                <a:solidFill>
                  <a:srgbClr val="FFFFFF"/>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8903192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CM-Content">
    <p:spTree>
      <p:nvGrpSpPr>
        <p:cNvPr id="1" name=""/>
        <p:cNvGrpSpPr/>
        <p:nvPr/>
      </p:nvGrpSpPr>
      <p:grpSpPr>
        <a:xfrm>
          <a:off x="0" y="0"/>
          <a:ext cx="0" cy="0"/>
          <a:chOff x="0" y="0"/>
          <a:chExt cx="0" cy="0"/>
        </a:xfrm>
      </p:grpSpPr>
      <p:pic>
        <p:nvPicPr>
          <p:cNvPr id="30" name="WHO-HRP-lockup.pn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32825" y="235874"/>
            <a:ext cx="2874631" cy="481980"/>
          </a:xfrm>
          <a:prstGeom prst="rect">
            <a:avLst/>
          </a:prstGeom>
          <a:ln w="12700">
            <a:miter lim="400000"/>
          </a:ln>
        </p:spPr>
      </p:pic>
      <p:grpSp>
        <p:nvGrpSpPr>
          <p:cNvPr id="35" name="Group"/>
          <p:cNvGrpSpPr/>
          <p:nvPr userDrawn="1"/>
        </p:nvGrpSpPr>
        <p:grpSpPr>
          <a:xfrm>
            <a:off x="-106266" y="935023"/>
            <a:ext cx="12612898" cy="5813400"/>
            <a:chOff x="-69450" y="-6124942"/>
            <a:chExt cx="25240925" cy="11626791"/>
          </a:xfrm>
        </p:grpSpPr>
        <p:sp>
          <p:nvSpPr>
            <p:cNvPr id="32" name="UPDATED WHO GUIDELINES ON"/>
            <p:cNvSpPr txBox="1"/>
            <p:nvPr/>
          </p:nvSpPr>
          <p:spPr>
            <a:xfrm>
              <a:off x="-63396" y="-6124942"/>
              <a:ext cx="25234871" cy="9207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lvl1pPr algn="l">
                <a:defRPr sz="11750">
                  <a:solidFill>
                    <a:schemeClr val="accent1">
                      <a:lumOff val="-13575"/>
                      <a:alpha val="3000"/>
                    </a:schemeClr>
                  </a:solidFill>
                  <a:latin typeface="Gotham Bold"/>
                  <a:ea typeface="Gotham Bold"/>
                  <a:cs typeface="Gotham Bold"/>
                  <a:sym typeface="Gotham Bold"/>
                </a:defRPr>
              </a:lvl1pPr>
            </a:lstStyle>
            <a:p>
              <a:r>
                <a:rPr lang="en-CA" sz="29250" b="1" i="0">
                  <a:solidFill>
                    <a:srgbClr val="934379">
                      <a:alpha val="3000"/>
                    </a:srgbClr>
                  </a:solidFill>
                  <a:latin typeface="Gotham Ultra" panose="02000604030000020004" pitchFamily="2" charset="0"/>
                </a:rPr>
                <a:t>CHILD</a:t>
              </a:r>
              <a:endParaRPr sz="29250" b="1" i="0">
                <a:solidFill>
                  <a:srgbClr val="934379">
                    <a:alpha val="3000"/>
                  </a:srgbClr>
                </a:solidFill>
                <a:latin typeface="Gotham Ultra" panose="02000604030000020004" pitchFamily="2" charset="0"/>
              </a:endParaRPr>
            </a:p>
          </p:txBody>
        </p:sp>
        <p:sp>
          <p:nvSpPr>
            <p:cNvPr id="33" name="Preventing Child Marriage,"/>
            <p:cNvSpPr txBox="1"/>
            <p:nvPr userDrawn="1"/>
          </p:nvSpPr>
          <p:spPr>
            <a:xfrm>
              <a:off x="-69450" y="1421632"/>
              <a:ext cx="25058169" cy="408021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p>
              <a:pPr algn="l">
                <a:lnSpc>
                  <a:spcPct val="70000"/>
                </a:lnSpc>
                <a:defRPr sz="14250">
                  <a:solidFill>
                    <a:schemeClr val="accent1">
                      <a:lumOff val="-13575"/>
                      <a:alpha val="3000"/>
                    </a:schemeClr>
                  </a:solidFill>
                  <a:latin typeface="Gotham Bold"/>
                  <a:ea typeface="Gotham Bold"/>
                  <a:cs typeface="Gotham Bold"/>
                  <a:sym typeface="Gotham Bold"/>
                </a:defRPr>
              </a:pPr>
              <a:r>
                <a:rPr lang="en-CA" sz="16900" b="1" i="0">
                  <a:solidFill>
                    <a:srgbClr val="934379">
                      <a:alpha val="3000"/>
                    </a:srgbClr>
                  </a:solidFill>
                  <a:latin typeface="Gotham Ultra" panose="02000604030000020004" pitchFamily="2" charset="0"/>
                </a:rPr>
                <a:t>MARRIAGE</a:t>
              </a:r>
              <a:endParaRPr sz="16900" b="1" i="0">
                <a:solidFill>
                  <a:srgbClr val="934379">
                    <a:alpha val="3000"/>
                  </a:srgbClr>
                </a:solidFill>
                <a:latin typeface="Gotham Ultra" panose="02000604030000020004" pitchFamily="2" charset="0"/>
              </a:endParaRPr>
            </a:p>
          </p:txBody>
        </p:sp>
        <p:sp>
          <p:nvSpPr>
            <p:cNvPr id="34" name="responding to the needs of married girls, &amp; increasing access to &amp; uptake of contraception among adolescents"/>
            <p:cNvSpPr txBox="1"/>
            <p:nvPr userDrawn="1"/>
          </p:nvSpPr>
          <p:spPr>
            <a:xfrm>
              <a:off x="63880" y="4399806"/>
              <a:ext cx="24949811" cy="90793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spAutoFit/>
            </a:bodyPr>
            <a:lstStyle>
              <a:lvl1pPr algn="l">
                <a:lnSpc>
                  <a:spcPct val="70000"/>
                </a:lnSpc>
                <a:defRPr sz="6790">
                  <a:solidFill>
                    <a:schemeClr val="accent1">
                      <a:lumOff val="-13575"/>
                      <a:alpha val="3000"/>
                    </a:schemeClr>
                  </a:solidFill>
                  <a:latin typeface="Gotham Bold"/>
                  <a:ea typeface="Gotham Bold"/>
                  <a:cs typeface="Gotham Bold"/>
                  <a:sym typeface="Gotham Bold"/>
                </a:defRPr>
              </a:lvl1pPr>
            </a:lstStyle>
            <a:p>
              <a:r>
                <a:rPr lang="en-CA" sz="3065" b="1" i="0">
                  <a:solidFill>
                    <a:srgbClr val="D5D5D5">
                      <a:alpha val="15000"/>
                    </a:srgbClr>
                  </a:solidFill>
                  <a:latin typeface="Gotham Ultra" panose="02000604030000020004" pitchFamily="2" charset="0"/>
                </a:rPr>
                <a:t>EVIDENCE SYNTHESIS AND EVIDENCE-TO-DECISION TABLES</a:t>
              </a:r>
            </a:p>
          </p:txBody>
        </p:sp>
      </p:grpSp>
      <p:sp>
        <p:nvSpPr>
          <p:cNvPr id="36" name="Click to add source information"/>
          <p:cNvSpPr txBox="1">
            <a:spLocks noGrp="1"/>
          </p:cNvSpPr>
          <p:nvPr>
            <p:ph type="body" sz="quarter" idx="21" hasCustomPrompt="1"/>
          </p:nvPr>
        </p:nvSpPr>
        <p:spPr>
          <a:xfrm>
            <a:off x="144322" y="6544390"/>
            <a:ext cx="10796859" cy="246221"/>
          </a:xfrm>
          <a:prstGeom prst="rect">
            <a:avLst/>
          </a:prstGeom>
        </p:spPr>
        <p:txBody>
          <a:bodyPr anchor="ctr">
            <a:spAutoFit/>
          </a:bodyPr>
          <a:lstStyle>
            <a:lvl1pPr marL="0" indent="0">
              <a:lnSpc>
                <a:spcPct val="100000"/>
              </a:lnSpc>
              <a:spcBef>
                <a:spcPts val="0"/>
              </a:spcBef>
              <a:buSzTx/>
              <a:buNone/>
              <a:defRPr sz="1000" i="1">
                <a:solidFill>
                  <a:srgbClr val="FFFFFF"/>
                </a:solidFill>
                <a:latin typeface="Calibri"/>
                <a:ea typeface="Calibri"/>
                <a:cs typeface="Calibri"/>
                <a:sym typeface="Calibri"/>
              </a:defRPr>
            </a:lvl1pPr>
          </a:lstStyle>
          <a:p>
            <a:r>
              <a:t>Click to add source information</a:t>
            </a:r>
          </a:p>
        </p:txBody>
      </p:sp>
      <p:sp>
        <p:nvSpPr>
          <p:cNvPr id="37" name="Slide Title"/>
          <p:cNvSpPr txBox="1">
            <a:spLocks noGrp="1"/>
          </p:cNvSpPr>
          <p:nvPr>
            <p:ph type="title" hasCustomPrompt="1"/>
          </p:nvPr>
        </p:nvSpPr>
        <p:spPr>
          <a:xfrm>
            <a:off x="144322" y="118089"/>
            <a:ext cx="8888074" cy="717550"/>
          </a:xfrm>
          <a:prstGeom prst="rect">
            <a:avLst/>
          </a:prstGeom>
        </p:spPr>
        <p:txBody>
          <a:bodyPr anchor="ctr"/>
          <a:lstStyle>
            <a:lvl1pPr>
              <a:defRPr sz="3000" b="0" spc="-60">
                <a:solidFill>
                  <a:srgbClr val="934379"/>
                </a:solidFill>
                <a:latin typeface="Gotham Bold"/>
                <a:ea typeface="Gotham Bold"/>
                <a:cs typeface="Gotham Bold"/>
                <a:sym typeface="Gotham Bold"/>
              </a:defRPr>
            </a:lvl1pPr>
          </a:lstStyle>
          <a:p>
            <a:r>
              <a:rPr lang="en-CA"/>
              <a:t>SLIDE TITLE</a:t>
            </a:r>
          </a:p>
        </p:txBody>
      </p:sp>
      <p:sp>
        <p:nvSpPr>
          <p:cNvPr id="39" name="Slide Number"/>
          <p:cNvSpPr txBox="1">
            <a:spLocks noGrp="1"/>
          </p:cNvSpPr>
          <p:nvPr>
            <p:ph type="sldNum" sz="quarter" idx="2"/>
          </p:nvPr>
        </p:nvSpPr>
        <p:spPr>
          <a:xfrm>
            <a:off x="11571515" y="6524625"/>
            <a:ext cx="535942" cy="285750"/>
          </a:xfrm>
          <a:prstGeom prst="rect">
            <a:avLst/>
          </a:prstGeom>
        </p:spPr>
        <p:txBody>
          <a:bodyPr anchor="ctr"/>
          <a:lstStyle>
            <a:lvl1pPr algn="r">
              <a:defRPr sz="1500">
                <a:solidFill>
                  <a:srgbClr val="FFFFFF"/>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7180857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5C16-BE65-69B4-E2C3-B8FE7E8BA3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3C2529-E501-8F8C-D55F-9038A23B1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83CF9-3B61-9D67-006F-EFC5EFDC6590}"/>
              </a:ext>
            </a:extLst>
          </p:cNvPr>
          <p:cNvSpPr>
            <a:spLocks noGrp="1"/>
          </p:cNvSpPr>
          <p:nvPr>
            <p:ph type="dt" sz="half" idx="10"/>
          </p:nvPr>
        </p:nvSpPr>
        <p:spPr/>
        <p:txBody>
          <a:bodyPr/>
          <a:lstStyle/>
          <a:p>
            <a:fld id="{3461C688-8E51-41D2-B4AC-2C2962DD6AAC}" type="datetimeFigureOut">
              <a:rPr lang="en-GB" smtClean="0"/>
              <a:t>29/11/2023</a:t>
            </a:fld>
            <a:endParaRPr lang="en-GB"/>
          </a:p>
        </p:txBody>
      </p:sp>
      <p:sp>
        <p:nvSpPr>
          <p:cNvPr id="5" name="Footer Placeholder 4">
            <a:extLst>
              <a:ext uri="{FF2B5EF4-FFF2-40B4-BE49-F238E27FC236}">
                <a16:creationId xmlns:a16="http://schemas.microsoft.com/office/drawing/2014/main" id="{DF198419-D99B-0B9C-8BFD-C08DF10B6D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EA7832-FE35-5739-03D3-7DA3CFE137C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4116151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DG03-Main">
    <p:spTree>
      <p:nvGrpSpPr>
        <p:cNvPr id="1" name=""/>
        <p:cNvGrpSpPr/>
        <p:nvPr/>
      </p:nvGrpSpPr>
      <p:grpSpPr>
        <a:xfrm>
          <a:off x="0" y="0"/>
          <a:ext cx="0" cy="0"/>
          <a:chOff x="0" y="0"/>
          <a:chExt cx="0" cy="0"/>
        </a:xfrm>
      </p:grpSpPr>
      <p:sp>
        <p:nvSpPr>
          <p:cNvPr id="20" name="Enter date(s) here"/>
          <p:cNvSpPr txBox="1">
            <a:spLocks noGrp="1"/>
          </p:cNvSpPr>
          <p:nvPr>
            <p:ph type="body" sz="quarter" idx="21" hasCustomPrompt="1"/>
          </p:nvPr>
        </p:nvSpPr>
        <p:spPr>
          <a:xfrm>
            <a:off x="9691628" y="2361952"/>
            <a:ext cx="2321469" cy="438582"/>
          </a:xfrm>
          <a:prstGeom prst="rect">
            <a:avLst/>
          </a:prstGeom>
        </p:spPr>
        <p:txBody>
          <a:bodyPr wrap="none" anchor="ctr">
            <a:spAutoFit/>
          </a:bodyPr>
          <a:lstStyle>
            <a:lvl1pPr marL="0" indent="0" algn="r">
              <a:spcBef>
                <a:spcPts val="0"/>
              </a:spcBef>
              <a:buSzTx/>
              <a:buNone/>
              <a:defRPr sz="2500">
                <a:solidFill>
                  <a:srgbClr val="FFFFFF"/>
                </a:solidFill>
                <a:latin typeface="Gotham Book"/>
                <a:ea typeface="Gotham Book"/>
                <a:cs typeface="Gotham Book"/>
                <a:sym typeface="Gotham Book"/>
              </a:defRPr>
            </a:lvl1pPr>
          </a:lstStyle>
          <a:p>
            <a:r>
              <a:rPr lang="en-US"/>
              <a:t>26-28 June 2023</a:t>
            </a:r>
            <a:endParaRPr/>
          </a:p>
        </p:txBody>
      </p:sp>
    </p:spTree>
    <p:extLst>
      <p:ext uri="{BB962C8B-B14F-4D97-AF65-F5344CB8AC3E}">
        <p14:creationId xmlns:p14="http://schemas.microsoft.com/office/powerpoint/2010/main" val="237183912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800373" y="3807169"/>
            <a:ext cx="591452"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ctrTitle"/>
          </p:nvPr>
        </p:nvSpPr>
        <p:spPr>
          <a:xfrm>
            <a:off x="895011" y="1321067"/>
            <a:ext cx="10402000" cy="230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5" name="Google Shape;15;p2"/>
          <p:cNvSpPr txBox="1">
            <a:spLocks noGrp="1"/>
          </p:cNvSpPr>
          <p:nvPr>
            <p:ph type="subTitle" idx="1"/>
          </p:nvPr>
        </p:nvSpPr>
        <p:spPr>
          <a:xfrm>
            <a:off x="895000" y="4233168"/>
            <a:ext cx="104020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 name="Google Shape;16;p2"/>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38622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95000" y="2855000"/>
            <a:ext cx="10469600" cy="1148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4025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7954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7" name="Google Shape;27;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 name="Google Shape;28;p5"/>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1717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0459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4" name="Google Shape;3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7"/>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23738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701800"/>
            <a:ext cx="83028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8" name="Google Shape;38;p8"/>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6254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 name="Google Shape;41;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354000" y="1441867"/>
            <a:ext cx="5393600" cy="2280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936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800">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None/>
              <a:defRPr sz="2800">
                <a:solidFill>
                  <a:schemeClr val="dk1"/>
                </a:solidFill>
              </a:defRPr>
            </a:lvl4pPr>
            <a:lvl5pPr lvl="4" algn="ctr">
              <a:lnSpc>
                <a:spcPct val="100000"/>
              </a:lnSpc>
              <a:spcBef>
                <a:spcPts val="0"/>
              </a:spcBef>
              <a:spcAft>
                <a:spcPts val="0"/>
              </a:spcAft>
              <a:buClr>
                <a:schemeClr val="dk1"/>
              </a:buClr>
              <a:buSzPts val="2100"/>
              <a:buNone/>
              <a:defRPr sz="2800">
                <a:solidFill>
                  <a:schemeClr val="dk1"/>
                </a:solidFill>
              </a:defRPr>
            </a:lvl5pPr>
            <a:lvl6pPr lvl="5" algn="ctr">
              <a:lnSpc>
                <a:spcPct val="100000"/>
              </a:lnSpc>
              <a:spcBef>
                <a:spcPts val="0"/>
              </a:spcBef>
              <a:spcAft>
                <a:spcPts val="0"/>
              </a:spcAft>
              <a:buClr>
                <a:schemeClr val="dk1"/>
              </a:buClr>
              <a:buSzPts val="2100"/>
              <a:buNone/>
              <a:defRPr sz="2800">
                <a:solidFill>
                  <a:schemeClr val="dk1"/>
                </a:solidFill>
              </a:defRPr>
            </a:lvl6pPr>
            <a:lvl7pPr lvl="6" algn="ctr">
              <a:lnSpc>
                <a:spcPct val="100000"/>
              </a:lnSpc>
              <a:spcBef>
                <a:spcPts val="0"/>
              </a:spcBef>
              <a:spcAft>
                <a:spcPts val="0"/>
              </a:spcAft>
              <a:buClr>
                <a:schemeClr val="dk1"/>
              </a:buClr>
              <a:buSzPts val="2100"/>
              <a:buNone/>
              <a:defRPr sz="2800">
                <a:solidFill>
                  <a:schemeClr val="dk1"/>
                </a:solidFill>
              </a:defRPr>
            </a:lvl7pPr>
            <a:lvl8pPr lvl="7" algn="ctr">
              <a:lnSpc>
                <a:spcPct val="100000"/>
              </a:lnSpc>
              <a:spcBef>
                <a:spcPts val="0"/>
              </a:spcBef>
              <a:spcAft>
                <a:spcPts val="0"/>
              </a:spcAft>
              <a:buClr>
                <a:schemeClr val="dk1"/>
              </a:buClr>
              <a:buSzPts val="2100"/>
              <a:buNone/>
              <a:defRPr sz="2800">
                <a:solidFill>
                  <a:schemeClr val="dk1"/>
                </a:solidFill>
              </a:defRPr>
            </a:lvl8pPr>
            <a:lvl9pPr lvl="8" algn="ctr">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4" name="Google Shape;44;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3639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Clr>
                <a:schemeClr val="dk1"/>
              </a:buClr>
              <a:buSzPts val="2100"/>
              <a:buFont typeface="Oswald"/>
              <a:buNone/>
              <a:defRPr sz="28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406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60FE-8AB9-9551-3603-8B1A2BE553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B39F13-2A98-B71D-B95D-DD7783AC2A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FEB1E7-D501-31F0-73B5-D1FAB1F45A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DDA1E0-2D55-4D34-C70E-DFB6D70E17B1}"/>
              </a:ext>
            </a:extLst>
          </p:cNvPr>
          <p:cNvSpPr>
            <a:spLocks noGrp="1"/>
          </p:cNvSpPr>
          <p:nvPr>
            <p:ph type="dt" sz="half" idx="10"/>
          </p:nvPr>
        </p:nvSpPr>
        <p:spPr/>
        <p:txBody>
          <a:bodyPr/>
          <a:lstStyle/>
          <a:p>
            <a:fld id="{3461C688-8E51-41D2-B4AC-2C2962DD6AAC}" type="datetimeFigureOut">
              <a:rPr lang="en-GB" smtClean="0"/>
              <a:t>29/11/2023</a:t>
            </a:fld>
            <a:endParaRPr lang="en-GB"/>
          </a:p>
        </p:txBody>
      </p:sp>
      <p:sp>
        <p:nvSpPr>
          <p:cNvPr id="6" name="Footer Placeholder 5">
            <a:extLst>
              <a:ext uri="{FF2B5EF4-FFF2-40B4-BE49-F238E27FC236}">
                <a16:creationId xmlns:a16="http://schemas.microsoft.com/office/drawing/2014/main" id="{B604A9FE-7238-B90B-6120-06B1643A44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129797-8C60-7583-9963-B709AA802324}"/>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769409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415600" y="1673700"/>
            <a:ext cx="11360800" cy="2520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1" name="Google Shape;51;p11"/>
          <p:cNvSpPr txBox="1">
            <a:spLocks noGrp="1"/>
          </p:cNvSpPr>
          <p:nvPr>
            <p:ph type="body" idx="1"/>
          </p:nvPr>
        </p:nvSpPr>
        <p:spPr>
          <a:xfrm>
            <a:off x="415600" y="43045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3771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9699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A1FE-960D-AB30-F209-A1A86A2DA0F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76BAEE-33F0-6023-6A9E-3EF989719AD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E2A428D-0D98-61FD-A682-497CC03609AA}"/>
              </a:ext>
            </a:extLst>
          </p:cNvPr>
          <p:cNvSpPr>
            <a:spLocks noGrp="1"/>
          </p:cNvSpPr>
          <p:nvPr>
            <p:ph type="dt" sz="half" idx="10"/>
          </p:nvPr>
        </p:nvSpPr>
        <p:spPr/>
        <p:txBody>
          <a:bodyPr/>
          <a:lstStyle/>
          <a:p>
            <a:fld id="{5586B75A-687E-405C-8A0B-8D00578BA2C3}" type="datetimeFigureOut">
              <a:rPr lang="en-US" smtClean="0"/>
              <a:pPr/>
              <a:t>11/29/2023</a:t>
            </a:fld>
            <a:endParaRPr lang="en-US"/>
          </a:p>
        </p:txBody>
      </p:sp>
      <p:sp>
        <p:nvSpPr>
          <p:cNvPr id="5" name="Footer Placeholder 4">
            <a:extLst>
              <a:ext uri="{FF2B5EF4-FFF2-40B4-BE49-F238E27FC236}">
                <a16:creationId xmlns:a16="http://schemas.microsoft.com/office/drawing/2014/main" id="{6191360F-285C-0365-36E2-7A58C8CC1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98C71-E897-498C-B105-84A01E4082E1}"/>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775178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A670C-AEB1-8437-8ABB-C33776447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6D45E-8291-633C-D72A-17AFFFB4A8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78021-0105-A190-10A2-43E407405885}"/>
              </a:ext>
            </a:extLst>
          </p:cNvPr>
          <p:cNvSpPr>
            <a:spLocks noGrp="1"/>
          </p:cNvSpPr>
          <p:nvPr>
            <p:ph type="dt" sz="half" idx="10"/>
          </p:nvPr>
        </p:nvSpPr>
        <p:spPr/>
        <p:txBody>
          <a:bodyPr/>
          <a:lstStyle/>
          <a:p>
            <a:fld id="{5586B75A-687E-405C-8A0B-8D00578BA2C3}" type="datetimeFigureOut">
              <a:rPr lang="en-US" smtClean="0"/>
              <a:pPr/>
              <a:t>11/29/2023</a:t>
            </a:fld>
            <a:endParaRPr lang="en-US"/>
          </a:p>
        </p:txBody>
      </p:sp>
      <p:sp>
        <p:nvSpPr>
          <p:cNvPr id="5" name="Footer Placeholder 4">
            <a:extLst>
              <a:ext uri="{FF2B5EF4-FFF2-40B4-BE49-F238E27FC236}">
                <a16:creationId xmlns:a16="http://schemas.microsoft.com/office/drawing/2014/main" id="{36DC61BE-EB27-4C33-51AF-466AA8387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46EA3-55E1-F864-58E8-B73E98AB3EA9}"/>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086212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AC82C-BA28-E6C5-72B7-230092CA0E32}"/>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A4F041-21C3-3ADF-47A6-A42122448897}"/>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1F9901-D05C-C7BA-2FAF-62FF2DC9EEF2}"/>
              </a:ext>
            </a:extLst>
          </p:cNvPr>
          <p:cNvSpPr>
            <a:spLocks noGrp="1"/>
          </p:cNvSpPr>
          <p:nvPr>
            <p:ph type="dt" sz="half" idx="10"/>
          </p:nvPr>
        </p:nvSpPr>
        <p:spPr/>
        <p:txBody>
          <a:bodyPr/>
          <a:lstStyle/>
          <a:p>
            <a:fld id="{5586B75A-687E-405C-8A0B-8D00578BA2C3}" type="datetimeFigureOut">
              <a:rPr lang="en-US" smtClean="0"/>
              <a:pPr/>
              <a:t>11/29/2023</a:t>
            </a:fld>
            <a:endParaRPr lang="en-US"/>
          </a:p>
        </p:txBody>
      </p:sp>
      <p:sp>
        <p:nvSpPr>
          <p:cNvPr id="5" name="Footer Placeholder 4">
            <a:extLst>
              <a:ext uri="{FF2B5EF4-FFF2-40B4-BE49-F238E27FC236}">
                <a16:creationId xmlns:a16="http://schemas.microsoft.com/office/drawing/2014/main" id="{F7B30ECB-45C6-A582-42DF-75C002F856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B4145-BB6F-4D3E-565C-844E7A5C7991}"/>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071994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7241-53AF-545A-0779-B7BC0A576C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27F31-35E5-044B-7FED-E61EA79574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C6D652-6E1E-238B-9C0F-5806F9420F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F317F6-3068-47FD-6DC4-9F7AD1A3C198}"/>
              </a:ext>
            </a:extLst>
          </p:cNvPr>
          <p:cNvSpPr>
            <a:spLocks noGrp="1"/>
          </p:cNvSpPr>
          <p:nvPr>
            <p:ph type="dt" sz="half" idx="10"/>
          </p:nvPr>
        </p:nvSpPr>
        <p:spPr/>
        <p:txBody>
          <a:bodyPr/>
          <a:lstStyle/>
          <a:p>
            <a:fld id="{5586B75A-687E-405C-8A0B-8D00578BA2C3}" type="datetimeFigureOut">
              <a:rPr lang="en-US" smtClean="0"/>
              <a:pPr/>
              <a:t>11/29/2023</a:t>
            </a:fld>
            <a:endParaRPr lang="en-US"/>
          </a:p>
        </p:txBody>
      </p:sp>
      <p:sp>
        <p:nvSpPr>
          <p:cNvPr id="6" name="Footer Placeholder 5">
            <a:extLst>
              <a:ext uri="{FF2B5EF4-FFF2-40B4-BE49-F238E27FC236}">
                <a16:creationId xmlns:a16="http://schemas.microsoft.com/office/drawing/2014/main" id="{568CC9BC-1F23-670C-E94D-C96FFF075A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AC420A-F564-8526-3BCF-3A058585958F}"/>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848437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41B40-8496-FEA1-10AB-38145B2D390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D389E-A06F-53EA-0AE5-FD52EB46EF0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42BD0CE-9A80-2790-B077-32ECAFBC6A9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738B96-D83B-C7E7-61E3-08EBD82C9EE0}"/>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723BE-7775-518B-6A21-15203FD023E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21B85C-68F4-A633-BE9E-E7E4F8312114}"/>
              </a:ext>
            </a:extLst>
          </p:cNvPr>
          <p:cNvSpPr>
            <a:spLocks noGrp="1"/>
          </p:cNvSpPr>
          <p:nvPr>
            <p:ph type="dt" sz="half" idx="10"/>
          </p:nvPr>
        </p:nvSpPr>
        <p:spPr/>
        <p:txBody>
          <a:bodyPr/>
          <a:lstStyle/>
          <a:p>
            <a:fld id="{5586B75A-687E-405C-8A0B-8D00578BA2C3}" type="datetimeFigureOut">
              <a:rPr lang="en-US" smtClean="0"/>
              <a:pPr/>
              <a:t>11/29/2023</a:t>
            </a:fld>
            <a:endParaRPr lang="en-US"/>
          </a:p>
        </p:txBody>
      </p:sp>
      <p:sp>
        <p:nvSpPr>
          <p:cNvPr id="8" name="Footer Placeholder 7">
            <a:extLst>
              <a:ext uri="{FF2B5EF4-FFF2-40B4-BE49-F238E27FC236}">
                <a16:creationId xmlns:a16="http://schemas.microsoft.com/office/drawing/2014/main" id="{7B1A685E-78F3-12E5-76A5-3832F0895E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8B86D8-D15A-2E42-3EC1-E525B8B72626}"/>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50635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D2E1-BA78-B69D-3B2C-659F02BC31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DB7823-840D-A085-61C4-7BDC3514468D}"/>
              </a:ext>
            </a:extLst>
          </p:cNvPr>
          <p:cNvSpPr>
            <a:spLocks noGrp="1"/>
          </p:cNvSpPr>
          <p:nvPr>
            <p:ph type="dt" sz="half" idx="10"/>
          </p:nvPr>
        </p:nvSpPr>
        <p:spPr/>
        <p:txBody>
          <a:bodyPr/>
          <a:lstStyle/>
          <a:p>
            <a:fld id="{5586B75A-687E-405C-8A0B-8D00578BA2C3}" type="datetimeFigureOut">
              <a:rPr lang="en-US" smtClean="0"/>
              <a:pPr/>
              <a:t>11/29/2023</a:t>
            </a:fld>
            <a:endParaRPr lang="en-US"/>
          </a:p>
        </p:txBody>
      </p:sp>
      <p:sp>
        <p:nvSpPr>
          <p:cNvPr id="4" name="Footer Placeholder 3">
            <a:extLst>
              <a:ext uri="{FF2B5EF4-FFF2-40B4-BE49-F238E27FC236}">
                <a16:creationId xmlns:a16="http://schemas.microsoft.com/office/drawing/2014/main" id="{3CE3C19F-21AA-DE4B-80CC-A4B02A0BC9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E70DA4-2A6F-A435-82E8-C545E4E527B5}"/>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973585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5F21D-E455-2575-3977-6D2ACA867B46}"/>
              </a:ext>
            </a:extLst>
          </p:cNvPr>
          <p:cNvSpPr>
            <a:spLocks noGrp="1"/>
          </p:cNvSpPr>
          <p:nvPr>
            <p:ph type="dt" sz="half" idx="10"/>
          </p:nvPr>
        </p:nvSpPr>
        <p:spPr/>
        <p:txBody>
          <a:bodyPr/>
          <a:lstStyle/>
          <a:p>
            <a:fld id="{5586B75A-687E-405C-8A0B-8D00578BA2C3}" type="datetimeFigureOut">
              <a:rPr lang="en-US" smtClean="0"/>
              <a:pPr/>
              <a:t>11/29/2023</a:t>
            </a:fld>
            <a:endParaRPr lang="en-US"/>
          </a:p>
        </p:txBody>
      </p:sp>
      <p:sp>
        <p:nvSpPr>
          <p:cNvPr id="3" name="Footer Placeholder 2">
            <a:extLst>
              <a:ext uri="{FF2B5EF4-FFF2-40B4-BE49-F238E27FC236}">
                <a16:creationId xmlns:a16="http://schemas.microsoft.com/office/drawing/2014/main" id="{B74D08EC-68BA-4FA3-12FE-6D12FA8D41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49722-3FB5-6A8C-0A53-7D5D18A41507}"/>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990517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B7A3-DDC7-E2D9-B723-E75D96A18ED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BE1DFCB-1E62-143A-67DE-44786A0208D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D64AD-1991-596B-05E7-01988291963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C10E80A-ACA9-A2F9-7BA5-4E4AA2ADD253}"/>
              </a:ext>
            </a:extLst>
          </p:cNvPr>
          <p:cNvSpPr>
            <a:spLocks noGrp="1"/>
          </p:cNvSpPr>
          <p:nvPr>
            <p:ph type="dt" sz="half" idx="10"/>
          </p:nvPr>
        </p:nvSpPr>
        <p:spPr/>
        <p:txBody>
          <a:bodyPr/>
          <a:lstStyle/>
          <a:p>
            <a:fld id="{5586B75A-687E-405C-8A0B-8D00578BA2C3}" type="datetimeFigureOut">
              <a:rPr lang="en-US" smtClean="0"/>
              <a:pPr/>
              <a:t>11/29/2023</a:t>
            </a:fld>
            <a:endParaRPr lang="en-US"/>
          </a:p>
        </p:txBody>
      </p:sp>
      <p:sp>
        <p:nvSpPr>
          <p:cNvPr id="6" name="Footer Placeholder 5">
            <a:extLst>
              <a:ext uri="{FF2B5EF4-FFF2-40B4-BE49-F238E27FC236}">
                <a16:creationId xmlns:a16="http://schemas.microsoft.com/office/drawing/2014/main" id="{38968BAD-6849-8C49-CDD7-AB6A5F553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40D45-AC32-635C-696C-ACE2330E935C}"/>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315891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62D0-F930-BEF9-AB91-530BE6DC87C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8CB484-8DF1-8C41-8BB5-E992EEACD7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0D1597-6540-1BD8-C24C-2FF4684A8C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7A7EF2-FDE0-7036-DBD2-A1B92D84E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E1A68F-F424-3DD6-7AA5-F275C0A8A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210A304-D700-08C5-FEDC-526474EFF2F6}"/>
              </a:ext>
            </a:extLst>
          </p:cNvPr>
          <p:cNvSpPr>
            <a:spLocks noGrp="1"/>
          </p:cNvSpPr>
          <p:nvPr>
            <p:ph type="dt" sz="half" idx="10"/>
          </p:nvPr>
        </p:nvSpPr>
        <p:spPr/>
        <p:txBody>
          <a:bodyPr/>
          <a:lstStyle/>
          <a:p>
            <a:fld id="{3461C688-8E51-41D2-B4AC-2C2962DD6AAC}" type="datetimeFigureOut">
              <a:rPr lang="en-GB" smtClean="0"/>
              <a:t>29/11/2023</a:t>
            </a:fld>
            <a:endParaRPr lang="en-GB"/>
          </a:p>
        </p:txBody>
      </p:sp>
      <p:sp>
        <p:nvSpPr>
          <p:cNvPr id="8" name="Footer Placeholder 7">
            <a:extLst>
              <a:ext uri="{FF2B5EF4-FFF2-40B4-BE49-F238E27FC236}">
                <a16:creationId xmlns:a16="http://schemas.microsoft.com/office/drawing/2014/main" id="{AE0A6291-A65D-3CC1-40DC-1BBB84FFEC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BA6A4D-7177-7C9D-51BA-E7E76D37318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237804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BBDC1-601B-7280-D8E4-2B595219A2BB}"/>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78B00C7-AA7E-AB7D-FFC0-2093537E584B}"/>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D1713BF-D450-D918-4B06-9EB1FD563E3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2E03A2-E669-79F0-70FA-D6AAF0E396BE}"/>
              </a:ext>
            </a:extLst>
          </p:cNvPr>
          <p:cNvSpPr>
            <a:spLocks noGrp="1"/>
          </p:cNvSpPr>
          <p:nvPr>
            <p:ph type="dt" sz="half" idx="10"/>
          </p:nvPr>
        </p:nvSpPr>
        <p:spPr/>
        <p:txBody>
          <a:bodyPr/>
          <a:lstStyle/>
          <a:p>
            <a:fld id="{5586B75A-687E-405C-8A0B-8D00578BA2C3}" type="datetimeFigureOut">
              <a:rPr lang="en-US" smtClean="0"/>
              <a:pPr/>
              <a:t>11/29/2023</a:t>
            </a:fld>
            <a:endParaRPr lang="en-US"/>
          </a:p>
        </p:txBody>
      </p:sp>
      <p:sp>
        <p:nvSpPr>
          <p:cNvPr id="6" name="Footer Placeholder 5">
            <a:extLst>
              <a:ext uri="{FF2B5EF4-FFF2-40B4-BE49-F238E27FC236}">
                <a16:creationId xmlns:a16="http://schemas.microsoft.com/office/drawing/2014/main" id="{E5D85468-0554-BD50-7208-571923CDF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49FAA-4A98-A732-BA18-B7E8D894569F}"/>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0374809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4C259-08D1-8406-47DC-624942F109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4837E-15FC-EFCC-3D96-AB4C57BA5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F5CAE-7399-022A-4F73-062099E095AE}"/>
              </a:ext>
            </a:extLst>
          </p:cNvPr>
          <p:cNvSpPr>
            <a:spLocks noGrp="1"/>
          </p:cNvSpPr>
          <p:nvPr>
            <p:ph type="dt" sz="half" idx="10"/>
          </p:nvPr>
        </p:nvSpPr>
        <p:spPr/>
        <p:txBody>
          <a:bodyPr/>
          <a:lstStyle/>
          <a:p>
            <a:fld id="{5586B75A-687E-405C-8A0B-8D00578BA2C3}" type="datetimeFigureOut">
              <a:rPr lang="en-US" smtClean="0"/>
              <a:pPr/>
              <a:t>11/29/2023</a:t>
            </a:fld>
            <a:endParaRPr lang="en-US"/>
          </a:p>
        </p:txBody>
      </p:sp>
      <p:sp>
        <p:nvSpPr>
          <p:cNvPr id="5" name="Footer Placeholder 4">
            <a:extLst>
              <a:ext uri="{FF2B5EF4-FFF2-40B4-BE49-F238E27FC236}">
                <a16:creationId xmlns:a16="http://schemas.microsoft.com/office/drawing/2014/main" id="{FD2A95B6-D5D9-7340-35A9-F225EF8BD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CBC36-9C69-0D11-0692-4588D514A6D2}"/>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25453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3257C-738C-6C59-78FB-080D0891A24F}"/>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5F9530-BC4B-21DB-882F-F3624CDF290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4882F-2FC4-F593-D7AE-EF04A645903D}"/>
              </a:ext>
            </a:extLst>
          </p:cNvPr>
          <p:cNvSpPr>
            <a:spLocks noGrp="1"/>
          </p:cNvSpPr>
          <p:nvPr>
            <p:ph type="dt" sz="half" idx="10"/>
          </p:nvPr>
        </p:nvSpPr>
        <p:spPr/>
        <p:txBody>
          <a:bodyPr/>
          <a:lstStyle/>
          <a:p>
            <a:fld id="{5586B75A-687E-405C-8A0B-8D00578BA2C3}" type="datetimeFigureOut">
              <a:rPr lang="en-US" smtClean="0"/>
              <a:pPr/>
              <a:t>11/29/2023</a:t>
            </a:fld>
            <a:endParaRPr lang="en-US"/>
          </a:p>
        </p:txBody>
      </p:sp>
      <p:sp>
        <p:nvSpPr>
          <p:cNvPr id="5" name="Footer Placeholder 4">
            <a:extLst>
              <a:ext uri="{FF2B5EF4-FFF2-40B4-BE49-F238E27FC236}">
                <a16:creationId xmlns:a16="http://schemas.microsoft.com/office/drawing/2014/main" id="{44AD3581-E902-6AE7-8D9D-769453453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912DB-71B7-FB97-2DB3-53EF28CC869A}"/>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7045879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pPr>
                <a:defRPr/>
              </a:pPr>
              <a:t>‹#›</a:t>
            </a:fld>
            <a:endParaRPr lang="en-GB" sz="1050"/>
          </a:p>
        </p:txBody>
      </p:sp>
      <p:sp>
        <p:nvSpPr>
          <p:cNvPr id="11" name="Rectangle 10"/>
          <p:cNvSpPr/>
          <p:nvPr userDrawn="1"/>
        </p:nvSpPr>
        <p:spPr bwMode="auto">
          <a:xfrm>
            <a:off x="1417195" y="3732398"/>
            <a:ext cx="8807264" cy="864098"/>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a:ln>
                <a:noFill/>
              </a:ln>
              <a:solidFill>
                <a:schemeClr val="tx1"/>
              </a:solidFill>
              <a:effectLst/>
              <a:latin typeface="Trebuchet MS" pitchFamily="34" charset="0"/>
              <a:cs typeface="Arial" charset="0"/>
            </a:endParaRPr>
          </a:p>
        </p:txBody>
      </p:sp>
      <p:sp>
        <p:nvSpPr>
          <p:cNvPr id="12" name="Rectangle 11"/>
          <p:cNvSpPr/>
          <p:nvPr userDrawn="1"/>
        </p:nvSpPr>
        <p:spPr bwMode="auto">
          <a:xfrm flipV="1">
            <a:off x="1417195" y="1556791"/>
            <a:ext cx="8807264" cy="2175607"/>
          </a:xfrm>
          <a:prstGeom prst="rect">
            <a:avLst/>
          </a:pr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a:ln>
                <a:noFill/>
              </a:ln>
              <a:solidFill>
                <a:schemeClr val="tx1"/>
              </a:solidFill>
              <a:effectLst/>
              <a:latin typeface="Trebuchet MS" pitchFamily="34" charset="0"/>
              <a:cs typeface="Arial" charset="0"/>
            </a:endParaRPr>
          </a:p>
        </p:txBody>
      </p:sp>
      <p:sp>
        <p:nvSpPr>
          <p:cNvPr id="2" name="Title 1"/>
          <p:cNvSpPr>
            <a:spLocks noGrp="1"/>
          </p:cNvSpPr>
          <p:nvPr>
            <p:ph type="ctrTitle" hasCustomPrompt="1"/>
          </p:nvPr>
        </p:nvSpPr>
        <p:spPr>
          <a:xfrm>
            <a:off x="1928722" y="1776871"/>
            <a:ext cx="7911695" cy="1735444"/>
          </a:xfrm>
        </p:spPr>
        <p:txBody>
          <a:bodyPr>
            <a:normAutofit/>
          </a:bodyPr>
          <a:lstStyle>
            <a:lvl1pPr>
              <a:defRPr sz="3600">
                <a:solidFill>
                  <a:schemeClr val="tx1"/>
                </a:solidFill>
              </a:defRPr>
            </a:lvl1pPr>
          </a:lstStyle>
          <a:p>
            <a:r>
              <a:rPr lang="en-US"/>
              <a:t>Presentation title</a:t>
            </a:r>
            <a:endParaRPr lang="en-GB"/>
          </a:p>
        </p:txBody>
      </p:sp>
      <p:sp>
        <p:nvSpPr>
          <p:cNvPr id="3" name="Subtitle 2"/>
          <p:cNvSpPr>
            <a:spLocks noGrp="1"/>
          </p:cNvSpPr>
          <p:nvPr>
            <p:ph type="subTitle" idx="1" hasCustomPrompt="1"/>
          </p:nvPr>
        </p:nvSpPr>
        <p:spPr>
          <a:xfrm>
            <a:off x="1928722" y="3838657"/>
            <a:ext cx="7911695" cy="360039"/>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a:t>
            </a:r>
            <a:endParaRPr lang="en-GB"/>
          </a:p>
        </p:txBody>
      </p:sp>
      <p:sp>
        <p:nvSpPr>
          <p:cNvPr id="23" name="Text Placeholder 22"/>
          <p:cNvSpPr>
            <a:spLocks noGrp="1"/>
          </p:cNvSpPr>
          <p:nvPr>
            <p:ph type="body" sz="quarter" idx="10" hasCustomPrompt="1"/>
          </p:nvPr>
        </p:nvSpPr>
        <p:spPr>
          <a:xfrm>
            <a:off x="1928721" y="4198771"/>
            <a:ext cx="7911695" cy="287337"/>
          </a:xfrm>
        </p:spPr>
        <p:txBody>
          <a:bodyPr>
            <a:noAutofit/>
          </a:bodyPr>
          <a:lstStyle>
            <a:lvl1pPr marL="0" indent="0">
              <a:buNone/>
              <a:defRPr sz="1600"/>
            </a:lvl1pPr>
          </a:lstStyle>
          <a:p>
            <a:pPr lvl="0"/>
            <a:r>
              <a:rPr lang="en-US"/>
              <a:t>Title</a:t>
            </a:r>
            <a:endParaRPr lang="en-GB"/>
          </a:p>
        </p:txBody>
      </p:sp>
      <p:sp>
        <p:nvSpPr>
          <p:cNvPr id="25" name="Text Placeholder 24"/>
          <p:cNvSpPr>
            <a:spLocks noGrp="1"/>
          </p:cNvSpPr>
          <p:nvPr>
            <p:ph type="body" sz="quarter" idx="11" hasCustomPrompt="1"/>
          </p:nvPr>
        </p:nvSpPr>
        <p:spPr>
          <a:xfrm>
            <a:off x="0" y="476673"/>
            <a:ext cx="2351584" cy="288925"/>
          </a:xfrm>
          <a:solidFill>
            <a:schemeClr val="tx1">
              <a:lumMod val="95000"/>
              <a:lumOff val="5000"/>
            </a:schemeClr>
          </a:solidFill>
        </p:spPr>
        <p:txBody>
          <a:bodyPr>
            <a:normAutofit/>
          </a:bodyPr>
          <a:lstStyle>
            <a:lvl1pPr marL="0" indent="0" algn="ctr">
              <a:buNone/>
              <a:defRPr sz="1200" b="1" baseline="0">
                <a:solidFill>
                  <a:schemeClr val="bg1"/>
                </a:solidFill>
                <a:latin typeface="+mj-lt"/>
              </a:defRPr>
            </a:lvl1pPr>
          </a:lstStyle>
          <a:p>
            <a:pPr lvl="0"/>
            <a:r>
              <a:rPr lang="en-US"/>
              <a:t>Date and place</a:t>
            </a:r>
            <a:endParaRPr lang="en-GB"/>
          </a:p>
        </p:txBody>
      </p:sp>
      <p:pic>
        <p:nvPicPr>
          <p:cNvPr id="1026" name="Picture 2" descr="C:\Users\kolevs\Desktop\WHO-EN-BW-H.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43605" y="5420907"/>
            <a:ext cx="2194296" cy="5047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26618" y="5198994"/>
            <a:ext cx="2605685" cy="1050416"/>
          </a:xfrm>
          <a:prstGeom prst="rect">
            <a:avLst/>
          </a:prstGeom>
        </p:spPr>
      </p:pic>
    </p:spTree>
    <p:extLst>
      <p:ext uri="{BB962C8B-B14F-4D97-AF65-F5344CB8AC3E}">
        <p14:creationId xmlns:p14="http://schemas.microsoft.com/office/powerpoint/2010/main" val="16546235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pPr>
                <a:defRPr/>
              </a:pPr>
              <a:t>‹#›</a:t>
            </a:fld>
            <a:endParaRPr lang="en-GB" sz="10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8043" y="6466330"/>
            <a:ext cx="1068291" cy="246423"/>
          </a:xfrm>
          <a:prstGeom prst="rect">
            <a:avLst/>
          </a:prstGeom>
        </p:spPr>
      </p:pic>
      <p:sp>
        <p:nvSpPr>
          <p:cNvPr id="10"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a:t>Filename</a:t>
            </a:r>
            <a:endParaRPr lang="en-GB"/>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32848951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pPr>
                <a:defRPr/>
              </a:pPr>
              <a:t>‹#›</a:t>
            </a:fld>
            <a:endParaRPr lang="en-GB" sz="10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0"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a:t>Filename</a:t>
            </a:r>
            <a:endParaRPr lang="en-GB"/>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11492580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pPr>
                <a:defRPr/>
              </a:pPr>
              <a:t>‹#›</a:t>
            </a:fld>
            <a:endParaRPr lang="en-GB" sz="10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1"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a:t>Filename</a:t>
            </a:r>
            <a:endParaRPr lang="en-GB"/>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3898963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pPr>
                <a:defRPr/>
              </a:pPr>
              <a:t>‹#›</a:t>
            </a:fld>
            <a:endParaRPr lang="en-GB" sz="10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3" name="Footer Placeholder 3"/>
          <p:cNvSpPr>
            <a:spLocks noGrp="1"/>
          </p:cNvSpPr>
          <p:nvPr>
            <p:ph type="ftr" sz="quarter" idx="10"/>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a:t>Filename</a:t>
            </a:r>
            <a:endParaRPr lang="en-GB"/>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290333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pPr>
                <a:defRPr/>
              </a:pPr>
              <a:t>‹#›</a:t>
            </a:fld>
            <a:endParaRPr lang="en-GB" sz="105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11594638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pPr>
                <a:defRPr/>
              </a:pPr>
              <a:t>‹#›</a:t>
            </a:fld>
            <a:endParaRPr lang="en-GB" sz="105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8"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a:t>Filename</a:t>
            </a: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3986694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0002-D1A5-825A-3DA9-B2EF5B4854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29FE8E-0432-B1DC-6932-A3D01B1CE898}"/>
              </a:ext>
            </a:extLst>
          </p:cNvPr>
          <p:cNvSpPr>
            <a:spLocks noGrp="1"/>
          </p:cNvSpPr>
          <p:nvPr>
            <p:ph type="dt" sz="half" idx="10"/>
          </p:nvPr>
        </p:nvSpPr>
        <p:spPr/>
        <p:txBody>
          <a:bodyPr/>
          <a:lstStyle/>
          <a:p>
            <a:fld id="{3461C688-8E51-41D2-B4AC-2C2962DD6AAC}" type="datetimeFigureOut">
              <a:rPr lang="en-GB" smtClean="0"/>
              <a:t>29/11/2023</a:t>
            </a:fld>
            <a:endParaRPr lang="en-GB"/>
          </a:p>
        </p:txBody>
      </p:sp>
      <p:sp>
        <p:nvSpPr>
          <p:cNvPr id="4" name="Footer Placeholder 3">
            <a:extLst>
              <a:ext uri="{FF2B5EF4-FFF2-40B4-BE49-F238E27FC236}">
                <a16:creationId xmlns:a16="http://schemas.microsoft.com/office/drawing/2014/main" id="{62A7D240-5A85-20B1-E359-74A5889FEF4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BB625E-DCB8-6760-DF3F-90D0D9BF6983}"/>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55821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pPr>
                <a:defRPr/>
              </a:pPr>
              <a:t>‹#›</a:t>
            </a:fld>
            <a:endParaRPr lang="en-GB" sz="10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1"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a:t>Filename</a:t>
            </a:r>
            <a:endParaRPr lang="en-GB"/>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14036671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pPr>
                <a:defRPr/>
              </a:pPr>
              <a:t>‹#›</a:t>
            </a:fld>
            <a:endParaRPr lang="en-GB" sz="10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1"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a:t>Filename</a:t>
            </a:r>
            <a:endParaRPr lang="en-GB"/>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8622234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pPr>
                <a:defRPr/>
              </a:pPr>
              <a:t>‹#›</a:t>
            </a:fld>
            <a:endParaRPr lang="en-GB" sz="10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0"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a:t>Filename</a:t>
            </a:r>
            <a:endParaRPr lang="en-GB"/>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21906700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pPr>
                <a:defRPr/>
              </a:pPr>
              <a:t>‹#›</a:t>
            </a:fld>
            <a:endParaRPr lang="en-GB" sz="10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9429" y="6480290"/>
            <a:ext cx="1068291" cy="246423"/>
          </a:xfrm>
          <a:prstGeom prst="rect">
            <a:avLst/>
          </a:prstGeom>
        </p:spPr>
      </p:pic>
      <p:sp>
        <p:nvSpPr>
          <p:cNvPr id="10"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a:t>Filename</a:t>
            </a:r>
            <a:endParaRPr lang="en-GB"/>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8996057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D628-6124-2644-9003-DD600444508E}"/>
              </a:ext>
            </a:extLst>
          </p:cNvPr>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p>
        </p:txBody>
      </p:sp>
      <p:sp>
        <p:nvSpPr>
          <p:cNvPr id="3" name="Subtitle 2">
            <a:extLst>
              <a:ext uri="{FF2B5EF4-FFF2-40B4-BE49-F238E27FC236}">
                <a16:creationId xmlns:a16="http://schemas.microsoft.com/office/drawing/2014/main" id="{9963D490-6B91-9B40-93B6-D7052D24B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70F12-22B9-294A-ACED-C6692B05A5F9}"/>
              </a:ext>
            </a:extLst>
          </p:cNvPr>
          <p:cNvSpPr>
            <a:spLocks noGrp="1"/>
          </p:cNvSpPr>
          <p:nvPr>
            <p:ph type="dt" sz="half" idx="10"/>
          </p:nvPr>
        </p:nvSpPr>
        <p:spPr/>
        <p:txBody>
          <a:bodyPr/>
          <a:lstStyle/>
          <a:p>
            <a:fld id="{CFE7B745-DF8B-0242-92E7-F0980AB518CD}" type="datetimeFigureOut">
              <a:rPr lang="en-US" smtClean="0"/>
              <a:t>11/29/2023</a:t>
            </a:fld>
            <a:endParaRPr lang="en-US"/>
          </a:p>
        </p:txBody>
      </p:sp>
      <p:sp>
        <p:nvSpPr>
          <p:cNvPr id="5" name="Footer Placeholder 4">
            <a:extLst>
              <a:ext uri="{FF2B5EF4-FFF2-40B4-BE49-F238E27FC236}">
                <a16:creationId xmlns:a16="http://schemas.microsoft.com/office/drawing/2014/main" id="{5652178A-0A86-6F4F-81F1-10BEFF720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43B7-AFD2-084A-9FE3-3A0E37085E05}"/>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948807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3F31-B936-6040-84F5-4981DFE3800F}"/>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FC79735D-4037-6B41-AEEA-4188A5950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7704F-73F5-4542-8B69-2B5C6EB044D8}"/>
              </a:ext>
            </a:extLst>
          </p:cNvPr>
          <p:cNvSpPr>
            <a:spLocks noGrp="1"/>
          </p:cNvSpPr>
          <p:nvPr>
            <p:ph type="dt" sz="half" idx="10"/>
          </p:nvPr>
        </p:nvSpPr>
        <p:spPr/>
        <p:txBody>
          <a:bodyPr/>
          <a:lstStyle/>
          <a:p>
            <a:fld id="{CFE7B745-DF8B-0242-92E7-F0980AB518CD}" type="datetimeFigureOut">
              <a:rPr lang="en-US" smtClean="0"/>
              <a:t>11/29/2023</a:t>
            </a:fld>
            <a:endParaRPr lang="en-US"/>
          </a:p>
        </p:txBody>
      </p:sp>
      <p:sp>
        <p:nvSpPr>
          <p:cNvPr id="5" name="Footer Placeholder 4">
            <a:extLst>
              <a:ext uri="{FF2B5EF4-FFF2-40B4-BE49-F238E27FC236}">
                <a16:creationId xmlns:a16="http://schemas.microsoft.com/office/drawing/2014/main" id="{590A8280-11ED-C248-BB95-4C09DD47D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7FD09-12BF-0446-BC73-68CE403C9AC4}"/>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538563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9920-A82B-A747-94CC-C56694710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09C267-18EC-7348-9E53-162AECE29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82D47-8DD0-9749-AE7F-F78675B7E344}"/>
              </a:ext>
            </a:extLst>
          </p:cNvPr>
          <p:cNvSpPr>
            <a:spLocks noGrp="1"/>
          </p:cNvSpPr>
          <p:nvPr>
            <p:ph type="dt" sz="half" idx="10"/>
          </p:nvPr>
        </p:nvSpPr>
        <p:spPr/>
        <p:txBody>
          <a:bodyPr/>
          <a:lstStyle/>
          <a:p>
            <a:fld id="{CFE7B745-DF8B-0242-92E7-F0980AB518CD}" type="datetimeFigureOut">
              <a:rPr lang="en-US" smtClean="0"/>
              <a:t>11/29/2023</a:t>
            </a:fld>
            <a:endParaRPr lang="en-US"/>
          </a:p>
        </p:txBody>
      </p:sp>
      <p:sp>
        <p:nvSpPr>
          <p:cNvPr id="5" name="Footer Placeholder 4">
            <a:extLst>
              <a:ext uri="{FF2B5EF4-FFF2-40B4-BE49-F238E27FC236}">
                <a16:creationId xmlns:a16="http://schemas.microsoft.com/office/drawing/2014/main" id="{8FDC3ED1-66C3-F641-A83F-53F8F92E8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8B1FB-3FDB-434F-97EF-F2193F7DC83E}"/>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76329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1B27-F6FF-5145-A6F7-250145D8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C22D2-DE54-3D49-AD9D-590C98B38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2A29FB-5194-F944-B216-A10B93864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2F98-F074-FE4F-B9AF-31026DF3CC40}"/>
              </a:ext>
            </a:extLst>
          </p:cNvPr>
          <p:cNvSpPr>
            <a:spLocks noGrp="1"/>
          </p:cNvSpPr>
          <p:nvPr>
            <p:ph type="dt" sz="half" idx="10"/>
          </p:nvPr>
        </p:nvSpPr>
        <p:spPr/>
        <p:txBody>
          <a:bodyPr/>
          <a:lstStyle/>
          <a:p>
            <a:fld id="{CFE7B745-DF8B-0242-92E7-F0980AB518CD}" type="datetimeFigureOut">
              <a:rPr lang="en-US" smtClean="0"/>
              <a:t>11/29/2023</a:t>
            </a:fld>
            <a:endParaRPr lang="en-US"/>
          </a:p>
        </p:txBody>
      </p:sp>
      <p:sp>
        <p:nvSpPr>
          <p:cNvPr id="6" name="Footer Placeholder 5">
            <a:extLst>
              <a:ext uri="{FF2B5EF4-FFF2-40B4-BE49-F238E27FC236}">
                <a16:creationId xmlns:a16="http://schemas.microsoft.com/office/drawing/2014/main" id="{E58D92DB-94CF-574C-AD06-814A62FCB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C8FCB-0329-4042-B4B8-A87BC2F20E80}"/>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482978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E7-226F-5B42-980F-6E829A8A8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E955A-67B2-AE41-91EC-BB0604862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3F5DE-A460-EC48-B430-2303B5DF6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38184F-EA39-B340-8A97-6AF3C3A2A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6B354A-D771-B446-8A4F-8AEE7FC44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803E13-9CC7-8248-B54B-8C8D2A2F5742}"/>
              </a:ext>
            </a:extLst>
          </p:cNvPr>
          <p:cNvSpPr>
            <a:spLocks noGrp="1"/>
          </p:cNvSpPr>
          <p:nvPr>
            <p:ph type="dt" sz="half" idx="10"/>
          </p:nvPr>
        </p:nvSpPr>
        <p:spPr/>
        <p:txBody>
          <a:bodyPr/>
          <a:lstStyle/>
          <a:p>
            <a:fld id="{CFE7B745-DF8B-0242-92E7-F0980AB518CD}" type="datetimeFigureOut">
              <a:rPr lang="en-US" smtClean="0"/>
              <a:t>11/29/2023</a:t>
            </a:fld>
            <a:endParaRPr lang="en-US"/>
          </a:p>
        </p:txBody>
      </p:sp>
      <p:sp>
        <p:nvSpPr>
          <p:cNvPr id="8" name="Footer Placeholder 7">
            <a:extLst>
              <a:ext uri="{FF2B5EF4-FFF2-40B4-BE49-F238E27FC236}">
                <a16:creationId xmlns:a16="http://schemas.microsoft.com/office/drawing/2014/main" id="{70DCEDB4-E80F-6D48-BC70-4D6FE08F08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28259-A89B-0A48-80EB-4A5A677E645B}"/>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399959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7AA4-8527-CA4A-9556-ED5AD991BF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96265-E4EC-994F-B9C5-6967FDFA69A9}"/>
              </a:ext>
            </a:extLst>
          </p:cNvPr>
          <p:cNvSpPr>
            <a:spLocks noGrp="1"/>
          </p:cNvSpPr>
          <p:nvPr>
            <p:ph type="dt" sz="half" idx="10"/>
          </p:nvPr>
        </p:nvSpPr>
        <p:spPr/>
        <p:txBody>
          <a:bodyPr/>
          <a:lstStyle/>
          <a:p>
            <a:fld id="{CFE7B745-DF8B-0242-92E7-F0980AB518CD}" type="datetimeFigureOut">
              <a:rPr lang="en-US" smtClean="0"/>
              <a:t>11/29/2023</a:t>
            </a:fld>
            <a:endParaRPr lang="en-US"/>
          </a:p>
        </p:txBody>
      </p:sp>
      <p:sp>
        <p:nvSpPr>
          <p:cNvPr id="4" name="Footer Placeholder 3">
            <a:extLst>
              <a:ext uri="{FF2B5EF4-FFF2-40B4-BE49-F238E27FC236}">
                <a16:creationId xmlns:a16="http://schemas.microsoft.com/office/drawing/2014/main" id="{D710E688-3679-4B44-97C3-3649853C0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BC71AD-904E-864A-952B-D00DAEBCF23A}"/>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448095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39D34-02A2-E9A6-0E61-DF0937538CDF}"/>
              </a:ext>
            </a:extLst>
          </p:cNvPr>
          <p:cNvSpPr>
            <a:spLocks noGrp="1"/>
          </p:cNvSpPr>
          <p:nvPr>
            <p:ph type="dt" sz="half" idx="10"/>
          </p:nvPr>
        </p:nvSpPr>
        <p:spPr/>
        <p:txBody>
          <a:bodyPr/>
          <a:lstStyle/>
          <a:p>
            <a:fld id="{3461C688-8E51-41D2-B4AC-2C2962DD6AAC}" type="datetimeFigureOut">
              <a:rPr lang="en-GB" smtClean="0"/>
              <a:t>29/11/2023</a:t>
            </a:fld>
            <a:endParaRPr lang="en-GB"/>
          </a:p>
        </p:txBody>
      </p:sp>
      <p:sp>
        <p:nvSpPr>
          <p:cNvPr id="3" name="Footer Placeholder 2">
            <a:extLst>
              <a:ext uri="{FF2B5EF4-FFF2-40B4-BE49-F238E27FC236}">
                <a16:creationId xmlns:a16="http://schemas.microsoft.com/office/drawing/2014/main" id="{281EC9A6-DCF4-DD2C-8BA0-DC3B1E60293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492A39E-907E-E3ED-8FF0-5604E694C5C0}"/>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564355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5BB43-3BDD-6345-A88A-EBD8280FCB10}"/>
              </a:ext>
            </a:extLst>
          </p:cNvPr>
          <p:cNvSpPr>
            <a:spLocks noGrp="1"/>
          </p:cNvSpPr>
          <p:nvPr>
            <p:ph type="dt" sz="half" idx="10"/>
          </p:nvPr>
        </p:nvSpPr>
        <p:spPr/>
        <p:txBody>
          <a:bodyPr/>
          <a:lstStyle/>
          <a:p>
            <a:fld id="{CFE7B745-DF8B-0242-92E7-F0980AB518CD}" type="datetimeFigureOut">
              <a:rPr lang="en-US" smtClean="0"/>
              <a:t>11/29/2023</a:t>
            </a:fld>
            <a:endParaRPr lang="en-US"/>
          </a:p>
        </p:txBody>
      </p:sp>
      <p:sp>
        <p:nvSpPr>
          <p:cNvPr id="3" name="Footer Placeholder 2">
            <a:extLst>
              <a:ext uri="{FF2B5EF4-FFF2-40B4-BE49-F238E27FC236}">
                <a16:creationId xmlns:a16="http://schemas.microsoft.com/office/drawing/2014/main" id="{88B624E1-661D-E949-AF27-8D3B0BF8CF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44AF7-7549-BD4F-AE35-94929A237E72}"/>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6367926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0E8D-1609-C04B-97CC-7F396A671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BD726A-2033-DF44-A305-D3373F21E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045EAE-E5DA-AF46-8BEA-FA318BFDD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DA2A-2D64-074F-9C89-EC711B6A33FD}"/>
              </a:ext>
            </a:extLst>
          </p:cNvPr>
          <p:cNvSpPr>
            <a:spLocks noGrp="1"/>
          </p:cNvSpPr>
          <p:nvPr>
            <p:ph type="dt" sz="half" idx="10"/>
          </p:nvPr>
        </p:nvSpPr>
        <p:spPr/>
        <p:txBody>
          <a:bodyPr/>
          <a:lstStyle/>
          <a:p>
            <a:fld id="{CFE7B745-DF8B-0242-92E7-F0980AB518CD}" type="datetimeFigureOut">
              <a:rPr lang="en-US" smtClean="0"/>
              <a:t>11/29/2023</a:t>
            </a:fld>
            <a:endParaRPr lang="en-US"/>
          </a:p>
        </p:txBody>
      </p:sp>
      <p:sp>
        <p:nvSpPr>
          <p:cNvPr id="6" name="Footer Placeholder 5">
            <a:extLst>
              <a:ext uri="{FF2B5EF4-FFF2-40B4-BE49-F238E27FC236}">
                <a16:creationId xmlns:a16="http://schemas.microsoft.com/office/drawing/2014/main" id="{76C25C44-DB81-104D-8FC5-A14920D9F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F1100-A173-6449-AE5F-FE172AB82EA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8897996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E8F4-C8D9-884D-8C47-14E7A812C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1EE65-A0DD-4D45-A524-90BD7F487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D094230-4975-5E4B-A3A0-73FBFC1B2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0042A-A447-7844-8902-E49A293D20F1}"/>
              </a:ext>
            </a:extLst>
          </p:cNvPr>
          <p:cNvSpPr>
            <a:spLocks noGrp="1"/>
          </p:cNvSpPr>
          <p:nvPr>
            <p:ph type="dt" sz="half" idx="10"/>
          </p:nvPr>
        </p:nvSpPr>
        <p:spPr/>
        <p:txBody>
          <a:bodyPr/>
          <a:lstStyle/>
          <a:p>
            <a:fld id="{CFE7B745-DF8B-0242-92E7-F0980AB518CD}" type="datetimeFigureOut">
              <a:rPr lang="en-US" smtClean="0"/>
              <a:t>11/29/2023</a:t>
            </a:fld>
            <a:endParaRPr lang="en-US"/>
          </a:p>
        </p:txBody>
      </p:sp>
      <p:sp>
        <p:nvSpPr>
          <p:cNvPr id="6" name="Footer Placeholder 5">
            <a:extLst>
              <a:ext uri="{FF2B5EF4-FFF2-40B4-BE49-F238E27FC236}">
                <a16:creationId xmlns:a16="http://schemas.microsoft.com/office/drawing/2014/main" id="{AEFFC29C-AB84-B747-956B-B2B78750F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50B8A-8CA8-6D4E-8A18-E8775DE1234D}"/>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3202444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EBB9-1EBC-A843-92DC-A118916283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AC682F-70A4-6145-B6EA-112C483E1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78C9C-A6C8-0446-8CE8-0C25F89D5E4D}"/>
              </a:ext>
            </a:extLst>
          </p:cNvPr>
          <p:cNvSpPr>
            <a:spLocks noGrp="1"/>
          </p:cNvSpPr>
          <p:nvPr>
            <p:ph type="dt" sz="half" idx="10"/>
          </p:nvPr>
        </p:nvSpPr>
        <p:spPr/>
        <p:txBody>
          <a:bodyPr/>
          <a:lstStyle/>
          <a:p>
            <a:fld id="{CFE7B745-DF8B-0242-92E7-F0980AB518CD}" type="datetimeFigureOut">
              <a:rPr lang="en-US" smtClean="0"/>
              <a:t>11/29/2023</a:t>
            </a:fld>
            <a:endParaRPr lang="en-US"/>
          </a:p>
        </p:txBody>
      </p:sp>
      <p:sp>
        <p:nvSpPr>
          <p:cNvPr id="5" name="Footer Placeholder 4">
            <a:extLst>
              <a:ext uri="{FF2B5EF4-FFF2-40B4-BE49-F238E27FC236}">
                <a16:creationId xmlns:a16="http://schemas.microsoft.com/office/drawing/2014/main" id="{6E611B79-CB7A-EE4C-B854-2361FAD72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4011A-4F33-C448-9F4E-761564DE096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7930708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45B7B8-0D28-4948-8C5F-22B51BAB98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A06234-D908-D943-8188-D68D7F3EA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26481-D06C-C042-8066-E768EC73CA86}"/>
              </a:ext>
            </a:extLst>
          </p:cNvPr>
          <p:cNvSpPr>
            <a:spLocks noGrp="1"/>
          </p:cNvSpPr>
          <p:nvPr>
            <p:ph type="dt" sz="half" idx="10"/>
          </p:nvPr>
        </p:nvSpPr>
        <p:spPr/>
        <p:txBody>
          <a:bodyPr/>
          <a:lstStyle/>
          <a:p>
            <a:fld id="{CFE7B745-DF8B-0242-92E7-F0980AB518CD}" type="datetimeFigureOut">
              <a:rPr lang="en-US" smtClean="0"/>
              <a:t>11/29/2023</a:t>
            </a:fld>
            <a:endParaRPr lang="en-US"/>
          </a:p>
        </p:txBody>
      </p:sp>
      <p:sp>
        <p:nvSpPr>
          <p:cNvPr id="5" name="Footer Placeholder 4">
            <a:extLst>
              <a:ext uri="{FF2B5EF4-FFF2-40B4-BE49-F238E27FC236}">
                <a16:creationId xmlns:a16="http://schemas.microsoft.com/office/drawing/2014/main" id="{861EBB75-4DB9-0F41-AB63-1275877FD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8D92B-3F31-8C44-8E7B-3E219027EF31}"/>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772031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UNICEF Photo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4D33F75-791A-8643-BA87-4DAF53721B30}"/>
              </a:ext>
            </a:extLst>
          </p:cNvPr>
          <p:cNvSpPr>
            <a:spLocks noGrp="1"/>
          </p:cNvSpPr>
          <p:nvPr>
            <p:ph type="pic" sz="quarter" idx="10"/>
          </p:nvPr>
        </p:nvSpPr>
        <p:spPr>
          <a:xfrm>
            <a:off x="0" y="0"/>
            <a:ext cx="12192000" cy="6858000"/>
          </a:xfrm>
        </p:spPr>
        <p:txBody>
          <a:bodyPr/>
          <a:lstStyle>
            <a:lvl1pPr marL="0" indent="0" algn="ctr">
              <a:buNone/>
              <a:defRPr>
                <a:solidFill>
                  <a:schemeClr val="bg2">
                    <a:lumMod val="20000"/>
                    <a:lumOff val="80000"/>
                  </a:schemeClr>
                </a:solidFill>
              </a:defRPr>
            </a:lvl1pPr>
          </a:lstStyle>
          <a:p>
            <a:endParaRPr lang="en-US"/>
          </a:p>
          <a:p>
            <a:endParaRPr lang="en-US"/>
          </a:p>
          <a:p>
            <a:endParaRPr lang="en-US"/>
          </a:p>
          <a:p>
            <a:endParaRPr lang="en-US"/>
          </a:p>
          <a:p>
            <a:endParaRPr lang="en-US"/>
          </a:p>
          <a:p>
            <a:endParaRPr lang="en-US"/>
          </a:p>
          <a:p>
            <a:endParaRPr lang="en-US"/>
          </a:p>
          <a:p>
            <a:endParaRPr lang="en-US"/>
          </a:p>
          <a:p>
            <a:r>
              <a:rPr lang="en-US"/>
              <a:t>Photo here</a:t>
            </a:r>
          </a:p>
        </p:txBody>
      </p:sp>
    </p:spTree>
    <p:extLst>
      <p:ext uri="{BB962C8B-B14F-4D97-AF65-F5344CB8AC3E}">
        <p14:creationId xmlns:p14="http://schemas.microsoft.com/office/powerpoint/2010/main" val="21999581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UNICEF Photo slid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2084D1F1-25D7-1445-AC17-82787DDD157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endParaRPr lang="en-US"/>
          </a:p>
          <a:p>
            <a:endParaRPr lang="en-US"/>
          </a:p>
          <a:p>
            <a:endParaRPr lang="en-US"/>
          </a:p>
          <a:p>
            <a:endParaRPr lang="en-US"/>
          </a:p>
          <a:p>
            <a:endParaRPr lang="en-US"/>
          </a:p>
          <a:p>
            <a:endParaRPr lang="en-US"/>
          </a:p>
          <a:p>
            <a:endParaRPr lang="en-US"/>
          </a:p>
          <a:p>
            <a:endParaRPr lang="en-US"/>
          </a:p>
          <a:p>
            <a:r>
              <a:rPr lang="en-US"/>
              <a:t>PHOTO HERE</a:t>
            </a:r>
          </a:p>
        </p:txBody>
      </p:sp>
    </p:spTree>
    <p:extLst>
      <p:ext uri="{BB962C8B-B14F-4D97-AF65-F5344CB8AC3E}">
        <p14:creationId xmlns:p14="http://schemas.microsoft.com/office/powerpoint/2010/main" val="34299485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22533760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lide for maps">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47705" y="1901826"/>
            <a:ext cx="5295900" cy="3856039"/>
          </a:xfrm>
        </p:spPr>
        <p:txBody>
          <a:bodyPr/>
          <a:lstStyle/>
          <a:p>
            <a:endParaRPr lang="en-US"/>
          </a:p>
        </p:txBody>
      </p:sp>
      <p:sp>
        <p:nvSpPr>
          <p:cNvPr id="7" name="Picture Placeholder 1"/>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
        <p:nvSpPr>
          <p:cNvPr id="12" name="Picture Placeholder 1"/>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36002151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44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B8D4-22FD-4AD7-09FD-B17080F5A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85E797-7990-EA3B-C7F8-0A6D8C478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417B31-8998-1D39-5CD1-06AC5BB6F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D65A4-C92D-AAD2-97DD-4C15163A9289}"/>
              </a:ext>
            </a:extLst>
          </p:cNvPr>
          <p:cNvSpPr>
            <a:spLocks noGrp="1"/>
          </p:cNvSpPr>
          <p:nvPr>
            <p:ph type="dt" sz="half" idx="10"/>
          </p:nvPr>
        </p:nvSpPr>
        <p:spPr/>
        <p:txBody>
          <a:bodyPr/>
          <a:lstStyle/>
          <a:p>
            <a:fld id="{3461C688-8E51-41D2-B4AC-2C2962DD6AAC}" type="datetimeFigureOut">
              <a:rPr lang="en-GB" smtClean="0"/>
              <a:t>29/11/2023</a:t>
            </a:fld>
            <a:endParaRPr lang="en-GB"/>
          </a:p>
        </p:txBody>
      </p:sp>
      <p:sp>
        <p:nvSpPr>
          <p:cNvPr id="6" name="Footer Placeholder 5">
            <a:extLst>
              <a:ext uri="{FF2B5EF4-FFF2-40B4-BE49-F238E27FC236}">
                <a16:creationId xmlns:a16="http://schemas.microsoft.com/office/drawing/2014/main" id="{C5484777-C4BC-ED88-98DA-E80E267398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5D7093-BBE8-0FF2-4BD4-96FA2496A75B}"/>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437855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0236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60621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575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7243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45693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57237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8131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71830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0744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42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D773-B7CC-CEC2-5005-CDA2CBCDD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59C8BC-0A39-2097-7CC9-8EF50D96B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6DD20F-7B89-4DC3-C7E6-2995E11BB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F66120-8B79-CD50-CAEF-00C23027DBE3}"/>
              </a:ext>
            </a:extLst>
          </p:cNvPr>
          <p:cNvSpPr>
            <a:spLocks noGrp="1"/>
          </p:cNvSpPr>
          <p:nvPr>
            <p:ph type="dt" sz="half" idx="10"/>
          </p:nvPr>
        </p:nvSpPr>
        <p:spPr/>
        <p:txBody>
          <a:bodyPr/>
          <a:lstStyle/>
          <a:p>
            <a:fld id="{3461C688-8E51-41D2-B4AC-2C2962DD6AAC}" type="datetimeFigureOut">
              <a:rPr lang="en-GB" smtClean="0"/>
              <a:t>29/11/2023</a:t>
            </a:fld>
            <a:endParaRPr lang="en-GB"/>
          </a:p>
        </p:txBody>
      </p:sp>
      <p:sp>
        <p:nvSpPr>
          <p:cNvPr id="6" name="Footer Placeholder 5">
            <a:extLst>
              <a:ext uri="{FF2B5EF4-FFF2-40B4-BE49-F238E27FC236}">
                <a16:creationId xmlns:a16="http://schemas.microsoft.com/office/drawing/2014/main" id="{5E773F61-CC06-5622-95DC-A1AB405E95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4FA620-6FE5-1524-CE27-2E505E682692}"/>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17339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6867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Tree>
    <p:extLst>
      <p:ext uri="{BB962C8B-B14F-4D97-AF65-F5344CB8AC3E}">
        <p14:creationId xmlns:p14="http://schemas.microsoft.com/office/powerpoint/2010/main" val="40509521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4891316" y="587829"/>
            <a:ext cx="3164115" cy="2769325"/>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7" name="Picture Placeholder 7"/>
          <p:cNvSpPr>
            <a:spLocks noGrp="1"/>
          </p:cNvSpPr>
          <p:nvPr>
            <p:ph type="pic" sz="quarter" idx="11" hasCustomPrompt="1"/>
          </p:nvPr>
        </p:nvSpPr>
        <p:spPr>
          <a:xfrm>
            <a:off x="8244116" y="587829"/>
            <a:ext cx="3164115" cy="2769325"/>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8" name="Picture Placeholder 7"/>
          <p:cNvSpPr>
            <a:spLocks noGrp="1"/>
          </p:cNvSpPr>
          <p:nvPr>
            <p:ph type="pic" sz="quarter" idx="12" hasCustomPrompt="1"/>
          </p:nvPr>
        </p:nvSpPr>
        <p:spPr>
          <a:xfrm>
            <a:off x="8244116" y="3513909"/>
            <a:ext cx="3164115" cy="2769325"/>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9" name="Picture Placeholder 7"/>
          <p:cNvSpPr>
            <a:spLocks noGrp="1"/>
          </p:cNvSpPr>
          <p:nvPr>
            <p:ph type="pic" sz="quarter" idx="13" hasCustomPrompt="1"/>
          </p:nvPr>
        </p:nvSpPr>
        <p:spPr>
          <a:xfrm>
            <a:off x="4891316" y="3513909"/>
            <a:ext cx="3164115" cy="2769325"/>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Tree>
    <p:extLst>
      <p:ext uri="{BB962C8B-B14F-4D97-AF65-F5344CB8AC3E}">
        <p14:creationId xmlns:p14="http://schemas.microsoft.com/office/powerpoint/2010/main" val="21022478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Zoomed Map">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762005" y="1643063"/>
            <a:ext cx="10629900" cy="3986212"/>
          </a:xfrm>
          <a:solidFill>
            <a:schemeClr val="bg2"/>
          </a:solidFill>
        </p:spPr>
        <p:txBody>
          <a:bodyPr>
            <a:normAutofit/>
          </a:bodyPr>
          <a:lstStyle>
            <a:lvl1pPr marL="205740" indent="-205740" algn="l">
              <a:defRPr sz="132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tabLst/>
              <a:defRPr/>
            </a:pPr>
            <a:r>
              <a:rPr lang="en-US"/>
              <a:t>You can place a zoomed in view of your map here or place a graph. This slide is optional. </a:t>
            </a:r>
            <a:br>
              <a:rPr lang="en-US"/>
            </a:br>
            <a:r>
              <a:rPr lang="en-US"/>
              <a:t>Whatever best fits your requirement.</a:t>
            </a:r>
          </a:p>
        </p:txBody>
      </p:sp>
    </p:spTree>
    <p:extLst>
      <p:ext uri="{BB962C8B-B14F-4D97-AF65-F5344CB8AC3E}">
        <p14:creationId xmlns:p14="http://schemas.microsoft.com/office/powerpoint/2010/main" val="39085046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
            <a:ext cx="12192000" cy="5076826"/>
          </a:xfrm>
          <a:solidFill>
            <a:schemeClr val="bg2"/>
          </a:solidFill>
        </p:spPr>
        <p:txBody>
          <a:bodyPr/>
          <a:lstStyle/>
          <a:p>
            <a:endParaRPr lang="en-US"/>
          </a:p>
        </p:txBody>
      </p:sp>
      <p:sp>
        <p:nvSpPr>
          <p:cNvPr id="13" name="Text Placeholder 12"/>
          <p:cNvSpPr>
            <a:spLocks noGrp="1"/>
          </p:cNvSpPr>
          <p:nvPr>
            <p:ph type="body" sz="quarter" idx="11"/>
          </p:nvPr>
        </p:nvSpPr>
        <p:spPr>
          <a:xfrm>
            <a:off x="3226676" y="2053597"/>
            <a:ext cx="5738648" cy="969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1195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Number slide">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0"/>
            <a:ext cx="12192000" cy="6858000"/>
          </a:xfrm>
          <a:solidFill>
            <a:schemeClr val="bg2"/>
          </a:solidFill>
        </p:spPr>
        <p:txBody>
          <a:bodyPr>
            <a:normAutofit/>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the best image you have.</a:t>
            </a:r>
          </a:p>
        </p:txBody>
      </p:sp>
    </p:spTree>
    <p:extLst>
      <p:ext uri="{BB962C8B-B14F-4D97-AF65-F5344CB8AC3E}">
        <p14:creationId xmlns:p14="http://schemas.microsoft.com/office/powerpoint/2010/main" val="3778016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number slide 2">
    <p:spTree>
      <p:nvGrpSpPr>
        <p:cNvPr id="1" name=""/>
        <p:cNvGrpSpPr/>
        <p:nvPr/>
      </p:nvGrpSpPr>
      <p:grpSpPr>
        <a:xfrm>
          <a:off x="0" y="0"/>
          <a:ext cx="0" cy="0"/>
          <a:chOff x="0" y="0"/>
          <a:chExt cx="0" cy="0"/>
        </a:xfrm>
      </p:grpSpPr>
      <p:sp>
        <p:nvSpPr>
          <p:cNvPr id="12" name="Picture Placeholder 11"/>
          <p:cNvSpPr>
            <a:spLocks noGrp="1"/>
          </p:cNvSpPr>
          <p:nvPr>
            <p:ph type="pic" sz="quarter" idx="11" hasCustomPrompt="1"/>
          </p:nvPr>
        </p:nvSpPr>
        <p:spPr>
          <a:xfrm>
            <a:off x="0" y="0"/>
            <a:ext cx="6096000" cy="3429000"/>
          </a:xfrm>
          <a:solidFill>
            <a:schemeClr val="bg2"/>
          </a:solidFill>
        </p:spPr>
        <p:txBody>
          <a:bodyPr>
            <a:normAutofit/>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13" name="Picture Placeholder 11"/>
          <p:cNvSpPr>
            <a:spLocks noGrp="1"/>
          </p:cNvSpPr>
          <p:nvPr>
            <p:ph type="pic" sz="quarter" idx="12" hasCustomPrompt="1"/>
          </p:nvPr>
        </p:nvSpPr>
        <p:spPr>
          <a:xfrm>
            <a:off x="6096000" y="3429000"/>
            <a:ext cx="6096000" cy="3429000"/>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36867489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Picture Placeholder 11"/>
          <p:cNvSpPr>
            <a:spLocks noGrp="1"/>
          </p:cNvSpPr>
          <p:nvPr>
            <p:ph type="pic" sz="quarter" idx="11" hasCustomPrompt="1"/>
          </p:nvPr>
        </p:nvSpPr>
        <p:spPr>
          <a:xfrm>
            <a:off x="0" y="0"/>
            <a:ext cx="6096000" cy="3429000"/>
          </a:xfrm>
          <a:solidFill>
            <a:schemeClr val="bg2"/>
          </a:solidFill>
        </p:spPr>
        <p:txBody>
          <a:bodyPr>
            <a:normAutofit/>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9" name="Picture Placeholder 11"/>
          <p:cNvSpPr>
            <a:spLocks noGrp="1"/>
          </p:cNvSpPr>
          <p:nvPr>
            <p:ph type="pic" sz="quarter" idx="12" hasCustomPrompt="1"/>
          </p:nvPr>
        </p:nvSpPr>
        <p:spPr>
          <a:xfrm>
            <a:off x="6096000" y="3429000"/>
            <a:ext cx="6096000" cy="3429000"/>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pic>
        <p:nvPicPr>
          <p:cNvPr id="10" name="uni170424.png"/>
          <p:cNvPicPr/>
          <p:nvPr userDrawn="1"/>
        </p:nvPicPr>
        <p:blipFill rotWithShape="1">
          <a:blip r:embed="rId2">
            <a:extLst>
              <a:ext uri="{28A0092B-C50C-407E-A947-70E740481C1C}">
                <a14:useLocalDpi xmlns:a14="http://schemas.microsoft.com/office/drawing/2010/main" val="0"/>
              </a:ext>
            </a:extLst>
          </a:blip>
          <a:srcRect l="15965" t="4944" r="22966" b="14164"/>
          <a:stretch/>
        </p:blipFill>
        <p:spPr>
          <a:xfrm>
            <a:off x="4" y="0"/>
            <a:ext cx="6121239" cy="3429000"/>
          </a:xfrm>
          <a:prstGeom prst="rect">
            <a:avLst/>
          </a:prstGeom>
          <a:ln w="12700">
            <a:miter lim="400000"/>
          </a:ln>
        </p:spPr>
      </p:pic>
    </p:spTree>
    <p:extLst>
      <p:ext uri="{BB962C8B-B14F-4D97-AF65-F5344CB8AC3E}">
        <p14:creationId xmlns:p14="http://schemas.microsoft.com/office/powerpoint/2010/main" val="21460378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46868" y="1935480"/>
            <a:ext cx="4900461" cy="4922520"/>
          </a:xfrm>
        </p:spPr>
        <p:txBody>
          <a:bodyPr/>
          <a:lstStyle/>
          <a:p>
            <a:endParaRPr lang="en-US"/>
          </a:p>
        </p:txBody>
      </p:sp>
      <p:sp>
        <p:nvSpPr>
          <p:cNvPr id="4" name="Picture Placeholder 6"/>
          <p:cNvSpPr>
            <a:spLocks noGrp="1"/>
          </p:cNvSpPr>
          <p:nvPr>
            <p:ph type="pic" sz="quarter" idx="11"/>
          </p:nvPr>
        </p:nvSpPr>
        <p:spPr>
          <a:xfrm>
            <a:off x="6379506" y="0"/>
            <a:ext cx="4900461" cy="4922520"/>
          </a:xfrm>
        </p:spPr>
        <p:txBody>
          <a:bodyPr/>
          <a:lstStyle/>
          <a:p>
            <a:endParaRPr lang="en-US"/>
          </a:p>
        </p:txBody>
      </p:sp>
    </p:spTree>
    <p:extLst>
      <p:ext uri="{BB962C8B-B14F-4D97-AF65-F5344CB8AC3E}">
        <p14:creationId xmlns:p14="http://schemas.microsoft.com/office/powerpoint/2010/main" val="20593505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17863" y="2337436"/>
            <a:ext cx="7721600" cy="3910964"/>
          </a:xfrm>
        </p:spPr>
        <p:txBody>
          <a:bodyPr/>
          <a:lstStyle/>
          <a:p>
            <a:endParaRPr lang="en-US"/>
          </a:p>
        </p:txBody>
      </p:sp>
    </p:spTree>
    <p:extLst>
      <p:ext uri="{BB962C8B-B14F-4D97-AF65-F5344CB8AC3E}">
        <p14:creationId xmlns:p14="http://schemas.microsoft.com/office/powerpoint/2010/main" val="835494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7.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heme" Target="../theme/theme9.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F4A0E7-CF6E-7DD8-F4B2-B7AD2A6FA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80DD75-7EF6-F855-0CDD-9891D96B34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DABC47-E0EE-0CC3-6467-E72639FDE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1C688-8E51-41D2-B4AC-2C2962DD6AAC}" type="datetimeFigureOut">
              <a:rPr lang="en-GB" smtClean="0"/>
              <a:t>29/11/2023</a:t>
            </a:fld>
            <a:endParaRPr lang="en-GB"/>
          </a:p>
        </p:txBody>
      </p:sp>
      <p:sp>
        <p:nvSpPr>
          <p:cNvPr id="5" name="Footer Placeholder 4">
            <a:extLst>
              <a:ext uri="{FF2B5EF4-FFF2-40B4-BE49-F238E27FC236}">
                <a16:creationId xmlns:a16="http://schemas.microsoft.com/office/drawing/2014/main" id="{A0A54920-FEED-063A-5748-778A357537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889CA0-CC8C-734C-0B8E-D6D6D5A6C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A2183-ED27-4CEC-8344-2B15975F580E}" type="slidenum">
              <a:rPr lang="en-GB" smtClean="0"/>
              <a:t>‹#›</a:t>
            </a:fld>
            <a:endParaRPr lang="en-GB"/>
          </a:p>
        </p:txBody>
      </p:sp>
    </p:spTree>
    <p:extLst>
      <p:ext uri="{BB962C8B-B14F-4D97-AF65-F5344CB8AC3E}">
        <p14:creationId xmlns:p14="http://schemas.microsoft.com/office/powerpoint/2010/main" val="337223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1497" y="732231"/>
            <a:ext cx="5864860" cy="2343150"/>
          </a:xfrm>
          <a:prstGeom prst="rect">
            <a:avLst/>
          </a:prstGeom>
        </p:spPr>
        <p:txBody>
          <a:bodyPr wrap="square" lIns="0" tIns="0" rIns="0" bIns="0">
            <a:spAutoFit/>
          </a:bodyPr>
          <a:lstStyle>
            <a:lvl1pPr>
              <a:defRPr sz="80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11/29/2023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256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08293677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accent3"/>
                </a:solidFill>
                <a:latin typeface="Average"/>
                <a:ea typeface="Average"/>
                <a:cs typeface="Average"/>
                <a:sym typeface="Average"/>
              </a:defRPr>
            </a:lvl1pPr>
            <a:lvl2pPr lvl="1" algn="r">
              <a:buNone/>
              <a:defRPr sz="1333">
                <a:solidFill>
                  <a:schemeClr val="accent3"/>
                </a:solidFill>
                <a:latin typeface="Average"/>
                <a:ea typeface="Average"/>
                <a:cs typeface="Average"/>
                <a:sym typeface="Average"/>
              </a:defRPr>
            </a:lvl2pPr>
            <a:lvl3pPr lvl="2" algn="r">
              <a:buNone/>
              <a:defRPr sz="1333">
                <a:solidFill>
                  <a:schemeClr val="accent3"/>
                </a:solidFill>
                <a:latin typeface="Average"/>
                <a:ea typeface="Average"/>
                <a:cs typeface="Average"/>
                <a:sym typeface="Average"/>
              </a:defRPr>
            </a:lvl3pPr>
            <a:lvl4pPr lvl="3" algn="r">
              <a:buNone/>
              <a:defRPr sz="1333">
                <a:solidFill>
                  <a:schemeClr val="accent3"/>
                </a:solidFill>
                <a:latin typeface="Average"/>
                <a:ea typeface="Average"/>
                <a:cs typeface="Average"/>
                <a:sym typeface="Average"/>
              </a:defRPr>
            </a:lvl4pPr>
            <a:lvl5pPr lvl="4" algn="r">
              <a:buNone/>
              <a:defRPr sz="1333">
                <a:solidFill>
                  <a:schemeClr val="accent3"/>
                </a:solidFill>
                <a:latin typeface="Average"/>
                <a:ea typeface="Average"/>
                <a:cs typeface="Average"/>
                <a:sym typeface="Average"/>
              </a:defRPr>
            </a:lvl5pPr>
            <a:lvl6pPr lvl="5" algn="r">
              <a:buNone/>
              <a:defRPr sz="1333">
                <a:solidFill>
                  <a:schemeClr val="accent3"/>
                </a:solidFill>
                <a:latin typeface="Average"/>
                <a:ea typeface="Average"/>
                <a:cs typeface="Average"/>
                <a:sym typeface="Average"/>
              </a:defRPr>
            </a:lvl6pPr>
            <a:lvl7pPr lvl="6" algn="r">
              <a:buNone/>
              <a:defRPr sz="1333">
                <a:solidFill>
                  <a:schemeClr val="accent3"/>
                </a:solidFill>
                <a:latin typeface="Average"/>
                <a:ea typeface="Average"/>
                <a:cs typeface="Average"/>
                <a:sym typeface="Average"/>
              </a:defRPr>
            </a:lvl7pPr>
            <a:lvl8pPr lvl="7" algn="r">
              <a:buNone/>
              <a:defRPr sz="1333">
                <a:solidFill>
                  <a:schemeClr val="accent3"/>
                </a:solidFill>
                <a:latin typeface="Average"/>
                <a:ea typeface="Average"/>
                <a:cs typeface="Average"/>
                <a:sym typeface="Average"/>
              </a:defRPr>
            </a:lvl8pPr>
            <a:lvl9pPr lvl="8" algn="r">
              <a:buNone/>
              <a:defRPr sz="1333">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357193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012BFD-AB86-9395-6552-734257A906E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D91E8D-D5C4-BE18-E331-CC68D95BF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13F5B-004A-45BA-C911-F50597B787C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FigureOut">
              <a:rPr lang="en-US" smtClean="0"/>
              <a:pPr/>
              <a:t>11/29/2023</a:t>
            </a:fld>
            <a:endParaRPr lang="en-US"/>
          </a:p>
        </p:txBody>
      </p:sp>
      <p:sp>
        <p:nvSpPr>
          <p:cNvPr id="5" name="Footer Placeholder 4">
            <a:extLst>
              <a:ext uri="{FF2B5EF4-FFF2-40B4-BE49-F238E27FC236}">
                <a16:creationId xmlns:a16="http://schemas.microsoft.com/office/drawing/2014/main" id="{08680C51-A7E7-A1F1-5233-C85C9E99D2E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A6D478-BCC5-194D-DE3D-0CBC9A50E07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9341116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85010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556793"/>
            <a:ext cx="10972800" cy="4569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3"/>
          </p:nvPr>
        </p:nvSpPr>
        <p:spPr>
          <a:xfrm>
            <a:off x="619973" y="656245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a:t>Filename</a:t>
            </a:r>
            <a:endParaRPr lang="en-GB"/>
          </a:p>
        </p:txBody>
      </p:sp>
      <p:sp>
        <p:nvSpPr>
          <p:cNvPr id="5" name="Slide Number Placeholder 6"/>
          <p:cNvSpPr txBox="1">
            <a:spLocks noChangeArrowheads="1"/>
          </p:cNvSpPr>
          <p:nvPr/>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pPr>
                <a:defRPr/>
              </a:pPr>
              <a:t>‹#›</a:t>
            </a:fld>
            <a:endParaRPr lang="en-GB" sz="1050"/>
          </a:p>
        </p:txBody>
      </p:sp>
    </p:spTree>
    <p:extLst>
      <p:ext uri="{BB962C8B-B14F-4D97-AF65-F5344CB8AC3E}">
        <p14:creationId xmlns:p14="http://schemas.microsoft.com/office/powerpoint/2010/main" val="26311880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l" defTabSz="914400" rtl="0" eaLnBrk="1" latinLnBrk="0" hangingPunct="1">
        <a:spcBef>
          <a:spcPct val="0"/>
        </a:spcBef>
        <a:buNone/>
        <a:defRPr sz="3600" b="1" kern="1200">
          <a:solidFill>
            <a:srgbClr val="007DC5"/>
          </a:solidFill>
          <a:latin typeface="+mj-lt"/>
          <a:ea typeface="+mj-ea"/>
          <a:cs typeface="+mj-cs"/>
        </a:defRPr>
      </a:lvl1pPr>
    </p:titleStyle>
    <p:body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04B8D-4240-F147-8F34-E6AF9C9F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7BB91-26D7-3D47-A398-6F6006791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74D3-6492-1A42-8101-BFE2093D0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7B745-DF8B-0242-92E7-F0980AB518CD}" type="datetimeFigureOut">
              <a:rPr lang="en-US" smtClean="0"/>
              <a:t>11/29/2023</a:t>
            </a:fld>
            <a:endParaRPr lang="en-US"/>
          </a:p>
        </p:txBody>
      </p:sp>
      <p:sp>
        <p:nvSpPr>
          <p:cNvPr id="5" name="Footer Placeholder 4">
            <a:extLst>
              <a:ext uri="{FF2B5EF4-FFF2-40B4-BE49-F238E27FC236}">
                <a16:creationId xmlns:a16="http://schemas.microsoft.com/office/drawing/2014/main" id="{5C6B9E42-48C8-1145-A3AB-6F4CBFA5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891B4C-9CD1-C14D-8ACD-E823177C0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207129043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4628269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71BDE3EC-D2C6-9940-B1B4-2F37DAC36D80}" type="datetimeFigureOut">
              <a:rPr lang="en-US" smtClean="0"/>
              <a:t>11/29/2023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B000CC44-C2D6-604F-AD1F-2BC73A43EF4A}" type="slidenum">
              <a:rPr lang="en-US" smtClean="0"/>
              <a:t>‹#›</a:t>
            </a:fld>
            <a:endParaRPr lang="en-US"/>
          </a:p>
        </p:txBody>
      </p:sp>
    </p:spTree>
    <p:extLst>
      <p:ext uri="{BB962C8B-B14F-4D97-AF65-F5344CB8AC3E}">
        <p14:creationId xmlns:p14="http://schemas.microsoft.com/office/powerpoint/2010/main" val="62221919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9.xml"/><Relationship Id="rId5" Type="http://schemas.openxmlformats.org/officeDocument/2006/relationships/image" Target="../media/image20.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16.xml"/><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65.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sv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5.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5.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9.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microsoft.com/office/2018/10/relationships/comments" Target="../comments/modernComment_2BF_B5268B84.xml"/><Relationship Id="rId2" Type="http://schemas.openxmlformats.org/officeDocument/2006/relationships/notesSlide" Target="../notesSlides/notesSlide21.xml"/><Relationship Id="rId1" Type="http://schemas.openxmlformats.org/officeDocument/2006/relationships/slideLayout" Target="../slideLayouts/slideLayout77.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94.xml"/><Relationship Id="rId5" Type="http://schemas.openxmlformats.org/officeDocument/2006/relationships/hyperlink" Target="mailto:msiddiqi@unicef.org" TargetMode="Externa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hyperlink" Target="mailto:mgreene@greeneworks.com" TargetMode="External"/><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33.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33.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406" t="17983" r="9134"/>
          <a:stretch/>
        </p:blipFill>
        <p:spPr>
          <a:xfrm>
            <a:off x="757819" y="4992120"/>
            <a:ext cx="10166680" cy="806143"/>
          </a:xfrm>
          <a:prstGeom prst="rect">
            <a:avLst/>
          </a:prstGeom>
        </p:spPr>
      </p:pic>
      <p:sp>
        <p:nvSpPr>
          <p:cNvPr id="5" name="Rectangle 4"/>
          <p:cNvSpPr/>
          <p:nvPr/>
        </p:nvSpPr>
        <p:spPr>
          <a:xfrm>
            <a:off x="8511800" y="4901779"/>
            <a:ext cx="1214091" cy="986826"/>
          </a:xfrm>
          <a:prstGeom prst="rect">
            <a:avLst/>
          </a:prstGeom>
          <a:noFill/>
          <a:ln w="76200">
            <a:solidFill>
              <a:srgbClr val="E22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11804" y="2112505"/>
            <a:ext cx="3328923"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700"/>
              <a:t>This session will have presentations in </a:t>
            </a:r>
            <a:r>
              <a:rPr lang="en-GB" sz="1700" b="1"/>
              <a:t>English</a:t>
            </a:r>
            <a:r>
              <a:rPr lang="en-GB" sz="1700"/>
              <a:t>. To access simultaneous interpretation, please click on the globe icon at the bottom bar of your screen and </a:t>
            </a:r>
            <a:r>
              <a:rPr lang="en-GB" sz="1700" b="1"/>
              <a:t>select your preferred language (English, Spanish, French, or no interpretation).</a:t>
            </a:r>
          </a:p>
        </p:txBody>
      </p:sp>
      <p:sp>
        <p:nvSpPr>
          <p:cNvPr id="7" name="TextBox 6"/>
          <p:cNvSpPr txBox="1"/>
          <p:nvPr/>
        </p:nvSpPr>
        <p:spPr>
          <a:xfrm>
            <a:off x="3897745" y="2116210"/>
            <a:ext cx="3719839"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700" err="1"/>
              <a:t>Esta</a:t>
            </a:r>
            <a:r>
              <a:rPr lang="en-GB" sz="1700"/>
              <a:t> </a:t>
            </a:r>
            <a:r>
              <a:rPr lang="en-GB" sz="1700" err="1"/>
              <a:t>sesión</a:t>
            </a:r>
            <a:r>
              <a:rPr lang="en-GB" sz="1700"/>
              <a:t> </a:t>
            </a:r>
            <a:r>
              <a:rPr lang="en-GB" sz="1700" err="1"/>
              <a:t>tendrá</a:t>
            </a:r>
            <a:r>
              <a:rPr lang="en-GB" sz="1700"/>
              <a:t> </a:t>
            </a:r>
            <a:r>
              <a:rPr lang="en-GB" sz="1700" err="1"/>
              <a:t>presentaciones</a:t>
            </a:r>
            <a:r>
              <a:rPr lang="en-GB" sz="1700"/>
              <a:t> en </a:t>
            </a:r>
            <a:r>
              <a:rPr lang="en-GB" sz="1700" b="1" err="1"/>
              <a:t>inglés</a:t>
            </a:r>
            <a:r>
              <a:rPr lang="en-GB" sz="1700"/>
              <a:t>. Para acceder a </a:t>
            </a:r>
            <a:r>
              <a:rPr lang="en-GB" sz="1700" err="1"/>
              <a:t>los</a:t>
            </a:r>
            <a:r>
              <a:rPr lang="en-GB" sz="1700"/>
              <a:t> </a:t>
            </a:r>
            <a:r>
              <a:rPr lang="en-GB" sz="1700" err="1"/>
              <a:t>servicios</a:t>
            </a:r>
            <a:r>
              <a:rPr lang="en-GB" sz="1700"/>
              <a:t> de </a:t>
            </a:r>
            <a:r>
              <a:rPr lang="en-GB" sz="1700" err="1"/>
              <a:t>interpretación</a:t>
            </a:r>
            <a:r>
              <a:rPr lang="en-GB" sz="1700"/>
              <a:t> </a:t>
            </a:r>
            <a:r>
              <a:rPr lang="en-GB" sz="1700" err="1"/>
              <a:t>simultanea</a:t>
            </a:r>
            <a:r>
              <a:rPr lang="en-GB" sz="1700"/>
              <a:t>, </a:t>
            </a:r>
            <a:r>
              <a:rPr lang="en-GB" sz="1700" err="1"/>
              <a:t>por</a:t>
            </a:r>
            <a:r>
              <a:rPr lang="en-GB" sz="1700"/>
              <a:t> </a:t>
            </a:r>
            <a:r>
              <a:rPr lang="en-GB" sz="1700" err="1"/>
              <a:t>favor</a:t>
            </a:r>
            <a:r>
              <a:rPr lang="en-GB" sz="1700"/>
              <a:t> </a:t>
            </a:r>
            <a:r>
              <a:rPr lang="en-GB" sz="1700" err="1"/>
              <a:t>haga</a:t>
            </a:r>
            <a:r>
              <a:rPr lang="en-GB" sz="1700"/>
              <a:t> </a:t>
            </a:r>
            <a:r>
              <a:rPr lang="en-GB" sz="1700" err="1"/>
              <a:t>clic</a:t>
            </a:r>
            <a:r>
              <a:rPr lang="en-GB" sz="1700"/>
              <a:t> en el </a:t>
            </a:r>
            <a:r>
              <a:rPr lang="en-GB" sz="1700" err="1"/>
              <a:t>icono</a:t>
            </a:r>
            <a:r>
              <a:rPr lang="en-GB" sz="1700"/>
              <a:t> del </a:t>
            </a:r>
            <a:r>
              <a:rPr lang="en-GB" sz="1700" err="1"/>
              <a:t>globo</a:t>
            </a:r>
            <a:r>
              <a:rPr lang="en-GB" sz="1700"/>
              <a:t> que </a:t>
            </a:r>
            <a:r>
              <a:rPr lang="en-GB" sz="1700" err="1"/>
              <a:t>encontrará</a:t>
            </a:r>
            <a:r>
              <a:rPr lang="en-GB" sz="1700"/>
              <a:t> en la barra inferior de </a:t>
            </a:r>
            <a:r>
              <a:rPr lang="en-GB" sz="1700" err="1"/>
              <a:t>su</a:t>
            </a:r>
            <a:r>
              <a:rPr lang="en-GB" sz="1700"/>
              <a:t> </a:t>
            </a:r>
            <a:r>
              <a:rPr lang="en-GB" sz="1700" err="1"/>
              <a:t>pantalla</a:t>
            </a:r>
            <a:r>
              <a:rPr lang="en-GB" sz="1700"/>
              <a:t>, y </a:t>
            </a:r>
            <a:r>
              <a:rPr lang="en-GB" sz="1700" b="1" err="1"/>
              <a:t>seleccione</a:t>
            </a:r>
            <a:r>
              <a:rPr lang="en-GB" sz="1700" b="1"/>
              <a:t> </a:t>
            </a:r>
            <a:r>
              <a:rPr lang="en-GB" sz="1700" b="1" err="1"/>
              <a:t>su</a:t>
            </a:r>
            <a:r>
              <a:rPr lang="en-GB" sz="1700" b="1"/>
              <a:t> </a:t>
            </a:r>
            <a:r>
              <a:rPr lang="en-GB" sz="1700" b="1" err="1"/>
              <a:t>idioma</a:t>
            </a:r>
            <a:r>
              <a:rPr lang="en-GB" sz="1700" b="1"/>
              <a:t> de </a:t>
            </a:r>
            <a:r>
              <a:rPr lang="en-GB" sz="1700" b="1" err="1"/>
              <a:t>preferencia</a:t>
            </a:r>
            <a:r>
              <a:rPr lang="en-GB" sz="1700" b="1"/>
              <a:t> (</a:t>
            </a:r>
            <a:r>
              <a:rPr lang="en-GB" sz="1700" b="1" err="1"/>
              <a:t>inglés</a:t>
            </a:r>
            <a:r>
              <a:rPr lang="en-GB" sz="1700" b="1"/>
              <a:t>, </a:t>
            </a:r>
            <a:r>
              <a:rPr lang="en-GB" sz="1700" b="1" err="1"/>
              <a:t>español</a:t>
            </a:r>
            <a:r>
              <a:rPr lang="en-GB" sz="1700" b="1"/>
              <a:t>, </a:t>
            </a:r>
            <a:r>
              <a:rPr lang="en-GB" sz="1700" b="1" err="1"/>
              <a:t>francés</a:t>
            </a:r>
            <a:r>
              <a:rPr lang="en-GB" sz="1700" b="1"/>
              <a:t> o version original).</a:t>
            </a:r>
          </a:p>
        </p:txBody>
      </p:sp>
      <p:sp>
        <p:nvSpPr>
          <p:cNvPr id="8" name="TextBox 7"/>
          <p:cNvSpPr txBox="1"/>
          <p:nvPr/>
        </p:nvSpPr>
        <p:spPr>
          <a:xfrm>
            <a:off x="7786834" y="2116210"/>
            <a:ext cx="3993362"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1700"/>
              <a:t>Cette session comprendra des présentations en </a:t>
            </a:r>
            <a:r>
              <a:rPr lang="fr-FR" sz="1700" b="1"/>
              <a:t>anglais</a:t>
            </a:r>
            <a:r>
              <a:rPr lang="fr-FR" sz="1700"/>
              <a:t>. Pour accéder aux services d'interprétation simultanée, veuillez cliquer sur l'icône globe que vous trouverez dans la barre inférieure de votre écran, et </a:t>
            </a:r>
            <a:r>
              <a:rPr lang="fr-FR" sz="1700" b="1"/>
              <a:t>sélectionnez votre langue préférée (anglais, espagnol, français ou version originale)</a:t>
            </a:r>
            <a:r>
              <a:rPr lang="fr-FR" sz="1700"/>
              <a:t>.</a:t>
            </a:r>
            <a:endParaRPr lang="en-GB" sz="1700"/>
          </a:p>
        </p:txBody>
      </p:sp>
      <p:pic>
        <p:nvPicPr>
          <p:cNvPr id="11" name="Picture 10" descr="A picture containing background pattern&#10;&#10;Description automatically generated">
            <a:extLst>
              <a:ext uri="{FF2B5EF4-FFF2-40B4-BE49-F238E27FC236}">
                <a16:creationId xmlns:a16="http://schemas.microsoft.com/office/drawing/2014/main" id="{F6EC5E23-593C-48B4-9CFC-BE61C4B0E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511" y="6298565"/>
            <a:ext cx="2469296" cy="371892"/>
          </a:xfrm>
          <a:prstGeom prst="rect">
            <a:avLst/>
          </a:prstGeom>
        </p:spPr>
      </p:pic>
      <p:sp>
        <p:nvSpPr>
          <p:cNvPr id="2" name="Title 2">
            <a:extLst>
              <a:ext uri="{FF2B5EF4-FFF2-40B4-BE49-F238E27FC236}">
                <a16:creationId xmlns:a16="http://schemas.microsoft.com/office/drawing/2014/main" id="{C3F6F67F-ACD5-263B-9D50-432984181FE9}"/>
              </a:ext>
            </a:extLst>
          </p:cNvPr>
          <p:cNvSpPr txBox="1">
            <a:spLocks/>
          </p:cNvSpPr>
          <p:nvPr/>
        </p:nvSpPr>
        <p:spPr>
          <a:xfrm>
            <a:off x="267854" y="451340"/>
            <a:ext cx="11656291" cy="121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solidFill>
                  <a:srgbClr val="E2231A"/>
                </a:solidFill>
                <a:latin typeface="+mn-lt"/>
                <a:ea typeface="Cambria" panose="02040503050406030204" pitchFamily="18" charset="0"/>
              </a:rPr>
              <a:t>The Child Marriage Research to Action Network (The CRANK)</a:t>
            </a:r>
            <a:endParaRPr lang="en-GB" sz="4500" b="1">
              <a:solidFill>
                <a:srgbClr val="E2231A"/>
              </a:solidFill>
              <a:latin typeface="+mn-lt"/>
              <a:ea typeface="Cambria" panose="02040503050406030204" pitchFamily="18" charset="0"/>
            </a:endParaRPr>
          </a:p>
        </p:txBody>
      </p:sp>
    </p:spTree>
    <p:extLst>
      <p:ext uri="{BB962C8B-B14F-4D97-AF65-F5344CB8AC3E}">
        <p14:creationId xmlns:p14="http://schemas.microsoft.com/office/powerpoint/2010/main" val="61889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975A-AFC8-C247-93BE-AD9F805472A0}"/>
              </a:ext>
            </a:extLst>
          </p:cNvPr>
          <p:cNvSpPr>
            <a:spLocks noGrp="1"/>
          </p:cNvSpPr>
          <p:nvPr>
            <p:ph type="title"/>
          </p:nvPr>
        </p:nvSpPr>
        <p:spPr/>
        <p:txBody>
          <a:bodyPr/>
          <a:lstStyle/>
          <a:p>
            <a:r>
              <a:rPr lang="en-US"/>
              <a:t>The current WHO guidelines</a:t>
            </a:r>
          </a:p>
        </p:txBody>
      </p:sp>
      <p:sp>
        <p:nvSpPr>
          <p:cNvPr id="3" name="Content Placeholder 2">
            <a:extLst>
              <a:ext uri="{FF2B5EF4-FFF2-40B4-BE49-F238E27FC236}">
                <a16:creationId xmlns:a16="http://schemas.microsoft.com/office/drawing/2014/main" id="{431F4B17-DDF7-AA43-8062-53FE4A35DE94}"/>
              </a:ext>
            </a:extLst>
          </p:cNvPr>
          <p:cNvSpPr>
            <a:spLocks noGrp="1"/>
          </p:cNvSpPr>
          <p:nvPr>
            <p:ph idx="1"/>
          </p:nvPr>
        </p:nvSpPr>
        <p:spPr>
          <a:xfrm>
            <a:off x="2063552" y="1121538"/>
            <a:ext cx="5194920" cy="4569371"/>
          </a:xfrm>
        </p:spPr>
        <p:txBody>
          <a:bodyPr>
            <a:normAutofit lnSpcReduction="10000"/>
          </a:bodyPr>
          <a:lstStyle/>
          <a:p>
            <a:pPr marL="0" indent="0">
              <a:buNone/>
            </a:pPr>
            <a:r>
              <a:rPr lang="en-US" sz="1800"/>
              <a:t>In </a:t>
            </a:r>
            <a:r>
              <a:rPr lang="en-US" sz="1800" b="1"/>
              <a:t>2011</a:t>
            </a:r>
            <a:r>
              <a:rPr lang="en-US" sz="1800"/>
              <a:t>, WHO published guidelines on preventing early pregnancy and poor reproductive outcomes among adolescents in developing countries. </a:t>
            </a:r>
            <a:endParaRPr lang="en-US" sz="1800" b="1" i="1"/>
          </a:p>
          <a:p>
            <a:pPr marL="0" indent="0">
              <a:buNone/>
            </a:pPr>
            <a:endParaRPr lang="en-US" sz="1800" b="1" i="1"/>
          </a:p>
          <a:p>
            <a:pPr marL="0" indent="0">
              <a:buNone/>
            </a:pPr>
            <a:r>
              <a:rPr lang="en-US" sz="1800"/>
              <a:t>The guidelines provide recommendations for action and research on:</a:t>
            </a:r>
          </a:p>
          <a:p>
            <a:pPr>
              <a:buSzPct val="100000"/>
              <a:buFont typeface="Arial" panose="020B0604020202020204" pitchFamily="34" charset="0"/>
              <a:buChar char="•"/>
            </a:pPr>
            <a:r>
              <a:rPr lang="en-US" sz="1400"/>
              <a:t>prevention of adolescent pregnancy</a:t>
            </a:r>
          </a:p>
          <a:p>
            <a:pPr lvl="1">
              <a:buSzPct val="100000"/>
              <a:buFont typeface="Arial" panose="020B0604020202020204" pitchFamily="34" charset="0"/>
              <a:buChar char="•"/>
            </a:pPr>
            <a:r>
              <a:rPr lang="en-US" sz="1400"/>
              <a:t>preventing child marriage</a:t>
            </a:r>
          </a:p>
          <a:p>
            <a:pPr lvl="1">
              <a:buSzPct val="100000"/>
              <a:buFont typeface="Arial" panose="020B0604020202020204" pitchFamily="34" charset="0"/>
              <a:buChar char="•"/>
            </a:pPr>
            <a:r>
              <a:rPr lang="en-US" sz="1400"/>
              <a:t>providing sexuality education</a:t>
            </a:r>
          </a:p>
          <a:p>
            <a:pPr lvl="1">
              <a:buSzPct val="100000"/>
              <a:buFont typeface="Arial" panose="020B0604020202020204" pitchFamily="34" charset="0"/>
              <a:buChar char="•"/>
            </a:pPr>
            <a:r>
              <a:rPr lang="en-US" sz="1400"/>
              <a:t>providing contraceptives</a:t>
            </a:r>
          </a:p>
          <a:p>
            <a:pPr lvl="1">
              <a:buSzPct val="100000"/>
              <a:buFont typeface="Arial" panose="020B0604020202020204" pitchFamily="34" charset="0"/>
              <a:buChar char="•"/>
            </a:pPr>
            <a:r>
              <a:rPr lang="en-US" sz="1400"/>
              <a:t>preventing coerced sex</a:t>
            </a:r>
          </a:p>
          <a:p>
            <a:pPr>
              <a:buSzPct val="100000"/>
              <a:buFont typeface="Arial" panose="020B0604020202020204" pitchFamily="34" charset="0"/>
              <a:buChar char="•"/>
            </a:pPr>
            <a:r>
              <a:rPr lang="en-US" sz="1400"/>
              <a:t>prevention of poor reproductive outcomes </a:t>
            </a:r>
          </a:p>
          <a:p>
            <a:pPr lvl="1">
              <a:buSzPct val="100000"/>
              <a:buFont typeface="Arial" panose="020B0604020202020204" pitchFamily="34" charset="0"/>
              <a:buChar char="•"/>
            </a:pPr>
            <a:r>
              <a:rPr lang="en-US" sz="1400"/>
              <a:t>preventing unsafe abortion and its consequences</a:t>
            </a:r>
          </a:p>
          <a:p>
            <a:pPr lvl="1">
              <a:buSzPct val="100000"/>
              <a:buFont typeface="Arial" panose="020B0604020202020204" pitchFamily="34" charset="0"/>
              <a:buChar char="•"/>
            </a:pPr>
            <a:r>
              <a:rPr lang="en-US" sz="1400"/>
              <a:t>improving care before, during and after childbirth</a:t>
            </a:r>
          </a:p>
          <a:p>
            <a:pPr marL="57150" indent="0">
              <a:buSzPct val="100000"/>
              <a:buNone/>
            </a:pPr>
            <a:endParaRPr lang="en-US" sz="1800"/>
          </a:p>
          <a:p>
            <a:pPr marL="57150" indent="0">
              <a:buSzPct val="100000"/>
              <a:buNone/>
            </a:pPr>
            <a:r>
              <a:rPr lang="en-US" sz="1800"/>
              <a:t>Since their publication, the guidelines have been translated, widely dissemination and applied. </a:t>
            </a:r>
          </a:p>
          <a:p>
            <a:pPr marL="0" indent="0">
              <a:buNone/>
            </a:pPr>
            <a:endParaRPr lang="en-US"/>
          </a:p>
        </p:txBody>
      </p:sp>
      <p:sp>
        <p:nvSpPr>
          <p:cNvPr id="4" name="Footer Placeholder 3">
            <a:extLst>
              <a:ext uri="{FF2B5EF4-FFF2-40B4-BE49-F238E27FC236}">
                <a16:creationId xmlns:a16="http://schemas.microsoft.com/office/drawing/2014/main" id="{2121CC0E-F773-794D-AE30-449D7439394A}"/>
              </a:ext>
            </a:extLst>
          </p:cNvPr>
          <p:cNvSpPr>
            <a:spLocks noGrp="1"/>
          </p:cNvSpPr>
          <p:nvPr>
            <p:ph type="ftr" sz="quarter" idx="3"/>
          </p:nvPr>
        </p:nvSpPr>
        <p:spPr/>
        <p:txBody>
          <a:bodyPr/>
          <a:lstStyle/>
          <a:p>
            <a:r>
              <a:rPr lang="en-US">
                <a:solidFill>
                  <a:prstClr val="white">
                    <a:lumMod val="75000"/>
                  </a:prstClr>
                </a:solidFill>
                <a:latin typeface="Calibri"/>
              </a:rPr>
              <a:t>Filename</a:t>
            </a:r>
            <a:endParaRPr lang="en-GB">
              <a:solidFill>
                <a:prstClr val="white">
                  <a:lumMod val="75000"/>
                </a:prstClr>
              </a:solidFill>
              <a:latin typeface="Calibri"/>
            </a:endParaRPr>
          </a:p>
        </p:txBody>
      </p:sp>
      <p:pic>
        <p:nvPicPr>
          <p:cNvPr id="5" name="Picture 4">
            <a:extLst>
              <a:ext uri="{FF2B5EF4-FFF2-40B4-BE49-F238E27FC236}">
                <a16:creationId xmlns:a16="http://schemas.microsoft.com/office/drawing/2014/main" id="{096C1833-899A-8A4A-9CE2-0B8F7F14874D}"/>
              </a:ext>
            </a:extLst>
          </p:cNvPr>
          <p:cNvPicPr>
            <a:picLocks noChangeAspect="1"/>
          </p:cNvPicPr>
          <p:nvPr/>
        </p:nvPicPr>
        <p:blipFill>
          <a:blip r:embed="rId2"/>
          <a:stretch>
            <a:fillRect/>
          </a:stretch>
        </p:blipFill>
        <p:spPr>
          <a:xfrm>
            <a:off x="7374004" y="1772817"/>
            <a:ext cx="2836796" cy="3664195"/>
          </a:xfrm>
          <a:prstGeom prst="rect">
            <a:avLst/>
          </a:prstGeom>
        </p:spPr>
      </p:pic>
    </p:spTree>
    <p:extLst>
      <p:ext uri="{BB962C8B-B14F-4D97-AF65-F5344CB8AC3E}">
        <p14:creationId xmlns:p14="http://schemas.microsoft.com/office/powerpoint/2010/main" val="2127722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975A-AFC8-C247-93BE-AD9F805472A0}"/>
              </a:ext>
            </a:extLst>
          </p:cNvPr>
          <p:cNvSpPr>
            <a:spLocks noGrp="1"/>
          </p:cNvSpPr>
          <p:nvPr>
            <p:ph type="title"/>
          </p:nvPr>
        </p:nvSpPr>
        <p:spPr/>
        <p:txBody>
          <a:bodyPr/>
          <a:lstStyle/>
          <a:p>
            <a:r>
              <a:rPr lang="en-US"/>
              <a:t>Rationale for updating the guidelines</a:t>
            </a:r>
          </a:p>
        </p:txBody>
      </p:sp>
      <p:sp>
        <p:nvSpPr>
          <p:cNvPr id="3" name="Content Placeholder 2">
            <a:extLst>
              <a:ext uri="{FF2B5EF4-FFF2-40B4-BE49-F238E27FC236}">
                <a16:creationId xmlns:a16="http://schemas.microsoft.com/office/drawing/2014/main" id="{431F4B17-DDF7-AA43-8062-53FE4A35DE94}"/>
              </a:ext>
            </a:extLst>
          </p:cNvPr>
          <p:cNvSpPr>
            <a:spLocks noGrp="1"/>
          </p:cNvSpPr>
          <p:nvPr>
            <p:ph idx="1"/>
          </p:nvPr>
        </p:nvSpPr>
        <p:spPr/>
        <p:txBody>
          <a:bodyPr>
            <a:normAutofit/>
          </a:bodyPr>
          <a:lstStyle/>
          <a:p>
            <a:pPr marL="0" indent="0">
              <a:buNone/>
            </a:pPr>
            <a:r>
              <a:rPr lang="en-US" sz="2400"/>
              <a:t>In the 12 years since then:</a:t>
            </a:r>
          </a:p>
          <a:p>
            <a:r>
              <a:rPr lang="en-US" sz="2400"/>
              <a:t>Considerably more research evidence and programmatic experience has been generated, including in areas for which the guidelines note that there was limited/no evidence eligible for grading</a:t>
            </a:r>
          </a:p>
          <a:p>
            <a:r>
              <a:rPr lang="en-US" sz="2400"/>
              <a:t>The field has transitioned from a focus of addressing the needs of </a:t>
            </a:r>
            <a:r>
              <a:rPr lang="en-US" sz="2400" i="1"/>
              <a:t>all adolescents </a:t>
            </a:r>
            <a:r>
              <a:rPr lang="en-US" sz="2400"/>
              <a:t>to addressing the needs of groups of adolescents </a:t>
            </a:r>
            <a:r>
              <a:rPr lang="en-US" sz="2400" i="1"/>
              <a:t>based on their particular needs and circumstances</a:t>
            </a:r>
          </a:p>
          <a:p>
            <a:r>
              <a:rPr lang="en-US" sz="2400"/>
              <a:t>Stakeholders within and outside the United Nations System have called for the guidelines to be updated</a:t>
            </a:r>
          </a:p>
        </p:txBody>
      </p:sp>
      <p:sp>
        <p:nvSpPr>
          <p:cNvPr id="4" name="Footer Placeholder 3">
            <a:extLst>
              <a:ext uri="{FF2B5EF4-FFF2-40B4-BE49-F238E27FC236}">
                <a16:creationId xmlns:a16="http://schemas.microsoft.com/office/drawing/2014/main" id="{2121CC0E-F773-794D-AE30-449D7439394A}"/>
              </a:ext>
            </a:extLst>
          </p:cNvPr>
          <p:cNvSpPr>
            <a:spLocks noGrp="1"/>
          </p:cNvSpPr>
          <p:nvPr>
            <p:ph type="ftr" sz="quarter" idx="3"/>
          </p:nvPr>
        </p:nvSpPr>
        <p:spPr/>
        <p:txBody>
          <a:bodyPr/>
          <a:lstStyle/>
          <a:p>
            <a:r>
              <a:rPr lang="en-US">
                <a:solidFill>
                  <a:prstClr val="white">
                    <a:lumMod val="75000"/>
                  </a:prstClr>
                </a:solidFill>
                <a:latin typeface="Calibri"/>
              </a:rPr>
              <a:t>Filename</a:t>
            </a:r>
            <a:endParaRPr lang="en-GB">
              <a:solidFill>
                <a:prstClr val="white">
                  <a:lumMod val="75000"/>
                </a:prstClr>
              </a:solidFill>
              <a:latin typeface="Calibri"/>
            </a:endParaRPr>
          </a:p>
        </p:txBody>
      </p:sp>
    </p:spTree>
    <p:extLst>
      <p:ext uri="{BB962C8B-B14F-4D97-AF65-F5344CB8AC3E}">
        <p14:creationId xmlns:p14="http://schemas.microsoft.com/office/powerpoint/2010/main" val="3797699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975A-AFC8-C247-93BE-AD9F805472A0}"/>
              </a:ext>
            </a:extLst>
          </p:cNvPr>
          <p:cNvSpPr>
            <a:spLocks noGrp="1"/>
          </p:cNvSpPr>
          <p:nvPr>
            <p:ph type="title"/>
          </p:nvPr>
        </p:nvSpPr>
        <p:spPr/>
        <p:txBody>
          <a:bodyPr>
            <a:normAutofit/>
          </a:bodyPr>
          <a:lstStyle/>
          <a:p>
            <a:r>
              <a:rPr lang="en-US"/>
              <a:t>Rationale for the selective update </a:t>
            </a:r>
          </a:p>
        </p:txBody>
      </p:sp>
      <p:sp>
        <p:nvSpPr>
          <p:cNvPr id="3" name="Content Placeholder 2">
            <a:extLst>
              <a:ext uri="{FF2B5EF4-FFF2-40B4-BE49-F238E27FC236}">
                <a16:creationId xmlns:a16="http://schemas.microsoft.com/office/drawing/2014/main" id="{431F4B17-DDF7-AA43-8062-53FE4A35DE94}"/>
              </a:ext>
            </a:extLst>
          </p:cNvPr>
          <p:cNvSpPr>
            <a:spLocks noGrp="1"/>
          </p:cNvSpPr>
          <p:nvPr>
            <p:ph idx="1"/>
          </p:nvPr>
        </p:nvSpPr>
        <p:spPr>
          <a:xfrm>
            <a:off x="1976264" y="1268761"/>
            <a:ext cx="3615680" cy="4752529"/>
          </a:xfrm>
        </p:spPr>
        <p:txBody>
          <a:bodyPr>
            <a:normAutofit fontScale="92500"/>
          </a:bodyPr>
          <a:lstStyle/>
          <a:p>
            <a:pPr marL="0" indent="0">
              <a:buNone/>
            </a:pPr>
            <a:endParaRPr lang="en-US" sz="1800"/>
          </a:p>
          <a:p>
            <a:pPr marL="0" indent="0">
              <a:buNone/>
            </a:pPr>
            <a:r>
              <a:rPr lang="en-US" sz="1800"/>
              <a:t>The WHO guidelines on preventing early pregnancy and poor reproductive outlines among adolescents in developing countries contain recommendations for action and research on:</a:t>
            </a:r>
          </a:p>
          <a:p>
            <a:pPr>
              <a:buSzPct val="100000"/>
              <a:buFont typeface="Arial" panose="020B0604020202020204" pitchFamily="34" charset="0"/>
              <a:buChar char="•"/>
            </a:pPr>
            <a:r>
              <a:rPr lang="en-US" sz="1400" b="1"/>
              <a:t>prevention of adolescent pregnancy</a:t>
            </a:r>
          </a:p>
          <a:p>
            <a:pPr lvl="1">
              <a:buSzPct val="100000"/>
              <a:buFont typeface="Arial" panose="020B0604020202020204" pitchFamily="34" charset="0"/>
              <a:buChar char="•"/>
            </a:pPr>
            <a:r>
              <a:rPr lang="en-US" sz="1400" b="1"/>
              <a:t>preventing child marriage</a:t>
            </a:r>
          </a:p>
          <a:p>
            <a:pPr lvl="1">
              <a:buSzPct val="100000"/>
              <a:buFont typeface="Arial" panose="020B0604020202020204" pitchFamily="34" charset="0"/>
              <a:buChar char="•"/>
            </a:pPr>
            <a:r>
              <a:rPr lang="en-US" sz="1400" b="1">
                <a:solidFill>
                  <a:srgbClr val="00B050"/>
                </a:solidFill>
              </a:rPr>
              <a:t>providing sexuality education: Guidance developed</a:t>
            </a:r>
          </a:p>
          <a:p>
            <a:pPr lvl="1">
              <a:buSzPct val="100000"/>
              <a:buFont typeface="Arial" panose="020B0604020202020204" pitchFamily="34" charset="0"/>
              <a:buChar char="•"/>
            </a:pPr>
            <a:r>
              <a:rPr lang="en-US" sz="1400" b="1"/>
              <a:t>providing contraceptives</a:t>
            </a:r>
          </a:p>
          <a:p>
            <a:pPr lvl="1">
              <a:buSzPct val="100000"/>
              <a:buFont typeface="Arial" panose="020B0604020202020204" pitchFamily="34" charset="0"/>
              <a:buChar char="•"/>
            </a:pPr>
            <a:r>
              <a:rPr lang="en-US" sz="1400" b="1">
                <a:solidFill>
                  <a:srgbClr val="A50021"/>
                </a:solidFill>
              </a:rPr>
              <a:t>preventing coerced sex: Guidelines developed</a:t>
            </a:r>
          </a:p>
          <a:p>
            <a:pPr>
              <a:buSzPct val="100000"/>
              <a:buFont typeface="Arial" panose="020B0604020202020204" pitchFamily="34" charset="0"/>
              <a:buChar char="•"/>
            </a:pPr>
            <a:r>
              <a:rPr lang="en-US" sz="1400" b="1"/>
              <a:t>prevention of poor reproductive outcomes </a:t>
            </a:r>
          </a:p>
          <a:p>
            <a:pPr lvl="1">
              <a:buSzPct val="100000"/>
              <a:buFont typeface="Arial" panose="020B0604020202020204" pitchFamily="34" charset="0"/>
              <a:buChar char="•"/>
            </a:pPr>
            <a:r>
              <a:rPr lang="en-US" sz="1400" b="1">
                <a:solidFill>
                  <a:srgbClr val="7030A0"/>
                </a:solidFill>
              </a:rPr>
              <a:t>preventing unsafe abortion and its consequences: Guidelines developed</a:t>
            </a:r>
          </a:p>
          <a:p>
            <a:pPr lvl="1">
              <a:buSzPct val="100000"/>
              <a:buFont typeface="Arial" panose="020B0604020202020204" pitchFamily="34" charset="0"/>
              <a:buChar char="•"/>
            </a:pPr>
            <a:r>
              <a:rPr lang="en-US" sz="1400" b="1">
                <a:solidFill>
                  <a:schemeClr val="accent5">
                    <a:lumMod val="75000"/>
                  </a:schemeClr>
                </a:solidFill>
              </a:rPr>
              <a:t>improving care before, during and after childbirth: Guidelines developed </a:t>
            </a:r>
          </a:p>
          <a:p>
            <a:pPr marL="57150" indent="0">
              <a:buSzPct val="100000"/>
              <a:buNone/>
            </a:pPr>
            <a:endParaRPr lang="en-US" sz="1800">
              <a:solidFill>
                <a:schemeClr val="accent5">
                  <a:lumMod val="75000"/>
                </a:schemeClr>
              </a:solidFill>
            </a:endParaRPr>
          </a:p>
          <a:p>
            <a:pPr marL="0" indent="0">
              <a:buNone/>
            </a:pPr>
            <a:endParaRPr lang="en-US"/>
          </a:p>
        </p:txBody>
      </p:sp>
      <p:sp>
        <p:nvSpPr>
          <p:cNvPr id="4" name="Footer Placeholder 3">
            <a:extLst>
              <a:ext uri="{FF2B5EF4-FFF2-40B4-BE49-F238E27FC236}">
                <a16:creationId xmlns:a16="http://schemas.microsoft.com/office/drawing/2014/main" id="{2121CC0E-F773-794D-AE30-449D7439394A}"/>
              </a:ext>
            </a:extLst>
          </p:cNvPr>
          <p:cNvSpPr>
            <a:spLocks noGrp="1"/>
          </p:cNvSpPr>
          <p:nvPr>
            <p:ph type="ftr" sz="quarter" idx="3"/>
          </p:nvPr>
        </p:nvSpPr>
        <p:spPr/>
        <p:txBody>
          <a:bodyPr/>
          <a:lstStyle/>
          <a:p>
            <a:r>
              <a:rPr lang="en-US">
                <a:solidFill>
                  <a:prstClr val="white">
                    <a:lumMod val="75000"/>
                  </a:prstClr>
                </a:solidFill>
                <a:latin typeface="Calibri"/>
              </a:rPr>
              <a:t>Filename</a:t>
            </a:r>
            <a:endParaRPr lang="en-GB">
              <a:solidFill>
                <a:prstClr val="white">
                  <a:lumMod val="75000"/>
                </a:prstClr>
              </a:solidFill>
              <a:latin typeface="Calibri"/>
            </a:endParaRPr>
          </a:p>
        </p:txBody>
      </p:sp>
      <p:sp>
        <p:nvSpPr>
          <p:cNvPr id="6" name="Content Placeholder 2">
            <a:extLst>
              <a:ext uri="{FF2B5EF4-FFF2-40B4-BE49-F238E27FC236}">
                <a16:creationId xmlns:a16="http://schemas.microsoft.com/office/drawing/2014/main" id="{594CB081-CFD2-4F1F-8200-4F6ECB421C82}"/>
              </a:ext>
            </a:extLst>
          </p:cNvPr>
          <p:cNvSpPr txBox="1">
            <a:spLocks/>
          </p:cNvSpPr>
          <p:nvPr/>
        </p:nvSpPr>
        <p:spPr>
          <a:xfrm>
            <a:off x="5807968" y="1556793"/>
            <a:ext cx="4104456" cy="4688905"/>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prstClr val="black"/>
              </a:buClr>
              <a:buNone/>
            </a:pPr>
            <a:endParaRPr lang="en-US" sz="1800">
              <a:solidFill>
                <a:prstClr val="black"/>
              </a:solidFill>
              <a:latin typeface="Calibri"/>
            </a:endParaRPr>
          </a:p>
          <a:p>
            <a:pPr marL="0" indent="0">
              <a:buClr>
                <a:prstClr val="black"/>
              </a:buClr>
              <a:buNone/>
            </a:pPr>
            <a:r>
              <a:rPr lang="en-US" sz="1900" b="1">
                <a:solidFill>
                  <a:prstClr val="black"/>
                </a:solidFill>
                <a:latin typeface="Calibri"/>
              </a:rPr>
              <a:t>A number of guidelines have been developed on the issues highlighted in green:</a:t>
            </a:r>
          </a:p>
          <a:p>
            <a:pPr marL="0" indent="0">
              <a:buClr>
                <a:prstClr val="black"/>
              </a:buClr>
              <a:buNone/>
            </a:pPr>
            <a:endParaRPr lang="en-US" sz="1900" b="1">
              <a:solidFill>
                <a:prstClr val="black"/>
              </a:solidFill>
              <a:latin typeface="Calibri"/>
            </a:endParaRPr>
          </a:p>
          <a:p>
            <a:pPr marL="0" indent="0">
              <a:buClr>
                <a:prstClr val="black"/>
              </a:buClr>
              <a:buSzPct val="100000"/>
              <a:buNone/>
            </a:pPr>
            <a:r>
              <a:rPr lang="en-US" sz="1900" b="1">
                <a:solidFill>
                  <a:prstClr val="black"/>
                </a:solidFill>
                <a:latin typeface="Calibri"/>
              </a:rPr>
              <a:t>(I) On preventing adolescent pregnancy</a:t>
            </a:r>
          </a:p>
          <a:p>
            <a:pPr marL="457200" lvl="1" indent="0">
              <a:buSzPct val="100000"/>
              <a:buNone/>
            </a:pPr>
            <a:r>
              <a:rPr lang="en-US" sz="1900" b="1">
                <a:solidFill>
                  <a:srgbClr val="00B050"/>
                </a:solidFill>
                <a:latin typeface="Calibri"/>
              </a:rPr>
              <a:t>Providing sexuality education: </a:t>
            </a:r>
          </a:p>
          <a:p>
            <a:pPr lvl="1">
              <a:buSzPct val="100000"/>
              <a:buFont typeface="Wingdings" panose="05000000000000000000" pitchFamily="2" charset="2"/>
              <a:buChar char="ü"/>
            </a:pPr>
            <a:r>
              <a:rPr lang="en-US" sz="1900" b="1">
                <a:solidFill>
                  <a:srgbClr val="00B050"/>
                </a:solidFill>
                <a:latin typeface="Calibri"/>
                <a:ea typeface="Calibri" panose="020F0502020204030204" pitchFamily="34" charset="0"/>
                <a:cs typeface="Times New Roman" panose="02020603050405020304" pitchFamily="18" charset="0"/>
              </a:rPr>
              <a:t>Revised edition: International technical guidance on sexuality education- an evidence-informed approach (UNESCO, 2018).</a:t>
            </a:r>
          </a:p>
          <a:p>
            <a:pPr lvl="1">
              <a:buSzPct val="100000"/>
              <a:buFont typeface="Wingdings" panose="05000000000000000000" pitchFamily="2" charset="2"/>
              <a:buChar char="ü"/>
            </a:pPr>
            <a:r>
              <a:rPr lang="en-US" sz="1900" b="1">
                <a:solidFill>
                  <a:srgbClr val="00B050"/>
                </a:solidFill>
                <a:latin typeface="Calibri"/>
                <a:ea typeface="Calibri" panose="020F0502020204030204" pitchFamily="34" charset="0"/>
                <a:cs typeface="Times New Roman" panose="02020603050405020304" pitchFamily="18" charset="0"/>
              </a:rPr>
              <a:t>International Technical and Programmatic Guidance on out of school comprehensive  sexuality education. (UNFPA, 2020)</a:t>
            </a:r>
          </a:p>
          <a:p>
            <a:pPr marL="457200" lvl="1" indent="0">
              <a:buSzPct val="100000"/>
              <a:buNone/>
            </a:pPr>
            <a:r>
              <a:rPr lang="en-US" sz="1900" b="1">
                <a:solidFill>
                  <a:srgbClr val="A50021"/>
                </a:solidFill>
                <a:latin typeface="Calibri"/>
              </a:rPr>
              <a:t>preventing coerced sex: </a:t>
            </a:r>
          </a:p>
          <a:p>
            <a:pPr lvl="1">
              <a:buSzPct val="100000"/>
              <a:buFont typeface="Wingdings" panose="05000000000000000000" pitchFamily="2" charset="2"/>
              <a:buChar char="ü"/>
            </a:pPr>
            <a:r>
              <a:rPr lang="en-US" sz="1900" b="1">
                <a:solidFill>
                  <a:srgbClr val="A50021"/>
                </a:solidFill>
                <a:latin typeface="Calibri"/>
                <a:ea typeface="Calibri" panose="020F0502020204030204" pitchFamily="34" charset="0"/>
                <a:cs typeface="Times New Roman" panose="02020603050405020304" pitchFamily="18" charset="0"/>
              </a:rPr>
              <a:t>WHO guidelines for the health sector response to child maltreatment (2019).</a:t>
            </a:r>
          </a:p>
          <a:p>
            <a:pPr lvl="1">
              <a:buSzPct val="100000"/>
              <a:buFont typeface="Wingdings" panose="05000000000000000000" pitchFamily="2" charset="2"/>
              <a:buChar char="ü"/>
            </a:pPr>
            <a:r>
              <a:rPr lang="en-US" sz="1900" b="1">
                <a:solidFill>
                  <a:srgbClr val="A50021"/>
                </a:solidFill>
                <a:latin typeface="Calibri"/>
                <a:ea typeface="Calibri" panose="020F0502020204030204" pitchFamily="34" charset="0"/>
                <a:cs typeface="Times New Roman" panose="02020603050405020304" pitchFamily="18" charset="0"/>
              </a:rPr>
              <a:t>RESPECT women: preventing violence against women, framework and implementation package (2019).</a:t>
            </a:r>
          </a:p>
          <a:p>
            <a:pPr lvl="1">
              <a:buSzPct val="100000"/>
              <a:buFont typeface="Arial" pitchFamily="34" charset="0"/>
              <a:buChar char="•"/>
            </a:pPr>
            <a:endParaRPr lang="en-US" sz="1900" b="1">
              <a:solidFill>
                <a:prstClr val="black"/>
              </a:solidFill>
              <a:latin typeface="Calibri"/>
              <a:ea typeface="Calibri" panose="020F0502020204030204" pitchFamily="34" charset="0"/>
              <a:cs typeface="Times New Roman" panose="02020603050405020304" pitchFamily="18" charset="0"/>
            </a:endParaRPr>
          </a:p>
          <a:p>
            <a:pPr marL="0" indent="0">
              <a:buClr>
                <a:prstClr val="black"/>
              </a:buClr>
              <a:buSzPct val="100000"/>
              <a:buNone/>
            </a:pPr>
            <a:r>
              <a:rPr lang="en-US" sz="1900" b="1">
                <a:solidFill>
                  <a:prstClr val="black"/>
                </a:solidFill>
                <a:latin typeface="Calibri"/>
              </a:rPr>
              <a:t>(II) On preventing poor reproductive outcomes </a:t>
            </a:r>
          </a:p>
          <a:p>
            <a:pPr marL="457200" lvl="1" indent="0">
              <a:buSzPct val="100000"/>
              <a:buNone/>
            </a:pPr>
            <a:r>
              <a:rPr lang="en-US" sz="1900" b="1">
                <a:solidFill>
                  <a:srgbClr val="7030A0"/>
                </a:solidFill>
                <a:latin typeface="Calibri"/>
              </a:rPr>
              <a:t>preventing unsafe abortion and its consequences: Guidelines developed</a:t>
            </a:r>
          </a:p>
          <a:p>
            <a:pPr lvl="1">
              <a:buSzPct val="100000"/>
              <a:buFont typeface="Wingdings" panose="05000000000000000000" pitchFamily="2" charset="2"/>
              <a:buChar char="ü"/>
            </a:pPr>
            <a:r>
              <a:rPr lang="en-US" sz="1900" b="1">
                <a:solidFill>
                  <a:srgbClr val="7030A0"/>
                </a:solidFill>
                <a:latin typeface="Calibri"/>
                <a:ea typeface="Calibri" panose="020F0502020204030204" pitchFamily="34" charset="0"/>
                <a:cs typeface="Times New Roman" panose="02020603050405020304" pitchFamily="18" charset="0"/>
              </a:rPr>
              <a:t>Abortion care guideline (2022). </a:t>
            </a:r>
          </a:p>
          <a:p>
            <a:pPr marL="457200" lvl="1" indent="0">
              <a:buSzPct val="100000"/>
              <a:buNone/>
            </a:pPr>
            <a:r>
              <a:rPr lang="en-US" sz="1900" b="1">
                <a:solidFill>
                  <a:srgbClr val="4BACC6">
                    <a:lumMod val="75000"/>
                  </a:srgbClr>
                </a:solidFill>
                <a:latin typeface="Calibri"/>
              </a:rPr>
              <a:t>improving care before, during and after childbirth: Guidelines developed</a:t>
            </a:r>
          </a:p>
          <a:p>
            <a:pPr lvl="1">
              <a:buSzPct val="100000"/>
              <a:buFont typeface="Wingdings" panose="05000000000000000000" pitchFamily="2" charset="2"/>
              <a:buChar char="ü"/>
            </a:pPr>
            <a:r>
              <a:rPr lang="en-US" sz="1900" b="1">
                <a:solidFill>
                  <a:srgbClr val="4BACC6">
                    <a:lumMod val="75000"/>
                  </a:srgbClr>
                </a:solidFill>
                <a:latin typeface="Calibri"/>
                <a:ea typeface="Calibri" panose="020F0502020204030204" pitchFamily="34" charset="0"/>
                <a:cs typeface="Times New Roman" panose="02020603050405020304" pitchFamily="18" charset="0"/>
              </a:rPr>
              <a:t>WHO recommendations for intrapartum care for a positive childbirth experience (2018).</a:t>
            </a:r>
          </a:p>
          <a:p>
            <a:pPr lvl="1">
              <a:buSzPct val="100000"/>
              <a:buFont typeface="Wingdings" panose="05000000000000000000" pitchFamily="2" charset="2"/>
              <a:buChar char="ü"/>
            </a:pPr>
            <a:r>
              <a:rPr lang="en-US" sz="1900" b="1">
                <a:solidFill>
                  <a:srgbClr val="4BACC6">
                    <a:lumMod val="75000"/>
                  </a:srgbClr>
                </a:solidFill>
                <a:latin typeface="Calibri"/>
                <a:ea typeface="Calibri" panose="020F0502020204030204" pitchFamily="34" charset="0"/>
                <a:cs typeface="Times New Roman" panose="02020603050405020304" pitchFamily="18" charset="0"/>
              </a:rPr>
              <a:t>Companion of choice during </a:t>
            </a:r>
            <a:r>
              <a:rPr lang="en-US" sz="1900" b="1" err="1">
                <a:solidFill>
                  <a:srgbClr val="4BACC6">
                    <a:lumMod val="75000"/>
                  </a:srgbClr>
                </a:solidFill>
                <a:latin typeface="Calibri"/>
                <a:ea typeface="Calibri" panose="020F0502020204030204" pitchFamily="34" charset="0"/>
                <a:cs typeface="Times New Roman" panose="02020603050405020304" pitchFamily="18" charset="0"/>
              </a:rPr>
              <a:t>labour</a:t>
            </a:r>
            <a:r>
              <a:rPr lang="en-US" sz="1900" b="1">
                <a:solidFill>
                  <a:srgbClr val="4BACC6">
                    <a:lumMod val="75000"/>
                  </a:srgbClr>
                </a:solidFill>
                <a:latin typeface="Calibri"/>
                <a:ea typeface="Calibri" panose="020F0502020204030204" pitchFamily="34" charset="0"/>
                <a:cs typeface="Times New Roman" panose="02020603050405020304" pitchFamily="18" charset="0"/>
              </a:rPr>
              <a:t> and childbirth for improved quality of care: evidence-to-action brief (WHO, 2016 – updated version dated 2020).</a:t>
            </a:r>
            <a:endParaRPr lang="en-US" sz="1900" b="1">
              <a:solidFill>
                <a:srgbClr val="4BACC6">
                  <a:lumMod val="75000"/>
                </a:srgbClr>
              </a:solidFill>
              <a:latin typeface="Calibri"/>
            </a:endParaRPr>
          </a:p>
          <a:p>
            <a:pPr marL="0" indent="0">
              <a:buClr>
                <a:prstClr val="black"/>
              </a:buClr>
              <a:buNone/>
            </a:pPr>
            <a:endParaRPr lang="en-US">
              <a:solidFill>
                <a:prstClr val="black"/>
              </a:solidFill>
              <a:latin typeface="Calibri"/>
            </a:endParaRPr>
          </a:p>
        </p:txBody>
      </p:sp>
    </p:spTree>
    <p:extLst>
      <p:ext uri="{BB962C8B-B14F-4D97-AF65-F5344CB8AC3E}">
        <p14:creationId xmlns:p14="http://schemas.microsoft.com/office/powerpoint/2010/main" val="437381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975A-AFC8-C247-93BE-AD9F805472A0}"/>
              </a:ext>
            </a:extLst>
          </p:cNvPr>
          <p:cNvSpPr>
            <a:spLocks noGrp="1"/>
          </p:cNvSpPr>
          <p:nvPr>
            <p:ph type="title"/>
          </p:nvPr>
        </p:nvSpPr>
        <p:spPr>
          <a:xfrm>
            <a:off x="1981200" y="422846"/>
            <a:ext cx="8229600" cy="850106"/>
          </a:xfrm>
        </p:spPr>
        <p:txBody>
          <a:bodyPr>
            <a:normAutofit/>
          </a:bodyPr>
          <a:lstStyle/>
          <a:p>
            <a:r>
              <a:rPr lang="en-US"/>
              <a:t>WHO guideline’s development process</a:t>
            </a:r>
          </a:p>
        </p:txBody>
      </p:sp>
      <p:sp>
        <p:nvSpPr>
          <p:cNvPr id="15" name="Content Placeholder 5">
            <a:extLst>
              <a:ext uri="{FF2B5EF4-FFF2-40B4-BE49-F238E27FC236}">
                <a16:creationId xmlns:a16="http://schemas.microsoft.com/office/drawing/2014/main" id="{1732D013-3F2D-794B-A87F-2F8F52A518D5}"/>
              </a:ext>
            </a:extLst>
          </p:cNvPr>
          <p:cNvSpPr txBox="1">
            <a:spLocks/>
          </p:cNvSpPr>
          <p:nvPr/>
        </p:nvSpPr>
        <p:spPr>
          <a:xfrm>
            <a:off x="3061320" y="2002506"/>
            <a:ext cx="7211144" cy="67539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prstClr val="black"/>
              </a:buClr>
              <a:buNone/>
            </a:pPr>
            <a:r>
              <a:rPr lang="en-US" sz="2000">
                <a:solidFill>
                  <a:prstClr val="black"/>
                </a:solidFill>
                <a:latin typeface="Calibri"/>
              </a:rPr>
              <a:t>Start with clearly defined questions:</a:t>
            </a:r>
          </a:p>
          <a:p>
            <a:pPr>
              <a:spcBef>
                <a:spcPts val="0"/>
              </a:spcBef>
              <a:buClr>
                <a:prstClr val="black"/>
              </a:buClr>
            </a:pPr>
            <a:r>
              <a:rPr lang="en-US" sz="1700">
                <a:solidFill>
                  <a:prstClr val="black"/>
                </a:solidFill>
                <a:latin typeface="Calibri"/>
              </a:rPr>
              <a:t>Identify critical and important outcomes, both beneficial and harmful</a:t>
            </a:r>
          </a:p>
          <a:p>
            <a:pPr>
              <a:spcBef>
                <a:spcPts val="0"/>
              </a:spcBef>
              <a:buClr>
                <a:prstClr val="black"/>
              </a:buClr>
            </a:pPr>
            <a:r>
              <a:rPr lang="en-US" sz="1700">
                <a:solidFill>
                  <a:prstClr val="black"/>
                </a:solidFill>
                <a:latin typeface="Calibri"/>
              </a:rPr>
              <a:t>Develop questions using PICO (population, intervention, comparison, outcomes) framework</a:t>
            </a:r>
          </a:p>
        </p:txBody>
      </p:sp>
      <p:sp>
        <p:nvSpPr>
          <p:cNvPr id="16" name="Rectangle 15">
            <a:extLst>
              <a:ext uri="{FF2B5EF4-FFF2-40B4-BE49-F238E27FC236}">
                <a16:creationId xmlns:a16="http://schemas.microsoft.com/office/drawing/2014/main" id="{B4F4DEC2-BA92-0448-8AAA-205B6689A080}"/>
              </a:ext>
            </a:extLst>
          </p:cNvPr>
          <p:cNvSpPr/>
          <p:nvPr/>
        </p:nvSpPr>
        <p:spPr>
          <a:xfrm>
            <a:off x="1976264" y="3826951"/>
            <a:ext cx="744006" cy="905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a:solidFill>
                  <a:prstClr val="white"/>
                </a:solidFill>
                <a:latin typeface="Calibri"/>
              </a:rPr>
              <a:t>3</a:t>
            </a:r>
          </a:p>
        </p:txBody>
      </p:sp>
      <p:sp>
        <p:nvSpPr>
          <p:cNvPr id="3" name="Rectangle 2">
            <a:extLst>
              <a:ext uri="{FF2B5EF4-FFF2-40B4-BE49-F238E27FC236}">
                <a16:creationId xmlns:a16="http://schemas.microsoft.com/office/drawing/2014/main" id="{A2FF2B73-3302-CE51-9065-B4D4D6ECBA5E}"/>
              </a:ext>
            </a:extLst>
          </p:cNvPr>
          <p:cNvSpPr/>
          <p:nvPr/>
        </p:nvSpPr>
        <p:spPr>
          <a:xfrm>
            <a:off x="1967618" y="4881654"/>
            <a:ext cx="752652" cy="1134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a:solidFill>
                  <a:prstClr val="white"/>
                </a:solidFill>
                <a:latin typeface="Calibri"/>
              </a:rPr>
              <a:t>4</a:t>
            </a:r>
          </a:p>
        </p:txBody>
      </p:sp>
      <p:sp>
        <p:nvSpPr>
          <p:cNvPr id="5" name="Rectangle 4">
            <a:extLst>
              <a:ext uri="{FF2B5EF4-FFF2-40B4-BE49-F238E27FC236}">
                <a16:creationId xmlns:a16="http://schemas.microsoft.com/office/drawing/2014/main" id="{98E224E4-D44C-F921-7002-8CBA0DE69225}"/>
              </a:ext>
            </a:extLst>
          </p:cNvPr>
          <p:cNvSpPr/>
          <p:nvPr/>
        </p:nvSpPr>
        <p:spPr>
          <a:xfrm>
            <a:off x="1976264" y="3015593"/>
            <a:ext cx="735360" cy="675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a:solidFill>
                  <a:prstClr val="white"/>
                </a:solidFill>
                <a:latin typeface="Calibri"/>
              </a:rPr>
              <a:t>2</a:t>
            </a:r>
          </a:p>
        </p:txBody>
      </p:sp>
      <p:sp>
        <p:nvSpPr>
          <p:cNvPr id="10" name="Rectangle 9">
            <a:extLst>
              <a:ext uri="{FF2B5EF4-FFF2-40B4-BE49-F238E27FC236}">
                <a16:creationId xmlns:a16="http://schemas.microsoft.com/office/drawing/2014/main" id="{7CD84FAA-52B1-15C9-2BAE-3CE9B7DCDF50}"/>
              </a:ext>
            </a:extLst>
          </p:cNvPr>
          <p:cNvSpPr/>
          <p:nvPr/>
        </p:nvSpPr>
        <p:spPr>
          <a:xfrm>
            <a:off x="1967618" y="1772816"/>
            <a:ext cx="744006" cy="1134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a:solidFill>
                  <a:prstClr val="white"/>
                </a:solidFill>
                <a:latin typeface="Calibri"/>
              </a:rPr>
              <a:t>1</a:t>
            </a:r>
          </a:p>
        </p:txBody>
      </p:sp>
      <p:sp>
        <p:nvSpPr>
          <p:cNvPr id="22" name="Content Placeholder 5">
            <a:extLst>
              <a:ext uri="{FF2B5EF4-FFF2-40B4-BE49-F238E27FC236}">
                <a16:creationId xmlns:a16="http://schemas.microsoft.com/office/drawing/2014/main" id="{5BA8A89F-2075-6F0A-FB92-3F117DAA6766}"/>
              </a:ext>
            </a:extLst>
          </p:cNvPr>
          <p:cNvSpPr txBox="1">
            <a:spLocks/>
          </p:cNvSpPr>
          <p:nvPr/>
        </p:nvSpPr>
        <p:spPr>
          <a:xfrm>
            <a:off x="3061320" y="2987643"/>
            <a:ext cx="7211144" cy="67539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prstClr val="black"/>
              </a:buClr>
              <a:buNone/>
            </a:pPr>
            <a:r>
              <a:rPr lang="en-US" sz="2000">
                <a:solidFill>
                  <a:prstClr val="black"/>
                </a:solidFill>
                <a:latin typeface="Calibri"/>
              </a:rPr>
              <a:t>Perform systematic reviews</a:t>
            </a:r>
          </a:p>
        </p:txBody>
      </p:sp>
      <p:sp>
        <p:nvSpPr>
          <p:cNvPr id="23" name="Content Placeholder 5">
            <a:extLst>
              <a:ext uri="{FF2B5EF4-FFF2-40B4-BE49-F238E27FC236}">
                <a16:creationId xmlns:a16="http://schemas.microsoft.com/office/drawing/2014/main" id="{719AA896-FACE-E9DD-FF6A-B0BC8C0BFDC3}"/>
              </a:ext>
            </a:extLst>
          </p:cNvPr>
          <p:cNvSpPr txBox="1">
            <a:spLocks/>
          </p:cNvSpPr>
          <p:nvPr/>
        </p:nvSpPr>
        <p:spPr>
          <a:xfrm>
            <a:off x="3061320" y="3920673"/>
            <a:ext cx="7211144" cy="67539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prstClr val="black"/>
              </a:buClr>
              <a:buNone/>
            </a:pPr>
            <a:r>
              <a:rPr lang="en-US" sz="2000">
                <a:solidFill>
                  <a:prstClr val="black"/>
                </a:solidFill>
                <a:latin typeface="Calibri"/>
              </a:rPr>
              <a:t>Rate the quality (certainty) of evidence and summarize the evidence in a strength of evidence table</a:t>
            </a:r>
          </a:p>
        </p:txBody>
      </p:sp>
      <p:sp>
        <p:nvSpPr>
          <p:cNvPr id="24" name="Content Placeholder 5">
            <a:extLst>
              <a:ext uri="{FF2B5EF4-FFF2-40B4-BE49-F238E27FC236}">
                <a16:creationId xmlns:a16="http://schemas.microsoft.com/office/drawing/2014/main" id="{1ECBD427-7380-7E96-C892-157A5160DDB1}"/>
              </a:ext>
            </a:extLst>
          </p:cNvPr>
          <p:cNvSpPr txBox="1">
            <a:spLocks/>
          </p:cNvSpPr>
          <p:nvPr/>
        </p:nvSpPr>
        <p:spPr>
          <a:xfrm>
            <a:off x="3061320" y="5111342"/>
            <a:ext cx="7211144" cy="67539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prstClr val="black"/>
              </a:buClr>
              <a:buNone/>
            </a:pPr>
            <a:r>
              <a:rPr lang="en-US" sz="2000">
                <a:solidFill>
                  <a:prstClr val="black"/>
                </a:solidFill>
                <a:latin typeface="Calibri"/>
              </a:rPr>
              <a:t>Use the summarized evidence to develop recommendations </a:t>
            </a:r>
          </a:p>
          <a:p>
            <a:pPr>
              <a:spcBef>
                <a:spcPts val="0"/>
              </a:spcBef>
              <a:buClr>
                <a:prstClr val="black"/>
              </a:buClr>
            </a:pPr>
            <a:r>
              <a:rPr lang="en-US" sz="1700">
                <a:solidFill>
                  <a:prstClr val="black"/>
                </a:solidFill>
                <a:latin typeface="Calibri"/>
              </a:rPr>
              <a:t>Based on assessment of balance of benefits to harms, quality of the evidence, values &amp; preferences regarding outcomes, equity, acceptability &amp; feasibility</a:t>
            </a:r>
          </a:p>
        </p:txBody>
      </p:sp>
    </p:spTree>
    <p:extLst>
      <p:ext uri="{BB962C8B-B14F-4D97-AF65-F5344CB8AC3E}">
        <p14:creationId xmlns:p14="http://schemas.microsoft.com/office/powerpoint/2010/main" val="12487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AD40-CEE2-7454-AA61-93BE43CBE7A0}"/>
              </a:ext>
            </a:extLst>
          </p:cNvPr>
          <p:cNvSpPr>
            <a:spLocks noGrp="1"/>
          </p:cNvSpPr>
          <p:nvPr>
            <p:ph type="title"/>
          </p:nvPr>
        </p:nvSpPr>
        <p:spPr>
          <a:xfrm>
            <a:off x="751840" y="20092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sp>
        <p:nvSpPr>
          <p:cNvPr id="3" name="Content Placeholder 2">
            <a:extLst>
              <a:ext uri="{FF2B5EF4-FFF2-40B4-BE49-F238E27FC236}">
                <a16:creationId xmlns:a16="http://schemas.microsoft.com/office/drawing/2014/main" id="{78AAACA7-EE7B-0D6D-64C1-BAEC83E46184}"/>
              </a:ext>
            </a:extLst>
          </p:cNvPr>
          <p:cNvSpPr>
            <a:spLocks noGrp="1"/>
          </p:cNvSpPr>
          <p:nvPr>
            <p:ph idx="1"/>
          </p:nvPr>
        </p:nvSpPr>
        <p:spPr>
          <a:xfrm>
            <a:off x="2369107" y="1073800"/>
            <a:ext cx="9181699" cy="748690"/>
          </a:xfrm>
          <a:ln w="38100">
            <a:noFill/>
          </a:ln>
        </p:spPr>
        <p:txBody>
          <a:bodyPr>
            <a:noAutofit/>
          </a:bodyPr>
          <a:lstStyle/>
          <a:p>
            <a:pPr>
              <a:lnSpc>
                <a:spcPct val="100000"/>
              </a:lnSpc>
              <a:spcAft>
                <a:spcPts val="800"/>
              </a:spcAft>
            </a:pPr>
            <a:r>
              <a:rPr lang="en-GB" sz="1500" b="1">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Venkatraman </a:t>
            </a:r>
            <a:r>
              <a:rPr lang="en-GB" sz="1500" b="1" err="1">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Chandra-Mouli</a:t>
            </a:r>
            <a:r>
              <a:rPr lang="en-US" sz="1500" b="1">
                <a:solidFill>
                  <a:srgbClr val="304048"/>
                </a:solidFill>
                <a:latin typeface="Calibri" panose="020F0502020204030204" pitchFamily="34" charset="0"/>
                <a:cs typeface="Calibri" panose="020F0502020204030204" pitchFamily="34" charset="0"/>
              </a:rPr>
              <a:t>. </a:t>
            </a:r>
            <a:r>
              <a:rPr lang="en-US" sz="1400">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Chandra, recently retired from the WHO after 30 years in the organization, has led the work on adolescent sexual and reproductive health in the Department of Sexual and Reproductive Health and Research. </a:t>
            </a:r>
            <a:r>
              <a:rPr lang="en-GB" sz="1400">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Currently Chandra continues to work on adolescent sexual and reproductive health with various organisations.</a:t>
            </a:r>
          </a:p>
          <a:p>
            <a:endParaRPr lang="en-GB" sz="1400">
              <a:solidFill>
                <a:srgbClr val="304048"/>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92536521-30B3-6C4F-4A8D-12D7EDF0951E}"/>
              </a:ext>
            </a:extLst>
          </p:cNvPr>
          <p:cNvCxnSpPr/>
          <p:nvPr/>
        </p:nvCxnSpPr>
        <p:spPr>
          <a:xfrm>
            <a:off x="495217" y="929652"/>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F47B0A7-F7F8-FF91-F3C6-CFC1BDDC25E9}"/>
              </a:ext>
            </a:extLst>
          </p:cNvPr>
          <p:cNvCxnSpPr/>
          <p:nvPr/>
        </p:nvCxnSpPr>
        <p:spPr>
          <a:xfrm>
            <a:off x="390806" y="2304856"/>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0855EB-15CB-BD3B-588F-87AFEB7EE45D}"/>
              </a:ext>
            </a:extLst>
          </p:cNvPr>
          <p:cNvCxnSpPr/>
          <p:nvPr/>
        </p:nvCxnSpPr>
        <p:spPr>
          <a:xfrm>
            <a:off x="422038" y="3739669"/>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8E6940-1ED3-9A5E-ADDA-CA839497D49B}"/>
              </a:ext>
            </a:extLst>
          </p:cNvPr>
          <p:cNvCxnSpPr/>
          <p:nvPr/>
        </p:nvCxnSpPr>
        <p:spPr>
          <a:xfrm>
            <a:off x="579842" y="6187434"/>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6F39A39-171B-B2E4-3424-12F998682B43}"/>
              </a:ext>
            </a:extLst>
          </p:cNvPr>
          <p:cNvSpPr txBox="1">
            <a:spLocks/>
          </p:cNvSpPr>
          <p:nvPr/>
        </p:nvSpPr>
        <p:spPr>
          <a:xfrm>
            <a:off x="2307035" y="2705578"/>
            <a:ext cx="9243771" cy="750470"/>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err="1">
                <a:solidFill>
                  <a:srgbClr val="304048"/>
                </a:solidFill>
                <a:effectLst/>
                <a:latin typeface="Calibri" panose="020F0502020204030204" pitchFamily="34" charset="0"/>
                <a:ea typeface="Calibri" panose="020F0502020204030204" pitchFamily="34" charset="0"/>
              </a:rPr>
              <a:t>Sajeda</a:t>
            </a:r>
            <a:r>
              <a:rPr lang="en-GB" sz="1500" b="1">
                <a:solidFill>
                  <a:srgbClr val="304048"/>
                </a:solidFill>
                <a:effectLst/>
                <a:latin typeface="Calibri" panose="020F0502020204030204" pitchFamily="34" charset="0"/>
                <a:ea typeface="Calibri" panose="020F0502020204030204" pitchFamily="34" charset="0"/>
              </a:rPr>
              <a:t> Amin.</a:t>
            </a:r>
            <a:r>
              <a:rPr lang="en-GB" sz="1500">
                <a:solidFill>
                  <a:srgbClr val="304048"/>
                </a:solidFill>
                <a:effectLst/>
                <a:latin typeface="Calibri" panose="020F0502020204030204" pitchFamily="34" charset="0"/>
                <a:ea typeface="Calibri" panose="020F0502020204030204" pitchFamily="34" charset="0"/>
              </a:rPr>
              <a:t> </a:t>
            </a:r>
            <a:r>
              <a:rPr lang="en-GB" sz="1400" err="1">
                <a:solidFill>
                  <a:srgbClr val="304048"/>
                </a:solidFill>
                <a:effectLst/>
                <a:latin typeface="Calibri" panose="020F0502020204030204" pitchFamily="34" charset="0"/>
                <a:ea typeface="Calibri" panose="020F0502020204030204" pitchFamily="34" charset="0"/>
              </a:rPr>
              <a:t>Sajeda</a:t>
            </a:r>
            <a:r>
              <a:rPr lang="en-GB" sz="1400">
                <a:solidFill>
                  <a:srgbClr val="304048"/>
                </a:solidFill>
                <a:effectLst/>
                <a:latin typeface="Calibri" panose="020F0502020204030204" pitchFamily="34" charset="0"/>
                <a:ea typeface="Calibri" panose="020F0502020204030204" pitchFamily="34" charset="0"/>
              </a:rPr>
              <a:t> leads the Population Council’s work on livelihoods for adolescent girls and women where she is a Senior Associate and Girl </a:t>
            </a:r>
            <a:r>
              <a:rPr lang="en-GB" sz="1400" err="1">
                <a:solidFill>
                  <a:srgbClr val="304048"/>
                </a:solidFill>
                <a:effectLst/>
                <a:latin typeface="Calibri" panose="020F0502020204030204" pitchFamily="34" charset="0"/>
                <a:ea typeface="Calibri" panose="020F0502020204030204" pitchFamily="34" charset="0"/>
              </a:rPr>
              <a:t>Center</a:t>
            </a:r>
            <a:r>
              <a:rPr lang="en-GB" sz="1400">
                <a:solidFill>
                  <a:srgbClr val="304048"/>
                </a:solidFill>
                <a:effectLst/>
                <a:latin typeface="Calibri" panose="020F0502020204030204" pitchFamily="34" charset="0"/>
                <a:ea typeface="Calibri" panose="020F0502020204030204" pitchFamily="34" charset="0"/>
              </a:rPr>
              <a:t> affiliate. Her research focuses on learning about structures and processes that empower girls and women living in the most disadvantaged communities.</a:t>
            </a:r>
          </a:p>
        </p:txBody>
      </p:sp>
      <p:sp>
        <p:nvSpPr>
          <p:cNvPr id="16" name="Content Placeholder 2">
            <a:extLst>
              <a:ext uri="{FF2B5EF4-FFF2-40B4-BE49-F238E27FC236}">
                <a16:creationId xmlns:a16="http://schemas.microsoft.com/office/drawing/2014/main" id="{7E5C25CB-593E-ABA5-792A-8B10332B4170}"/>
              </a:ext>
            </a:extLst>
          </p:cNvPr>
          <p:cNvSpPr txBox="1">
            <a:spLocks/>
          </p:cNvSpPr>
          <p:nvPr/>
        </p:nvSpPr>
        <p:spPr>
          <a:xfrm>
            <a:off x="2316901" y="5174482"/>
            <a:ext cx="9286110" cy="90735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a:solidFill>
                  <a:srgbClr val="304048"/>
                </a:solidFill>
                <a:latin typeface="Calibri" panose="020F0502020204030204" pitchFamily="34" charset="0"/>
              </a:rPr>
              <a:t>Margaret Greene: </a:t>
            </a:r>
            <a:r>
              <a:rPr lang="en-GB" sz="1400">
                <a:solidFill>
                  <a:srgbClr val="304048"/>
                </a:solidFill>
                <a:latin typeface="Calibri" panose="020F0502020204030204" pitchFamily="34" charset="0"/>
              </a:rPr>
              <a:t>Meg has over 30 years of experience as a researcher and advocate in the fields of gender equality, sexual and reproductive health and rights, adolescent development, and positive masculinities. She is an internationally recognized expert on child marriage, and the definitive database of child marriage research she has developed with </a:t>
            </a:r>
            <a:r>
              <a:rPr lang="en-GB" sz="1400" err="1">
                <a:solidFill>
                  <a:srgbClr val="304048"/>
                </a:solidFill>
                <a:latin typeface="Calibri" panose="020F0502020204030204" pitchFamily="34" charset="0"/>
              </a:rPr>
              <a:t>GreeneWorks</a:t>
            </a:r>
            <a:r>
              <a:rPr lang="en-GB" sz="1400">
                <a:solidFill>
                  <a:srgbClr val="304048"/>
                </a:solidFill>
                <a:latin typeface="Calibri" panose="020F0502020204030204" pitchFamily="34" charset="0"/>
              </a:rPr>
              <a:t> colleagues has become a global resource for researchers and practitioners. </a:t>
            </a:r>
          </a:p>
        </p:txBody>
      </p:sp>
      <p:cxnSp>
        <p:nvCxnSpPr>
          <p:cNvPr id="17" name="Straight Connector 16">
            <a:extLst>
              <a:ext uri="{FF2B5EF4-FFF2-40B4-BE49-F238E27FC236}">
                <a16:creationId xmlns:a16="http://schemas.microsoft.com/office/drawing/2014/main" id="{B3636834-735B-0B6C-E467-73999A745834}"/>
              </a:ext>
            </a:extLst>
          </p:cNvPr>
          <p:cNvCxnSpPr/>
          <p:nvPr/>
        </p:nvCxnSpPr>
        <p:spPr>
          <a:xfrm>
            <a:off x="579842" y="4955573"/>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29F5D58-6BE4-A20D-4C26-01C8D08D3292}"/>
              </a:ext>
            </a:extLst>
          </p:cNvPr>
          <p:cNvSpPr txBox="1">
            <a:spLocks/>
          </p:cNvSpPr>
          <p:nvPr/>
        </p:nvSpPr>
        <p:spPr>
          <a:xfrm>
            <a:off x="2307035" y="3868397"/>
            <a:ext cx="9102283" cy="895633"/>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a:solidFill>
                  <a:srgbClr val="304048"/>
                </a:solidFill>
                <a:effectLst/>
                <a:latin typeface="Calibri" panose="020F0502020204030204" pitchFamily="34" charset="0"/>
                <a:ea typeface="Calibri" panose="020F0502020204030204" pitchFamily="34" charset="0"/>
              </a:rPr>
              <a:t>Manahil Siddiqi: </a:t>
            </a:r>
            <a:r>
              <a:rPr lang="en-GB" sz="1400">
                <a:solidFill>
                  <a:srgbClr val="304048"/>
                </a:solidFill>
                <a:effectLst/>
                <a:latin typeface="Calibri" panose="020F0502020204030204" pitchFamily="34" charset="0"/>
                <a:ea typeface="Calibri" panose="020F0502020204030204" pitchFamily="34" charset="0"/>
              </a:rPr>
              <a:t>Manahil specializes in the generation and use of rigorous evidence to end harmful practices at UNICEF </a:t>
            </a:r>
            <a:r>
              <a:rPr lang="en-GB" sz="1400" err="1">
                <a:solidFill>
                  <a:srgbClr val="304048"/>
                </a:solidFill>
                <a:effectLst/>
                <a:latin typeface="Calibri" panose="020F0502020204030204" pitchFamily="34" charset="0"/>
                <a:ea typeface="Calibri" panose="020F0502020204030204" pitchFamily="34" charset="0"/>
              </a:rPr>
              <a:t>Innocenti</a:t>
            </a:r>
            <a:r>
              <a:rPr lang="en-GB" sz="1400">
                <a:solidFill>
                  <a:srgbClr val="304048"/>
                </a:solidFill>
                <a:effectLst/>
                <a:latin typeface="Calibri" panose="020F0502020204030204" pitchFamily="34" charset="0"/>
                <a:ea typeface="Calibri" panose="020F0502020204030204" pitchFamily="34" charset="0"/>
              </a:rPr>
              <a:t> - Global Office of Research and Foresight. She currently leads technical support and coordination for the Strategic Technical Assistance for Research (STAR) Initiative to end FGM and Child Marriage, working directly with UNICEF and UNFPA country offices around the world to strengthen the impact and reach of programmes and policies for women and girls.</a:t>
            </a:r>
          </a:p>
        </p:txBody>
      </p:sp>
      <p:pic>
        <p:nvPicPr>
          <p:cNvPr id="11" name="Picture 10" descr="A person with glasses and a scarf&#10;&#10;Description automatically generated">
            <a:extLst>
              <a:ext uri="{FF2B5EF4-FFF2-40B4-BE49-F238E27FC236}">
                <a16:creationId xmlns:a16="http://schemas.microsoft.com/office/drawing/2014/main" id="{2D60654E-D049-EA37-E84A-1BEBE4CCDED7}"/>
              </a:ext>
            </a:extLst>
          </p:cNvPr>
          <p:cNvPicPr>
            <a:picLocks noChangeAspect="1"/>
          </p:cNvPicPr>
          <p:nvPr/>
        </p:nvPicPr>
        <p:blipFill rotWithShape="1">
          <a:blip r:embed="rId3">
            <a:extLst>
              <a:ext uri="{28A0092B-C50C-407E-A947-70E740481C1C}">
                <a14:useLocalDpi xmlns:a14="http://schemas.microsoft.com/office/drawing/2010/main" val="0"/>
              </a:ext>
            </a:extLst>
          </a:blip>
          <a:srcRect t="10317"/>
          <a:stretch/>
        </p:blipFill>
        <p:spPr>
          <a:xfrm>
            <a:off x="903866" y="2405229"/>
            <a:ext cx="1031152" cy="1249241"/>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89FEF300-E10F-6311-5329-AECD59C99230}"/>
              </a:ext>
            </a:extLst>
          </p:cNvPr>
          <p:cNvPicPr>
            <a:picLocks noChangeAspect="1"/>
          </p:cNvPicPr>
          <p:nvPr/>
        </p:nvPicPr>
        <p:blipFill rotWithShape="1">
          <a:blip r:embed="rId4">
            <a:extLst>
              <a:ext uri="{28A0092B-C50C-407E-A947-70E740481C1C}">
                <a14:useLocalDpi xmlns:a14="http://schemas.microsoft.com/office/drawing/2010/main" val="0"/>
              </a:ext>
            </a:extLst>
          </a:blip>
          <a:srcRect l="24268" t="7636" r="21750" b="19729"/>
          <a:stretch/>
        </p:blipFill>
        <p:spPr>
          <a:xfrm>
            <a:off x="723119" y="997341"/>
            <a:ext cx="1392646" cy="1249241"/>
          </a:xfrm>
          <a:prstGeom prst="rect">
            <a:avLst/>
          </a:prstGeom>
        </p:spPr>
      </p:pic>
      <p:pic>
        <p:nvPicPr>
          <p:cNvPr id="8" name="Picture 7">
            <a:extLst>
              <a:ext uri="{FF2B5EF4-FFF2-40B4-BE49-F238E27FC236}">
                <a16:creationId xmlns:a16="http://schemas.microsoft.com/office/drawing/2014/main" id="{9A1ECC02-01D2-3061-1927-2AB1A4F22ED2}"/>
              </a:ext>
            </a:extLst>
          </p:cNvPr>
          <p:cNvPicPr>
            <a:picLocks noChangeAspect="1"/>
          </p:cNvPicPr>
          <p:nvPr/>
        </p:nvPicPr>
        <p:blipFill rotWithShape="1">
          <a:blip r:embed="rId5"/>
          <a:srcRect b="18393"/>
          <a:stretch/>
        </p:blipFill>
        <p:spPr>
          <a:xfrm>
            <a:off x="850466" y="5038838"/>
            <a:ext cx="1137950" cy="1077685"/>
          </a:xfrm>
          <a:prstGeom prst="rect">
            <a:avLst/>
          </a:prstGeom>
        </p:spPr>
      </p:pic>
      <p:pic>
        <p:nvPicPr>
          <p:cNvPr id="15" name="Picture 14">
            <a:extLst>
              <a:ext uri="{FF2B5EF4-FFF2-40B4-BE49-F238E27FC236}">
                <a16:creationId xmlns:a16="http://schemas.microsoft.com/office/drawing/2014/main" id="{FC6C23FC-0EEF-DD98-0D51-69AD7ACC5109}"/>
              </a:ext>
            </a:extLst>
          </p:cNvPr>
          <p:cNvPicPr>
            <a:picLocks noChangeAspect="1"/>
          </p:cNvPicPr>
          <p:nvPr/>
        </p:nvPicPr>
        <p:blipFill rotWithShape="1">
          <a:blip r:embed="rId6"/>
          <a:srcRect t="8989" r="7652" b="16815"/>
          <a:stretch/>
        </p:blipFill>
        <p:spPr>
          <a:xfrm>
            <a:off x="827852" y="3851282"/>
            <a:ext cx="1183179" cy="992679"/>
          </a:xfrm>
          <a:prstGeom prst="rect">
            <a:avLst/>
          </a:prstGeom>
        </p:spPr>
      </p:pic>
    </p:spTree>
    <p:extLst>
      <p:ext uri="{BB962C8B-B14F-4D97-AF65-F5344CB8AC3E}">
        <p14:creationId xmlns:p14="http://schemas.microsoft.com/office/powerpoint/2010/main" val="2322339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674FFF-DBAA-1911-0DEF-CCCDF9E2737A}"/>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AD6DAB79-EC8C-8690-5CFC-D4F2630F1AB0}"/>
              </a:ext>
            </a:extLst>
          </p:cNvPr>
          <p:cNvSpPr>
            <a:spLocks noGrp="1"/>
          </p:cNvSpPr>
          <p:nvPr>
            <p:ph type="title"/>
          </p:nvPr>
        </p:nvSpPr>
        <p:spPr/>
        <p:txBody>
          <a:bodyPr/>
          <a:lstStyle/>
          <a:p>
            <a:r>
              <a:rPr lang="en-US"/>
              <a:t>Systematic Review Results on Child Marriage</a:t>
            </a:r>
          </a:p>
        </p:txBody>
      </p:sp>
      <p:sp>
        <p:nvSpPr>
          <p:cNvPr id="4" name="Text Placeholder 3">
            <a:extLst>
              <a:ext uri="{FF2B5EF4-FFF2-40B4-BE49-F238E27FC236}">
                <a16:creationId xmlns:a16="http://schemas.microsoft.com/office/drawing/2014/main" id="{5EF4054C-677C-4090-D7CF-B0064B4D1FFA}"/>
              </a:ext>
            </a:extLst>
          </p:cNvPr>
          <p:cNvSpPr>
            <a:spLocks noGrp="1"/>
          </p:cNvSpPr>
          <p:nvPr>
            <p:ph type="body" sz="half" idx="1"/>
          </p:nvPr>
        </p:nvSpPr>
        <p:spPr/>
        <p:txBody>
          <a:bodyPr vert="horz" lIns="91440" tIns="45720" rIns="91440" bIns="45720" rtlCol="0" anchor="t">
            <a:normAutofit/>
          </a:bodyPr>
          <a:lstStyle/>
          <a:p>
            <a:pPr marL="0" indent="0" algn="ctr">
              <a:buNone/>
            </a:pPr>
            <a:r>
              <a:rPr lang="en-US"/>
              <a:t>Responding to PICO Questions posed by WHO Guidelines Development Group to inform revised guidelines </a:t>
            </a:r>
          </a:p>
          <a:p>
            <a:pPr marL="0" indent="0" algn="ctr">
              <a:buNone/>
            </a:pPr>
            <a:endParaRPr lang="en-US"/>
          </a:p>
          <a:p>
            <a:pPr marL="0" indent="0" algn="ctr">
              <a:buNone/>
            </a:pPr>
            <a:r>
              <a:rPr lang="en-US"/>
              <a:t>Sajeda Amin</a:t>
            </a:r>
          </a:p>
          <a:p>
            <a:pPr marL="0" indent="0" algn="ctr">
              <a:buNone/>
            </a:pPr>
            <a:r>
              <a:rPr lang="en-US"/>
              <a:t>Senior Associate</a:t>
            </a:r>
          </a:p>
          <a:p>
            <a:pPr marL="0" indent="0" algn="ctr">
              <a:buNone/>
            </a:pPr>
            <a:r>
              <a:rPr lang="en-US"/>
              <a:t>Population Council</a:t>
            </a:r>
          </a:p>
          <a:p>
            <a:pPr marL="0" indent="0" algn="ctr">
              <a:buNone/>
            </a:pPr>
            <a:r>
              <a:rPr lang="en-GB">
                <a:latin typeface="platzregular"/>
              </a:rPr>
              <a:t>CRANK research meeting: </a:t>
            </a:r>
            <a:r>
              <a:rPr lang="en-GB" b="0" i="0">
                <a:effectLst/>
                <a:latin typeface="platzregular"/>
              </a:rPr>
              <a:t>Progress, gaps and priorities on child marriage</a:t>
            </a:r>
          </a:p>
          <a:p>
            <a:pPr marL="0" indent="0" algn="ctr">
              <a:buNone/>
            </a:pPr>
            <a:r>
              <a:rPr lang="en-US"/>
              <a:t>November 29, 2023</a:t>
            </a:r>
          </a:p>
        </p:txBody>
      </p:sp>
    </p:spTree>
    <p:extLst>
      <p:ext uri="{BB962C8B-B14F-4D97-AF65-F5344CB8AC3E}">
        <p14:creationId xmlns:p14="http://schemas.microsoft.com/office/powerpoint/2010/main" val="178269284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FA65C8-0222-7825-4EC5-4997A0F840A7}"/>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0E473245-8899-052C-D317-D2CC67469634}"/>
              </a:ext>
            </a:extLst>
          </p:cNvPr>
          <p:cNvSpPr>
            <a:spLocks noGrp="1"/>
          </p:cNvSpPr>
          <p:nvPr>
            <p:ph type="title"/>
          </p:nvPr>
        </p:nvSpPr>
        <p:spPr/>
        <p:txBody>
          <a:bodyPr lIns="45720" tIns="22860" rIns="45720" bIns="22860" anchor="ctr"/>
          <a:lstStyle/>
          <a:p>
            <a:r>
              <a:rPr lang="en-US"/>
              <a:t>METHODS AND SUMMARY OF EVIDENCE</a:t>
            </a:r>
          </a:p>
        </p:txBody>
      </p:sp>
      <p:sp>
        <p:nvSpPr>
          <p:cNvPr id="4" name="Text Placeholder 3">
            <a:extLst>
              <a:ext uri="{FF2B5EF4-FFF2-40B4-BE49-F238E27FC236}">
                <a16:creationId xmlns:a16="http://schemas.microsoft.com/office/drawing/2014/main" id="{21FFBA65-3230-F6E6-65A6-4E69137D779E}"/>
              </a:ext>
            </a:extLst>
          </p:cNvPr>
          <p:cNvSpPr>
            <a:spLocks noGrp="1"/>
          </p:cNvSpPr>
          <p:nvPr>
            <p:ph type="body" sz="half" idx="1"/>
          </p:nvPr>
        </p:nvSpPr>
        <p:spPr/>
        <p:txBody>
          <a:bodyPr lIns="45720" tIns="22860" rIns="45720" bIns="22860" anchor="t"/>
          <a:lstStyle/>
          <a:p>
            <a:r>
              <a:rPr lang="en-US" sz="3000">
                <a:solidFill>
                  <a:srgbClr val="934379"/>
                </a:solidFill>
              </a:rPr>
              <a:t>2011 WHO Guidelines were informed by 21 studies</a:t>
            </a:r>
            <a:endParaRPr lang="en-US" sz="3000">
              <a:solidFill>
                <a:srgbClr val="934379"/>
              </a:solidFill>
              <a:sym typeface="Wingdings" panose="05000000000000000000" pitchFamily="2" charset="2"/>
            </a:endParaRPr>
          </a:p>
          <a:p>
            <a:r>
              <a:rPr lang="en-US" sz="3000">
                <a:solidFill>
                  <a:srgbClr val="934379"/>
                </a:solidFill>
              </a:rPr>
              <a:t>Present evidence review includes 55 studies:</a:t>
            </a:r>
          </a:p>
          <a:p>
            <a:pPr lvl="3">
              <a:lnSpc>
                <a:spcPct val="150000"/>
              </a:lnSpc>
              <a:spcBef>
                <a:spcPts val="0"/>
              </a:spcBef>
            </a:pPr>
            <a:endParaRPr lang="en-US"/>
          </a:p>
          <a:p>
            <a:pPr marL="304800" lvl="1" indent="0">
              <a:buNone/>
            </a:pPr>
            <a:endParaRPr lang="en-US" sz="3000"/>
          </a:p>
        </p:txBody>
      </p:sp>
      <p:graphicFrame>
        <p:nvGraphicFramePr>
          <p:cNvPr id="8" name="Table 7">
            <a:extLst>
              <a:ext uri="{FF2B5EF4-FFF2-40B4-BE49-F238E27FC236}">
                <a16:creationId xmlns:a16="http://schemas.microsoft.com/office/drawing/2014/main" id="{410AA77D-032E-86EF-9A3B-49D0A0C173F1}"/>
              </a:ext>
            </a:extLst>
          </p:cNvPr>
          <p:cNvGraphicFramePr>
            <a:graphicFrameLocks noGrp="1"/>
          </p:cNvGraphicFramePr>
          <p:nvPr/>
        </p:nvGraphicFramePr>
        <p:xfrm>
          <a:off x="1453205" y="3077836"/>
          <a:ext cx="9565311" cy="2415724"/>
        </p:xfrm>
        <a:graphic>
          <a:graphicData uri="http://schemas.openxmlformats.org/drawingml/2006/table">
            <a:tbl>
              <a:tblPr firstRow="1" bandRow="1">
                <a:tableStyleId>{5940675A-B579-460E-94D1-54222C63F5DA}</a:tableStyleId>
              </a:tblPr>
              <a:tblGrid>
                <a:gridCol w="3188437">
                  <a:extLst>
                    <a:ext uri="{9D8B030D-6E8A-4147-A177-3AD203B41FA5}">
                      <a16:colId xmlns:a16="http://schemas.microsoft.com/office/drawing/2014/main" val="2189054315"/>
                    </a:ext>
                  </a:extLst>
                </a:gridCol>
                <a:gridCol w="3188437">
                  <a:extLst>
                    <a:ext uri="{9D8B030D-6E8A-4147-A177-3AD203B41FA5}">
                      <a16:colId xmlns:a16="http://schemas.microsoft.com/office/drawing/2014/main" val="3599691048"/>
                    </a:ext>
                  </a:extLst>
                </a:gridCol>
                <a:gridCol w="3188437">
                  <a:extLst>
                    <a:ext uri="{9D8B030D-6E8A-4147-A177-3AD203B41FA5}">
                      <a16:colId xmlns:a16="http://schemas.microsoft.com/office/drawing/2014/main" val="2585970981"/>
                    </a:ext>
                  </a:extLst>
                </a:gridCol>
              </a:tblGrid>
              <a:tr h="2415724">
                <a:tc>
                  <a:txBody>
                    <a:bodyPr/>
                    <a:lstStyle/>
                    <a:p>
                      <a:pPr algn="ctr" rtl="0" fontAlgn="base"/>
                      <a:r>
                        <a:rPr lang="en-US" sz="2400" u="none" strike="noStrike">
                          <a:solidFill>
                            <a:schemeClr val="tx1"/>
                          </a:solidFill>
                          <a:effectLst/>
                          <a:latin typeface="Calibri"/>
                        </a:rPr>
                        <a:t>RCT/CRCT</a:t>
                      </a:r>
                      <a:r>
                        <a:rPr lang="en-US" sz="2400">
                          <a:solidFill>
                            <a:schemeClr val="tx1"/>
                          </a:solidFill>
                          <a:effectLst/>
                          <a:latin typeface="Calibri"/>
                        </a:rPr>
                        <a:t>​</a:t>
                      </a:r>
                    </a:p>
                    <a:p>
                      <a:pPr algn="ctr" rtl="0" fontAlgn="base"/>
                      <a:r>
                        <a:rPr lang="en-US" sz="2400" u="none" strike="noStrike">
                          <a:solidFill>
                            <a:schemeClr val="tx1"/>
                          </a:solidFill>
                          <a:effectLst/>
                          <a:latin typeface="Calibri"/>
                        </a:rPr>
                        <a:t>(N=23)</a:t>
                      </a:r>
                      <a:endParaRPr lang="en-US" sz="2400">
                        <a:solidFill>
                          <a:schemeClr val="tx1"/>
                        </a:solidFill>
                        <a:effectLst/>
                        <a:latin typeface="Calibri"/>
                      </a:endParaRP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DEF0FE"/>
                    </a:solidFill>
                  </a:tcPr>
                </a:tc>
                <a:tc>
                  <a:txBody>
                    <a:bodyPr/>
                    <a:lstStyle/>
                    <a:p>
                      <a:pPr algn="ctr" rtl="0" fontAlgn="base"/>
                      <a:r>
                        <a:rPr lang="en-US" sz="2400" u="none" strike="noStrike">
                          <a:solidFill>
                            <a:schemeClr val="tx1"/>
                          </a:solidFill>
                          <a:effectLst/>
                          <a:latin typeface="Calibri"/>
                        </a:rPr>
                        <a:t>Quasi-Experimental Study</a:t>
                      </a:r>
                      <a:r>
                        <a:rPr lang="en-US" sz="2400">
                          <a:solidFill>
                            <a:schemeClr val="tx1"/>
                          </a:solidFill>
                          <a:effectLst/>
                          <a:latin typeface="Calibri"/>
                        </a:rPr>
                        <a:t>​</a:t>
                      </a:r>
                    </a:p>
                    <a:p>
                      <a:pPr algn="ctr" rtl="0" fontAlgn="base"/>
                      <a:r>
                        <a:rPr lang="en-US" sz="2400" u="none" strike="noStrike">
                          <a:solidFill>
                            <a:schemeClr val="tx1"/>
                          </a:solidFill>
                          <a:effectLst/>
                          <a:latin typeface="Calibri"/>
                        </a:rPr>
                        <a:t>(N=12)</a:t>
                      </a:r>
                      <a:endParaRPr lang="en-US" sz="2400">
                        <a:solidFill>
                          <a:schemeClr val="tx1"/>
                        </a:solidFill>
                        <a:effectLst/>
                        <a:latin typeface="Calibri"/>
                      </a:endParaRP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C7E3D6"/>
                    </a:solidFill>
                  </a:tcPr>
                </a:tc>
                <a:tc>
                  <a:txBody>
                    <a:bodyPr/>
                    <a:lstStyle/>
                    <a:p>
                      <a:pPr algn="ctr" rtl="0" fontAlgn="base"/>
                      <a:r>
                        <a:rPr lang="en-US" sz="2400" u="none" strike="noStrike">
                          <a:solidFill>
                            <a:schemeClr val="tx1"/>
                          </a:solidFill>
                          <a:effectLst/>
                          <a:latin typeface="Calibri"/>
                        </a:rPr>
                        <a:t>Observational Study/ Natural Experiment (N=20)</a:t>
                      </a:r>
                      <a:endParaRPr lang="en-US" sz="2400">
                        <a:solidFill>
                          <a:schemeClr val="tx1"/>
                        </a:solidFill>
                        <a:effectLst/>
                        <a:latin typeface="Calibri"/>
                      </a:endParaRP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extLst>
                  <a:ext uri="{0D108BD9-81ED-4DB2-BD59-A6C34878D82A}">
                    <a16:rowId xmlns:a16="http://schemas.microsoft.com/office/drawing/2014/main" val="524760967"/>
                  </a:ext>
                </a:extLst>
              </a:tr>
            </a:tbl>
          </a:graphicData>
        </a:graphic>
      </p:graphicFrame>
    </p:spTree>
    <p:extLst>
      <p:ext uri="{BB962C8B-B14F-4D97-AF65-F5344CB8AC3E}">
        <p14:creationId xmlns:p14="http://schemas.microsoft.com/office/powerpoint/2010/main" val="388846171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1725B9-F6AD-753C-6F81-5CA0763DEF15}"/>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0E473245-8899-052C-D317-D2CC67469634}"/>
              </a:ext>
            </a:extLst>
          </p:cNvPr>
          <p:cNvSpPr>
            <a:spLocks noGrp="1"/>
          </p:cNvSpPr>
          <p:nvPr>
            <p:ph type="title"/>
          </p:nvPr>
        </p:nvSpPr>
        <p:spPr/>
        <p:txBody>
          <a:bodyPr lIns="45720" tIns="22860" rIns="45720" bIns="22860" anchor="ctr"/>
          <a:lstStyle/>
          <a:p>
            <a:r>
              <a:rPr lang="en-US"/>
              <a:t>GEOGRAPHIC BREAKDOWN OF INCLUDED STUDIES</a:t>
            </a:r>
          </a:p>
        </p:txBody>
      </p:sp>
      <p:graphicFrame>
        <p:nvGraphicFramePr>
          <p:cNvPr id="6" name="Table 5">
            <a:extLst>
              <a:ext uri="{FF2B5EF4-FFF2-40B4-BE49-F238E27FC236}">
                <a16:creationId xmlns:a16="http://schemas.microsoft.com/office/drawing/2014/main" id="{3477C44E-784D-8A93-DB22-E1EB2BB611D3}"/>
              </a:ext>
            </a:extLst>
          </p:cNvPr>
          <p:cNvGraphicFramePr>
            <a:graphicFrameLocks noGrp="1"/>
          </p:cNvGraphicFramePr>
          <p:nvPr/>
        </p:nvGraphicFramePr>
        <p:xfrm>
          <a:off x="853566" y="1501507"/>
          <a:ext cx="10087615" cy="3088932"/>
        </p:xfrm>
        <a:graphic>
          <a:graphicData uri="http://schemas.openxmlformats.org/drawingml/2006/table">
            <a:tbl>
              <a:tblPr firstRow="1" bandRow="1">
                <a:tableStyleId>{5C22544A-7EE6-4342-B048-85BDC9FD1C3A}</a:tableStyleId>
              </a:tblPr>
              <a:tblGrid>
                <a:gridCol w="5367733">
                  <a:extLst>
                    <a:ext uri="{9D8B030D-6E8A-4147-A177-3AD203B41FA5}">
                      <a16:colId xmlns:a16="http://schemas.microsoft.com/office/drawing/2014/main" val="2837114972"/>
                    </a:ext>
                  </a:extLst>
                </a:gridCol>
                <a:gridCol w="4719882">
                  <a:extLst>
                    <a:ext uri="{9D8B030D-6E8A-4147-A177-3AD203B41FA5}">
                      <a16:colId xmlns:a16="http://schemas.microsoft.com/office/drawing/2014/main" val="3366592753"/>
                    </a:ext>
                  </a:extLst>
                </a:gridCol>
              </a:tblGrid>
              <a:tr h="1079012">
                <a:tc>
                  <a:txBody>
                    <a:bodyPr/>
                    <a:lstStyle/>
                    <a:p>
                      <a:pPr algn="ctr" rtl="0" fontAlgn="base"/>
                      <a:r>
                        <a:rPr lang="en-US" sz="1600">
                          <a:solidFill>
                            <a:srgbClr val="FFFFFF"/>
                          </a:solidFill>
                          <a:effectLst/>
                        </a:rPr>
                        <a:t>Region</a:t>
                      </a:r>
                      <a:endParaRPr lang="en-US" sz="500">
                        <a:solidFill>
                          <a:srgbClr val="FFFFFF"/>
                        </a:solidFill>
                        <a:effectLst/>
                      </a:endParaRP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934379"/>
                    </a:solidFill>
                  </a:tcPr>
                </a:tc>
                <a:tc>
                  <a:txBody>
                    <a:bodyPr/>
                    <a:lstStyle/>
                    <a:p>
                      <a:pPr algn="ctr" rtl="0" fontAlgn="base"/>
                      <a:r>
                        <a:rPr lang="en-US" sz="1600">
                          <a:solidFill>
                            <a:srgbClr val="FFFFFF"/>
                          </a:solidFill>
                          <a:effectLst/>
                        </a:rPr>
                        <a:t>Number of intervention studies included in GRADE assessment​</a:t>
                      </a:r>
                      <a:endParaRPr lang="en-US" sz="500">
                        <a:solidFill>
                          <a:srgbClr val="FFFFFF"/>
                        </a:solidFill>
                        <a:effectLst/>
                      </a:endParaRP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934379"/>
                    </a:solidFill>
                  </a:tcPr>
                </a:tc>
                <a:extLst>
                  <a:ext uri="{0D108BD9-81ED-4DB2-BD59-A6C34878D82A}">
                    <a16:rowId xmlns:a16="http://schemas.microsoft.com/office/drawing/2014/main" val="911605280"/>
                  </a:ext>
                </a:extLst>
              </a:tr>
              <a:tr h="401984">
                <a:tc>
                  <a:txBody>
                    <a:bodyPr/>
                    <a:lstStyle/>
                    <a:p>
                      <a:pPr lvl="0" algn="ctr">
                        <a:buNone/>
                      </a:pPr>
                      <a:r>
                        <a:rPr lang="en-US" sz="1600">
                          <a:solidFill>
                            <a:srgbClr val="934379"/>
                          </a:solidFill>
                          <a:effectLst/>
                        </a:rPr>
                        <a:t>Sub-Saharan Africa</a:t>
                      </a:r>
                      <a:endParaRPr lang="en-US" sz="500">
                        <a:solidFill>
                          <a:srgbClr val="934379"/>
                        </a:solidFill>
                      </a:endParaRP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pPr algn="ctr" rtl="0" fontAlgn="base"/>
                      <a:r>
                        <a:rPr lang="en-US" sz="1600">
                          <a:solidFill>
                            <a:srgbClr val="934379"/>
                          </a:solidFill>
                          <a:effectLst/>
                        </a:rPr>
                        <a:t>N=22</a:t>
                      </a:r>
                      <a:endParaRPr lang="en-US" sz="500">
                        <a:solidFill>
                          <a:srgbClr val="934379"/>
                        </a:solidFill>
                        <a:effectLst/>
                      </a:endParaRP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extLst>
                  <a:ext uri="{0D108BD9-81ED-4DB2-BD59-A6C34878D82A}">
                    <a16:rowId xmlns:a16="http://schemas.microsoft.com/office/drawing/2014/main" val="1506057418"/>
                  </a:ext>
                </a:extLst>
              </a:tr>
              <a:tr h="401984">
                <a:tc>
                  <a:txBody>
                    <a:bodyPr/>
                    <a:lstStyle/>
                    <a:p>
                      <a:pPr algn="ctr" rtl="0" fontAlgn="base"/>
                      <a:r>
                        <a:rPr lang="en-US" sz="1600">
                          <a:solidFill>
                            <a:srgbClr val="934379"/>
                          </a:solidFill>
                          <a:effectLst/>
                        </a:rPr>
                        <a:t>South Asia</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tc>
                  <a:txBody>
                    <a:bodyPr/>
                    <a:lstStyle/>
                    <a:p>
                      <a:pPr algn="ctr" rtl="0" fontAlgn="base"/>
                      <a:r>
                        <a:rPr lang="en-US" sz="1600">
                          <a:solidFill>
                            <a:srgbClr val="934379"/>
                          </a:solidFill>
                          <a:effectLst/>
                        </a:rPr>
                        <a:t>N=21</a:t>
                      </a:r>
                      <a:endParaRPr lang="en-US" sz="500">
                        <a:solidFill>
                          <a:srgbClr val="934379"/>
                        </a:solidFill>
                        <a:effectLst/>
                      </a:endParaRP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extLst>
                  <a:ext uri="{0D108BD9-81ED-4DB2-BD59-A6C34878D82A}">
                    <a16:rowId xmlns:a16="http://schemas.microsoft.com/office/drawing/2014/main" val="2038708766"/>
                  </a:ext>
                </a:extLst>
              </a:tr>
              <a:tr h="401984">
                <a:tc>
                  <a:txBody>
                    <a:bodyPr/>
                    <a:lstStyle/>
                    <a:p>
                      <a:pPr algn="ctr" rtl="0" fontAlgn="base"/>
                      <a:r>
                        <a:rPr lang="en-US" sz="1600">
                          <a:solidFill>
                            <a:srgbClr val="934379"/>
                          </a:solidFill>
                          <a:effectLst/>
                        </a:rPr>
                        <a:t>Middle East and North Africa (MENA)</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pPr algn="ctr" rtl="0" fontAlgn="base"/>
                      <a:r>
                        <a:rPr lang="en-US" sz="1600">
                          <a:solidFill>
                            <a:srgbClr val="934379"/>
                          </a:solidFill>
                          <a:effectLst/>
                        </a:rPr>
                        <a:t>N=3</a:t>
                      </a:r>
                      <a:endParaRPr lang="en-US" sz="500">
                        <a:solidFill>
                          <a:srgbClr val="934379"/>
                        </a:solidFill>
                        <a:effectLst/>
                      </a:endParaRP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extLst>
                  <a:ext uri="{0D108BD9-81ED-4DB2-BD59-A6C34878D82A}">
                    <a16:rowId xmlns:a16="http://schemas.microsoft.com/office/drawing/2014/main" val="1868298865"/>
                  </a:ext>
                </a:extLst>
              </a:tr>
              <a:tr h="401984">
                <a:tc>
                  <a:txBody>
                    <a:bodyPr/>
                    <a:lstStyle/>
                    <a:p>
                      <a:pPr algn="ctr" rtl="0" fontAlgn="base"/>
                      <a:r>
                        <a:rPr lang="en-US" sz="1600">
                          <a:solidFill>
                            <a:srgbClr val="934379"/>
                          </a:solidFill>
                          <a:effectLst/>
                        </a:rPr>
                        <a:t>Latin America &amp; the Caribbean (LAC)</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tc>
                  <a:txBody>
                    <a:bodyPr/>
                    <a:lstStyle/>
                    <a:p>
                      <a:pPr algn="ctr" rtl="0" fontAlgn="base"/>
                      <a:r>
                        <a:rPr lang="en-US" sz="1600">
                          <a:solidFill>
                            <a:srgbClr val="934379"/>
                          </a:solidFill>
                          <a:effectLst/>
                        </a:rPr>
                        <a:t>N=2</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extLst>
                  <a:ext uri="{0D108BD9-81ED-4DB2-BD59-A6C34878D82A}">
                    <a16:rowId xmlns:a16="http://schemas.microsoft.com/office/drawing/2014/main" val="2594150223"/>
                  </a:ext>
                </a:extLst>
              </a:tr>
              <a:tr h="401984">
                <a:tc>
                  <a:txBody>
                    <a:bodyPr/>
                    <a:lstStyle/>
                    <a:p>
                      <a:pPr algn="ctr" rtl="0" fontAlgn="base"/>
                      <a:r>
                        <a:rPr lang="en-US" sz="1600">
                          <a:solidFill>
                            <a:srgbClr val="934379"/>
                          </a:solidFill>
                          <a:effectLst/>
                        </a:rPr>
                        <a:t>East Asia and the Pacific </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pPr algn="ctr" rtl="0" fontAlgn="base"/>
                      <a:r>
                        <a:rPr lang="en-US" sz="1600">
                          <a:solidFill>
                            <a:srgbClr val="934379"/>
                          </a:solidFill>
                          <a:effectLst/>
                        </a:rPr>
                        <a:t>N=1</a:t>
                      </a:r>
                      <a:endParaRPr lang="en-US" sz="500">
                        <a:solidFill>
                          <a:srgbClr val="934379"/>
                        </a:solidFill>
                        <a:effectLst/>
                      </a:endParaRP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extLst>
                  <a:ext uri="{0D108BD9-81ED-4DB2-BD59-A6C34878D82A}">
                    <a16:rowId xmlns:a16="http://schemas.microsoft.com/office/drawing/2014/main" val="2071777625"/>
                  </a:ext>
                </a:extLst>
              </a:tr>
            </a:tbl>
          </a:graphicData>
        </a:graphic>
      </p:graphicFrame>
      <p:graphicFrame>
        <p:nvGraphicFramePr>
          <p:cNvPr id="7" name="Table 8">
            <a:extLst>
              <a:ext uri="{FF2B5EF4-FFF2-40B4-BE49-F238E27FC236}">
                <a16:creationId xmlns:a16="http://schemas.microsoft.com/office/drawing/2014/main" id="{FFB245C5-4499-9831-6B5B-68EEB8120089}"/>
              </a:ext>
            </a:extLst>
          </p:cNvPr>
          <p:cNvGraphicFramePr>
            <a:graphicFrameLocks noGrp="1"/>
          </p:cNvGraphicFramePr>
          <p:nvPr/>
        </p:nvGraphicFramePr>
        <p:xfrm>
          <a:off x="853566" y="4822723"/>
          <a:ext cx="10087615" cy="289560"/>
        </p:xfrm>
        <a:graphic>
          <a:graphicData uri="http://schemas.openxmlformats.org/drawingml/2006/table">
            <a:tbl>
              <a:tblPr firstRow="1" bandRow="1">
                <a:tableStyleId>{5940675A-B579-460E-94D1-54222C63F5DA}</a:tableStyleId>
              </a:tblPr>
              <a:tblGrid>
                <a:gridCol w="5368815">
                  <a:extLst>
                    <a:ext uri="{9D8B030D-6E8A-4147-A177-3AD203B41FA5}">
                      <a16:colId xmlns:a16="http://schemas.microsoft.com/office/drawing/2014/main" val="2668254169"/>
                    </a:ext>
                  </a:extLst>
                </a:gridCol>
                <a:gridCol w="4718800">
                  <a:extLst>
                    <a:ext uri="{9D8B030D-6E8A-4147-A177-3AD203B41FA5}">
                      <a16:colId xmlns:a16="http://schemas.microsoft.com/office/drawing/2014/main" val="1249241500"/>
                    </a:ext>
                  </a:extLst>
                </a:gridCol>
              </a:tblGrid>
              <a:tr h="289560">
                <a:tc>
                  <a:txBody>
                    <a:bodyPr/>
                    <a:lstStyle/>
                    <a:p>
                      <a:pPr lvl="0" algn="ctr">
                        <a:buNone/>
                      </a:pPr>
                      <a:r>
                        <a:rPr lang="en-US" sz="1600">
                          <a:solidFill>
                            <a:srgbClr val="934379"/>
                          </a:solidFill>
                          <a:effectLst/>
                        </a:rPr>
                        <a:t>Multi-Country Studies</a:t>
                      </a:r>
                      <a:endParaRPr lang="en-US" sz="500">
                        <a:solidFill>
                          <a:srgbClr val="934379"/>
                        </a:solidFill>
                      </a:endParaRPr>
                    </a:p>
                  </a:txBody>
                  <a:tcPr marL="45720" marR="45720" marT="22860" marB="22860"/>
                </a:tc>
                <a:tc>
                  <a:txBody>
                    <a:bodyPr/>
                    <a:lstStyle/>
                    <a:p>
                      <a:pPr lvl="0" algn="ctr">
                        <a:buNone/>
                      </a:pPr>
                      <a:r>
                        <a:rPr lang="en-US" sz="1600">
                          <a:solidFill>
                            <a:srgbClr val="934379"/>
                          </a:solidFill>
                          <a:effectLst/>
                        </a:rPr>
                        <a:t>N=6</a:t>
                      </a:r>
                      <a:endParaRPr lang="en-US" sz="500">
                        <a:solidFill>
                          <a:srgbClr val="934379"/>
                        </a:solidFill>
                      </a:endParaRPr>
                    </a:p>
                  </a:txBody>
                  <a:tcPr marL="45720" marR="45720" marT="22860" marB="22860"/>
                </a:tc>
                <a:extLst>
                  <a:ext uri="{0D108BD9-81ED-4DB2-BD59-A6C34878D82A}">
                    <a16:rowId xmlns:a16="http://schemas.microsoft.com/office/drawing/2014/main" val="2982436333"/>
                  </a:ext>
                </a:extLst>
              </a:tr>
            </a:tbl>
          </a:graphicData>
        </a:graphic>
      </p:graphicFrame>
    </p:spTree>
    <p:extLst>
      <p:ext uri="{BB962C8B-B14F-4D97-AF65-F5344CB8AC3E}">
        <p14:creationId xmlns:p14="http://schemas.microsoft.com/office/powerpoint/2010/main" val="244280059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21DC332-88EA-397D-6010-03DF4C04AB9B}"/>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C6D5AB6F-B977-A09D-6A88-FE4BCA05EDCB}"/>
              </a:ext>
            </a:extLst>
          </p:cNvPr>
          <p:cNvSpPr>
            <a:spLocks noGrp="1"/>
          </p:cNvSpPr>
          <p:nvPr>
            <p:ph type="title"/>
          </p:nvPr>
        </p:nvSpPr>
        <p:spPr/>
        <p:txBody>
          <a:bodyPr/>
          <a:lstStyle/>
          <a:p>
            <a:r>
              <a:rPr lang="en-US"/>
              <a:t>STUDY IDENTIFICATION</a:t>
            </a:r>
          </a:p>
        </p:txBody>
      </p:sp>
      <p:sp>
        <p:nvSpPr>
          <p:cNvPr id="4" name="Text Placeholder 3">
            <a:extLst>
              <a:ext uri="{FF2B5EF4-FFF2-40B4-BE49-F238E27FC236}">
                <a16:creationId xmlns:a16="http://schemas.microsoft.com/office/drawing/2014/main" id="{D706463A-7596-77FC-6B01-F6C5619476E1}"/>
              </a:ext>
            </a:extLst>
          </p:cNvPr>
          <p:cNvSpPr>
            <a:spLocks noGrp="1"/>
          </p:cNvSpPr>
          <p:nvPr>
            <p:ph type="body" sz="half" idx="1"/>
          </p:nvPr>
        </p:nvSpPr>
        <p:spPr/>
        <p:txBody>
          <a:bodyPr lIns="45720" tIns="22860" rIns="45720" bIns="22860" anchor="t"/>
          <a:lstStyle/>
          <a:p>
            <a:r>
              <a:rPr lang="en-US" sz="2200">
                <a:solidFill>
                  <a:srgbClr val="934379"/>
                </a:solidFill>
              </a:rPr>
              <a:t>Studies that evaluate interventions that specify CM as an outcome</a:t>
            </a:r>
            <a:r>
              <a:rPr lang="en-US" sz="2200" b="1">
                <a:solidFill>
                  <a:srgbClr val="934379"/>
                </a:solidFill>
                <a:sym typeface="Wingdings" panose="05000000000000000000" pitchFamily="2" charset="2"/>
              </a:rPr>
              <a:t></a:t>
            </a:r>
            <a:r>
              <a:rPr lang="en-US" sz="2200" b="1">
                <a:solidFill>
                  <a:srgbClr val="934379"/>
                </a:solidFill>
              </a:rPr>
              <a:t> Appraisal of studies included in five most recent systematic reviews on child marriage interventions evidence </a:t>
            </a:r>
            <a:r>
              <a:rPr lang="en-US" sz="2200" i="1">
                <a:solidFill>
                  <a:srgbClr val="934379"/>
                </a:solidFill>
              </a:rPr>
              <a:t>(</a:t>
            </a:r>
            <a:r>
              <a:rPr lang="en-US" sz="2200" i="1">
                <a:solidFill>
                  <a:srgbClr val="934379"/>
                </a:solidFill>
                <a:latin typeface="Franklin Gothic Book"/>
              </a:rPr>
              <a:t>2021 Malhotra &amp; </a:t>
            </a:r>
            <a:r>
              <a:rPr lang="en-US" sz="2200" i="1" err="1">
                <a:solidFill>
                  <a:srgbClr val="934379"/>
                </a:solidFill>
                <a:latin typeface="Franklin Gothic Book"/>
              </a:rPr>
              <a:t>Elnakib</a:t>
            </a:r>
            <a:r>
              <a:rPr lang="en-US" sz="2200" i="1">
                <a:solidFill>
                  <a:srgbClr val="934379"/>
                </a:solidFill>
                <a:latin typeface="Franklin Gothic Book"/>
              </a:rPr>
              <a:t>; </a:t>
            </a:r>
            <a:r>
              <a:rPr lang="en-US" sz="2200" i="1">
                <a:solidFill>
                  <a:srgbClr val="934379"/>
                </a:solidFill>
              </a:rPr>
              <a:t>2017 Chae &amp; Ngo, 2016 </a:t>
            </a:r>
            <a:r>
              <a:rPr lang="en-US" sz="2200" i="1" err="1">
                <a:solidFill>
                  <a:srgbClr val="934379"/>
                </a:solidFill>
              </a:rPr>
              <a:t>Kalamar</a:t>
            </a:r>
            <a:r>
              <a:rPr lang="en-US" sz="2200" i="1">
                <a:solidFill>
                  <a:srgbClr val="934379"/>
                </a:solidFill>
              </a:rPr>
              <a:t> et al., 2012 Lee-Rife et al., </a:t>
            </a:r>
            <a:r>
              <a:rPr lang="en-US" sz="2200" i="1">
                <a:solidFill>
                  <a:srgbClr val="934379"/>
                </a:solidFill>
                <a:latin typeface="Franklin Gothic Book"/>
              </a:rPr>
              <a:t>2011 Malhotra et al.)</a:t>
            </a:r>
            <a:endParaRPr lang="en-US" sz="2200" i="1">
              <a:solidFill>
                <a:srgbClr val="934379"/>
              </a:solidFill>
              <a:latin typeface="Calibri" panose="020F0502020204030204" pitchFamily="34" charset="0"/>
              <a:cs typeface="Calibri" panose="020F0502020204030204" pitchFamily="34" charset="0"/>
            </a:endParaRPr>
          </a:p>
          <a:p>
            <a:r>
              <a:rPr lang="en-US" sz="2200">
                <a:solidFill>
                  <a:srgbClr val="934379"/>
                </a:solidFill>
              </a:rPr>
              <a:t>Interventions focused primarily on education, but which also include child marriage as an outcome measure</a:t>
            </a:r>
            <a:r>
              <a:rPr lang="en-US" sz="2200">
                <a:solidFill>
                  <a:srgbClr val="934379"/>
                </a:solidFill>
                <a:sym typeface="Wingdings" panose="05000000000000000000" pitchFamily="2" charset="2"/>
              </a:rPr>
              <a:t> </a:t>
            </a:r>
            <a:r>
              <a:rPr lang="en-US" sz="2200" b="1">
                <a:solidFill>
                  <a:srgbClr val="934379"/>
                </a:solidFill>
                <a:sym typeface="Wingdings" panose="05000000000000000000" pitchFamily="2" charset="2"/>
              </a:rPr>
              <a:t>Appraisal of studies included in recent systematic review of interventions focused on eliminated gender-based barriers to education </a:t>
            </a:r>
            <a:r>
              <a:rPr lang="en-US" sz="2200">
                <a:solidFill>
                  <a:srgbClr val="934379"/>
                </a:solidFill>
                <a:sym typeface="Wingdings" panose="05000000000000000000" pitchFamily="2" charset="2"/>
              </a:rPr>
              <a:t>(Psaki et al, 2022)</a:t>
            </a:r>
            <a:endParaRPr lang="en-US" sz="2200">
              <a:solidFill>
                <a:srgbClr val="934379"/>
              </a:solidFill>
              <a:latin typeface="Calibri" panose="020F0502020204030204" pitchFamily="34" charset="0"/>
              <a:cs typeface="Calibri" panose="020F0502020204030204" pitchFamily="34" charset="0"/>
            </a:endParaRPr>
          </a:p>
          <a:p>
            <a:r>
              <a:rPr lang="en-US" sz="2200">
                <a:solidFill>
                  <a:srgbClr val="934379"/>
                </a:solidFill>
              </a:rPr>
              <a:t>Interventions for married girls, which present rigorous results and disaggregate by marital status</a:t>
            </a:r>
            <a:r>
              <a:rPr lang="en-US" sz="2200">
                <a:solidFill>
                  <a:srgbClr val="934379"/>
                </a:solidFill>
                <a:sym typeface="Wingdings" panose="05000000000000000000" pitchFamily="2" charset="2"/>
              </a:rPr>
              <a:t> </a:t>
            </a:r>
            <a:r>
              <a:rPr lang="en-US" sz="2200" b="1">
                <a:solidFill>
                  <a:srgbClr val="934379"/>
                </a:solidFill>
                <a:sym typeface="Wingdings" panose="05000000000000000000" pitchFamily="2" charset="2"/>
              </a:rPr>
              <a:t>Appraisal of additional studies identified by </a:t>
            </a:r>
            <a:r>
              <a:rPr lang="en-US" sz="2200" b="1" err="1">
                <a:solidFill>
                  <a:srgbClr val="934379"/>
                </a:solidFill>
                <a:sym typeface="Wingdings" panose="05000000000000000000" pitchFamily="2" charset="2"/>
              </a:rPr>
              <a:t>Shatha</a:t>
            </a:r>
            <a:r>
              <a:rPr lang="en-US" sz="2200" b="1">
                <a:solidFill>
                  <a:srgbClr val="934379"/>
                </a:solidFill>
                <a:sym typeface="Wingdings" panose="05000000000000000000" pitchFamily="2" charset="2"/>
              </a:rPr>
              <a:t> and colleagues’ scoping of interventions targeting married girls</a:t>
            </a:r>
            <a:endParaRPr lang="en-US" sz="2200" b="1">
              <a:solidFill>
                <a:srgbClr val="934379"/>
              </a:solidFill>
            </a:endParaRPr>
          </a:p>
          <a:p>
            <a:r>
              <a:rPr lang="en-US" sz="2200">
                <a:solidFill>
                  <a:srgbClr val="934379"/>
                </a:solidFill>
              </a:rPr>
              <a:t>Natural experiments that consider impact of policy reform and legal interventions on CM prevalence and additional observational studies that consider macro-level drivers of child marriage</a:t>
            </a:r>
            <a:r>
              <a:rPr lang="en-US" sz="2200">
                <a:solidFill>
                  <a:srgbClr val="934379"/>
                </a:solidFill>
                <a:sym typeface="Wingdings" panose="05000000000000000000" pitchFamily="2" charset="2"/>
              </a:rPr>
              <a:t></a:t>
            </a:r>
            <a:r>
              <a:rPr lang="en-US" sz="2200" b="1">
                <a:solidFill>
                  <a:srgbClr val="934379"/>
                </a:solidFill>
              </a:rPr>
              <a:t> Expert identified</a:t>
            </a:r>
          </a:p>
          <a:p>
            <a:pPr marL="457200" indent="-457200">
              <a:buAutoNum type="arabicPeriod"/>
            </a:pPr>
            <a:endParaRPr lang="en-US">
              <a:highlight>
                <a:srgbClr val="FFFF00"/>
              </a:highlight>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239783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C05E36-64FC-200F-CF0C-E245BDF5FD83}"/>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C6D5AB6F-B977-A09D-6A88-FE4BCA05EDCB}"/>
              </a:ext>
            </a:extLst>
          </p:cNvPr>
          <p:cNvSpPr>
            <a:spLocks noGrp="1"/>
          </p:cNvSpPr>
          <p:nvPr>
            <p:ph type="title"/>
          </p:nvPr>
        </p:nvSpPr>
        <p:spPr/>
        <p:txBody>
          <a:bodyPr/>
          <a:lstStyle/>
          <a:p>
            <a:r>
              <a:rPr lang="en-US"/>
              <a:t>STEP-BY-STEP METHODOLOGY</a:t>
            </a:r>
          </a:p>
        </p:txBody>
      </p:sp>
      <p:sp>
        <p:nvSpPr>
          <p:cNvPr id="4" name="Text Placeholder 3">
            <a:extLst>
              <a:ext uri="{FF2B5EF4-FFF2-40B4-BE49-F238E27FC236}">
                <a16:creationId xmlns:a16="http://schemas.microsoft.com/office/drawing/2014/main" id="{D706463A-7596-77FC-6B01-F6C5619476E1}"/>
              </a:ext>
            </a:extLst>
          </p:cNvPr>
          <p:cNvSpPr>
            <a:spLocks noGrp="1"/>
          </p:cNvSpPr>
          <p:nvPr>
            <p:ph type="body" sz="half" idx="1"/>
          </p:nvPr>
        </p:nvSpPr>
        <p:spPr>
          <a:xfrm>
            <a:off x="144322" y="1408820"/>
            <a:ext cx="11712880" cy="5130636"/>
          </a:xfrm>
        </p:spPr>
        <p:txBody>
          <a:bodyPr vert="horz" lIns="91440" tIns="45720" rIns="91440" bIns="45720" rtlCol="0" anchor="t">
            <a:normAutofit fontScale="92500"/>
          </a:bodyPr>
          <a:lstStyle/>
          <a:p>
            <a:pPr marL="457200" indent="-457200">
              <a:spcBef>
                <a:spcPts val="0"/>
              </a:spcBef>
              <a:buAutoNum type="arabicPeriod"/>
            </a:pPr>
            <a:r>
              <a:rPr lang="en-US">
                <a:solidFill>
                  <a:srgbClr val="934379"/>
                </a:solidFill>
                <a:latin typeface="Calibri" panose="020F0502020204030204" pitchFamily="34" charset="0"/>
                <a:cs typeface="Calibri" panose="020F0502020204030204" pitchFamily="34" charset="0"/>
              </a:rPr>
              <a:t>Systematic reviews (5 child marriage focused, 1 education focused);</a:t>
            </a:r>
            <a:endParaRPr lang="en-US"/>
          </a:p>
          <a:p>
            <a:pPr marL="457200" indent="-457200">
              <a:spcBef>
                <a:spcPts val="0"/>
              </a:spcBef>
              <a:buAutoNum type="arabicPeriod"/>
            </a:pPr>
            <a:r>
              <a:rPr lang="en-US">
                <a:solidFill>
                  <a:srgbClr val="934379"/>
                </a:solidFill>
                <a:latin typeface="Calibri" panose="020F0502020204030204" pitchFamily="34" charset="0"/>
                <a:cs typeface="Calibri" panose="020F0502020204030204" pitchFamily="34" charset="0"/>
              </a:rPr>
              <a:t>Conduct search for more recent publications focused on same interventions for which studies included in previous reviews did not present final results</a:t>
            </a:r>
            <a:r>
              <a:rPr lang="en-US">
                <a:solidFill>
                  <a:srgbClr val="934379"/>
                </a:solidFill>
                <a:latin typeface="Calibri" panose="020F0502020204030204" pitchFamily="34" charset="0"/>
                <a:cs typeface="Calibri" panose="020F0502020204030204" pitchFamily="34" charset="0"/>
                <a:sym typeface="Wingdings" panose="05000000000000000000" pitchFamily="2" charset="2"/>
              </a:rPr>
              <a:t> replace such studies with updated publications;</a:t>
            </a:r>
          </a:p>
          <a:p>
            <a:pPr marL="457200" indent="-457200">
              <a:spcBef>
                <a:spcPts val="0"/>
              </a:spcBef>
              <a:buAutoNum type="arabicPeriod"/>
            </a:pPr>
            <a:r>
              <a:rPr lang="en-US">
                <a:solidFill>
                  <a:srgbClr val="934379"/>
                </a:solidFill>
                <a:latin typeface="Calibri" panose="020F0502020204030204" pitchFamily="34" charset="0"/>
                <a:cs typeface="Calibri" panose="020F0502020204030204" pitchFamily="34" charset="0"/>
                <a:sym typeface="Wingdings" panose="05000000000000000000" pitchFamily="2" charset="2"/>
              </a:rPr>
              <a:t>Consult experts about recent observational studies which might be considered for inclusion, particularly for PICO 6 (Education), 8 (Child Marriage Laws)</a:t>
            </a:r>
          </a:p>
          <a:p>
            <a:pPr marL="457200" indent="-457200">
              <a:spcBef>
                <a:spcPts val="0"/>
              </a:spcBef>
              <a:buAutoNum type="arabicPeriod"/>
            </a:pPr>
            <a:r>
              <a:rPr lang="en-US">
                <a:solidFill>
                  <a:srgbClr val="934379"/>
                </a:solidFill>
                <a:sym typeface="Wingdings" panose="05000000000000000000" pitchFamily="2" charset="2"/>
              </a:rPr>
              <a:t>Search for additional publications on interventions for married girls identified by </a:t>
            </a:r>
            <a:r>
              <a:rPr lang="en-US" err="1">
                <a:solidFill>
                  <a:srgbClr val="934379"/>
                </a:solidFill>
                <a:sym typeface="Wingdings" panose="05000000000000000000" pitchFamily="2" charset="2"/>
              </a:rPr>
              <a:t>Elnakib</a:t>
            </a:r>
            <a:r>
              <a:rPr lang="en-US">
                <a:solidFill>
                  <a:srgbClr val="934379"/>
                </a:solidFill>
                <a:sym typeface="Wingdings" panose="05000000000000000000" pitchFamily="2" charset="2"/>
              </a:rPr>
              <a:t> &amp; colleagues’ in their scoping of married adolescent girls’ programs; identify publications with PICO7 alignment, rigorous design, and results presented for married girls specifically;</a:t>
            </a:r>
            <a:endParaRPr lang="en-US">
              <a:solidFill>
                <a:srgbClr val="934379"/>
              </a:solidFill>
            </a:endParaRPr>
          </a:p>
          <a:p>
            <a:pPr marL="457200" indent="-457200">
              <a:spcBef>
                <a:spcPts val="0"/>
              </a:spcBef>
              <a:buAutoNum type="arabicPeriod"/>
            </a:pPr>
            <a:r>
              <a:rPr lang="en-US">
                <a:solidFill>
                  <a:srgbClr val="934379"/>
                </a:solidFill>
                <a:latin typeface="Calibri" panose="020F0502020204030204" pitchFamily="34" charset="0"/>
                <a:cs typeface="Calibri" panose="020F0502020204030204" pitchFamily="34" charset="0"/>
              </a:rPr>
              <a:t>Screen, abstract, and review full text of relevant articles, excluding studies based on non-alignment with PICO questions, concerns related to study design, and/or concerns related to analysis methods;</a:t>
            </a:r>
          </a:p>
          <a:p>
            <a:pPr marL="457200" indent="-457200">
              <a:spcBef>
                <a:spcPts val="0"/>
              </a:spcBef>
              <a:buAutoNum type="arabicPeriod"/>
            </a:pPr>
            <a:r>
              <a:rPr lang="en-US">
                <a:solidFill>
                  <a:srgbClr val="934379"/>
                </a:solidFill>
              </a:rPr>
              <a:t>Synthesize and GRADE the evidence</a:t>
            </a:r>
          </a:p>
          <a:p>
            <a:pPr marL="457200" indent="-457200">
              <a:spcBef>
                <a:spcPts val="0"/>
              </a:spcBef>
              <a:buAutoNum type="arabicPeriod"/>
            </a:pPr>
            <a:endParaRPr lang="en-US">
              <a:highlight>
                <a:srgbClr val="FFFF00"/>
              </a:highlight>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557126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9CE7963C-3E57-4C43-8BB7-E0921F7770A8}"/>
              </a:ext>
            </a:extLst>
          </p:cNvPr>
          <p:cNvSpPr txBox="1">
            <a:spLocks/>
          </p:cNvSpPr>
          <p:nvPr/>
        </p:nvSpPr>
        <p:spPr>
          <a:xfrm>
            <a:off x="267854" y="438863"/>
            <a:ext cx="11656291" cy="121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solidFill>
                  <a:srgbClr val="E2231A"/>
                </a:solidFill>
                <a:latin typeface="+mn-lt"/>
                <a:ea typeface="Cambria" panose="02040503050406030204" pitchFamily="18" charset="0"/>
              </a:rPr>
              <a:t>The Child Marriage Research to Action Network (The CRANK)</a:t>
            </a:r>
            <a:endParaRPr lang="en-GB" sz="4500" b="1">
              <a:solidFill>
                <a:srgbClr val="E2231A"/>
              </a:solidFill>
              <a:latin typeface="+mn-lt"/>
              <a:ea typeface="Cambria" panose="02040503050406030204" pitchFamily="18" charset="0"/>
            </a:endParaRPr>
          </a:p>
        </p:txBody>
      </p:sp>
      <p:sp>
        <p:nvSpPr>
          <p:cNvPr id="8" name="Title 7">
            <a:extLst>
              <a:ext uri="{FF2B5EF4-FFF2-40B4-BE49-F238E27FC236}">
                <a16:creationId xmlns:a16="http://schemas.microsoft.com/office/drawing/2014/main" id="{FD9F33D4-5CCE-412A-A6BA-8A86104267A0}"/>
              </a:ext>
            </a:extLst>
          </p:cNvPr>
          <p:cNvSpPr>
            <a:spLocks noGrp="1"/>
          </p:cNvSpPr>
          <p:nvPr>
            <p:ph type="title"/>
          </p:nvPr>
        </p:nvSpPr>
        <p:spPr>
          <a:xfrm>
            <a:off x="39534" y="1926155"/>
            <a:ext cx="5569392" cy="3490486"/>
          </a:xfrm>
        </p:spPr>
        <p:txBody>
          <a:bodyPr>
            <a:noAutofit/>
          </a:bodyPr>
          <a:lstStyle/>
          <a:p>
            <a:pPr algn="ctr"/>
            <a:r>
              <a:rPr lang="en-GB" sz="5000" b="1">
                <a:solidFill>
                  <a:srgbClr val="304048"/>
                </a:solidFill>
                <a:latin typeface="+mn-lt"/>
              </a:rPr>
              <a:t>Learning from this year’s evidence reviews: Progress, gaps, and priorities on child marriage</a:t>
            </a:r>
            <a:endParaRPr lang="en-GB" sz="5000">
              <a:solidFill>
                <a:srgbClr val="304048"/>
              </a:solidFill>
              <a:latin typeface="+mn-lt"/>
            </a:endParaRPr>
          </a:p>
        </p:txBody>
      </p:sp>
      <p:sp>
        <p:nvSpPr>
          <p:cNvPr id="14" name="Title 7">
            <a:extLst>
              <a:ext uri="{FF2B5EF4-FFF2-40B4-BE49-F238E27FC236}">
                <a16:creationId xmlns:a16="http://schemas.microsoft.com/office/drawing/2014/main" id="{200E815E-39E1-433A-A5A0-103376B01768}"/>
              </a:ext>
            </a:extLst>
          </p:cNvPr>
          <p:cNvSpPr txBox="1">
            <a:spLocks/>
          </p:cNvSpPr>
          <p:nvPr/>
        </p:nvSpPr>
        <p:spPr>
          <a:xfrm>
            <a:off x="1737663" y="5396297"/>
            <a:ext cx="2173133" cy="5059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a:solidFill>
                  <a:srgbClr val="304048"/>
                </a:solidFill>
                <a:latin typeface="+mn-lt"/>
              </a:rPr>
              <a:t>29 November 2023</a:t>
            </a:r>
            <a:endParaRPr lang="en-GB" sz="2000">
              <a:solidFill>
                <a:srgbClr val="304048"/>
              </a:solidFill>
            </a:endParaRPr>
          </a:p>
        </p:txBody>
      </p:sp>
      <p:pic>
        <p:nvPicPr>
          <p:cNvPr id="3" name="Picture 2" descr="A picture containing background pattern&#10;&#10;Description automatically generated">
            <a:extLst>
              <a:ext uri="{FF2B5EF4-FFF2-40B4-BE49-F238E27FC236}">
                <a16:creationId xmlns:a16="http://schemas.microsoft.com/office/drawing/2014/main" id="{03DFDB17-52B9-4A55-9F57-C24164D1B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429" y="6162314"/>
            <a:ext cx="3359220" cy="505921"/>
          </a:xfrm>
          <a:prstGeom prst="rect">
            <a:avLst/>
          </a:prstGeom>
        </p:spPr>
      </p:pic>
      <p:pic>
        <p:nvPicPr>
          <p:cNvPr id="4" name="Picture 3" descr="A group of young women wearing colorful scarves&#10;&#10;Description automatically generated">
            <a:extLst>
              <a:ext uri="{FF2B5EF4-FFF2-40B4-BE49-F238E27FC236}">
                <a16:creationId xmlns:a16="http://schemas.microsoft.com/office/drawing/2014/main" id="{6D298428-BCD7-A4E3-4A94-B875A3093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571" y="1895409"/>
            <a:ext cx="6263574" cy="4006809"/>
          </a:xfrm>
          <a:prstGeom prst="rect">
            <a:avLst/>
          </a:prstGeom>
        </p:spPr>
      </p:pic>
    </p:spTree>
    <p:extLst>
      <p:ext uri="{BB962C8B-B14F-4D97-AF65-F5344CB8AC3E}">
        <p14:creationId xmlns:p14="http://schemas.microsoft.com/office/powerpoint/2010/main" val="345408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7043B9-8D2A-99FF-1B19-EB021374E0FE}"/>
              </a:ext>
            </a:extLst>
          </p:cNvPr>
          <p:cNvSpPr>
            <a:spLocks noGrp="1"/>
          </p:cNvSpPr>
          <p:nvPr>
            <p:ph type="title"/>
          </p:nvPr>
        </p:nvSpPr>
        <p:spPr/>
        <p:txBody>
          <a:bodyPr lIns="45720" tIns="22860" rIns="45720" bIns="22860" anchor="ctr"/>
          <a:lstStyle/>
          <a:p>
            <a:r>
              <a:rPr lang="en-US"/>
              <a:t>NUMBER OF STUDIES</a:t>
            </a:r>
          </a:p>
        </p:txBody>
      </p:sp>
      <p:sp>
        <p:nvSpPr>
          <p:cNvPr id="5" name="Rectangle 4">
            <a:extLst>
              <a:ext uri="{FF2B5EF4-FFF2-40B4-BE49-F238E27FC236}">
                <a16:creationId xmlns:a16="http://schemas.microsoft.com/office/drawing/2014/main" id="{EDB2BD38-CF43-4F03-9BEA-841840BF3643}"/>
              </a:ext>
            </a:extLst>
          </p:cNvPr>
          <p:cNvSpPr/>
          <p:nvPr/>
        </p:nvSpPr>
        <p:spPr>
          <a:xfrm>
            <a:off x="234702" y="1492280"/>
            <a:ext cx="2242283" cy="11062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Studies identified from existing systematic reviews (N=122)</a:t>
            </a:r>
            <a:endParaRPr kumimoji="0" lang="en-US" sz="1400" b="0" i="0" u="none" strike="noStrike" kern="1200" cap="none" spc="0" normalizeH="0" baseline="0" noProof="0">
              <a:ln>
                <a:noFill/>
              </a:ln>
              <a:solidFill>
                <a:prstClr val="white"/>
              </a:solidFill>
              <a:effectLst/>
              <a:uLnTx/>
              <a:uFillTx/>
              <a:latin typeface="Calibri"/>
              <a:ea typeface="Calibri"/>
              <a:cs typeface="Calibri"/>
            </a:endParaRPr>
          </a:p>
        </p:txBody>
      </p:sp>
      <p:cxnSp>
        <p:nvCxnSpPr>
          <p:cNvPr id="6" name="Straight Arrow Connector 5">
            <a:extLst>
              <a:ext uri="{FF2B5EF4-FFF2-40B4-BE49-F238E27FC236}">
                <a16:creationId xmlns:a16="http://schemas.microsoft.com/office/drawing/2014/main" id="{8F1D47F5-172C-BC1A-6DED-BCC7566CC985}"/>
              </a:ext>
            </a:extLst>
          </p:cNvPr>
          <p:cNvCxnSpPr>
            <a:cxnSpLocks/>
          </p:cNvCxnSpPr>
          <p:nvPr/>
        </p:nvCxnSpPr>
        <p:spPr>
          <a:xfrm flipV="1">
            <a:off x="2476985" y="2113713"/>
            <a:ext cx="725673" cy="1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DFDE5BA-C069-9004-FFAB-E8EBC5FC5A90}"/>
              </a:ext>
            </a:extLst>
          </p:cNvPr>
          <p:cNvSpPr/>
          <p:nvPr/>
        </p:nvSpPr>
        <p:spPr>
          <a:xfrm>
            <a:off x="6581087" y="1492791"/>
            <a:ext cx="2683616" cy="11046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Studies eliminated for poor alignment with PICO questions and/or methodological reasons (N=39)</a:t>
            </a:r>
            <a:endParaRPr kumimoji="0" lang="en-US" sz="1400" b="0" i="0" u="none" strike="noStrike" kern="1200" cap="none" spc="0" normalizeH="0" baseline="0" noProof="0">
              <a:ln>
                <a:noFill/>
              </a:ln>
              <a:solidFill>
                <a:srgbClr val="005E00"/>
              </a:solidFill>
              <a:effectLst/>
              <a:uLnTx/>
              <a:uFillTx/>
              <a:latin typeface="Calibri"/>
              <a:ea typeface="Calibri" panose="020F0502020204030204" pitchFamily="34" charset="0"/>
              <a:cs typeface="Calibri"/>
            </a:endParaRPr>
          </a:p>
        </p:txBody>
      </p:sp>
      <p:sp>
        <p:nvSpPr>
          <p:cNvPr id="9" name="Rectangle 8">
            <a:extLst>
              <a:ext uri="{FF2B5EF4-FFF2-40B4-BE49-F238E27FC236}">
                <a16:creationId xmlns:a16="http://schemas.microsoft.com/office/drawing/2014/main" id="{7EFC4561-AD56-59A9-C25F-509DB9128716}"/>
              </a:ext>
            </a:extLst>
          </p:cNvPr>
          <p:cNvSpPr/>
          <p:nvPr/>
        </p:nvSpPr>
        <p:spPr>
          <a:xfrm>
            <a:off x="3230414" y="1492280"/>
            <a:ext cx="2625001" cy="10935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67628"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Duplicates removed</a:t>
            </a:r>
            <a:endParaRPr kumimoji="0" lang="en-US" sz="1400" b="0" i="0" u="none" strike="noStrike" kern="1200" cap="none" spc="0" normalizeH="0" baseline="0" noProof="0">
              <a:ln>
                <a:noFill/>
              </a:ln>
              <a:solidFill>
                <a:srgbClr val="FFFFFF"/>
              </a:solidFill>
              <a:effectLst/>
              <a:uLnTx/>
              <a:uFillTx/>
              <a:latin typeface="Calibri"/>
              <a:ea typeface="Calibri"/>
              <a:cs typeface="Calibri"/>
            </a:endParaRPr>
          </a:p>
          <a:p>
            <a:pPr marL="67628"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(N=53)</a:t>
            </a:r>
            <a:endParaRPr kumimoji="0" lang="en-US" sz="1400" b="0" i="0" u="none" strike="noStrike" kern="1200" cap="none" spc="0" normalizeH="0" baseline="0" noProof="0">
              <a:ln>
                <a:noFill/>
              </a:ln>
              <a:solidFill>
                <a:prstClr val="white"/>
              </a:solidFill>
              <a:effectLst/>
              <a:uLnTx/>
              <a:uFillTx/>
              <a:latin typeface="Calibri"/>
              <a:ea typeface="Calibri"/>
              <a:cs typeface="Calibri"/>
            </a:endParaRPr>
          </a:p>
        </p:txBody>
      </p:sp>
      <p:sp>
        <p:nvSpPr>
          <p:cNvPr id="11" name="Rectangle 10">
            <a:extLst>
              <a:ext uri="{FF2B5EF4-FFF2-40B4-BE49-F238E27FC236}">
                <a16:creationId xmlns:a16="http://schemas.microsoft.com/office/drawing/2014/main" id="{1B7C37CF-B378-99BE-1726-7E7FFFF38006}"/>
              </a:ext>
            </a:extLst>
          </p:cNvPr>
          <p:cNvSpPr/>
          <p:nvPr/>
        </p:nvSpPr>
        <p:spPr>
          <a:xfrm>
            <a:off x="240822" y="2808373"/>
            <a:ext cx="2236163" cy="11062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Studies identified from existing education intervention review, which (N=16)</a:t>
            </a:r>
            <a:endParaRPr kumimoji="0" lang="en-US" sz="1400" b="0" i="0" u="none" strike="noStrike" kern="1200" cap="none" spc="0" normalizeH="0" baseline="0" noProof="0">
              <a:ln>
                <a:noFill/>
              </a:ln>
              <a:solidFill>
                <a:prstClr val="white"/>
              </a:solidFill>
              <a:effectLst/>
              <a:uLnTx/>
              <a:uFillTx/>
              <a:latin typeface="Calibri"/>
              <a:ea typeface="Calibri"/>
              <a:cs typeface="Calibri"/>
            </a:endParaRPr>
          </a:p>
        </p:txBody>
      </p:sp>
      <p:sp>
        <p:nvSpPr>
          <p:cNvPr id="13" name="Rectangle 12">
            <a:extLst>
              <a:ext uri="{FF2B5EF4-FFF2-40B4-BE49-F238E27FC236}">
                <a16:creationId xmlns:a16="http://schemas.microsoft.com/office/drawing/2014/main" id="{10149968-13F0-5246-5EBE-7BEA6A9B87B0}"/>
              </a:ext>
            </a:extLst>
          </p:cNvPr>
          <p:cNvSpPr/>
          <p:nvPr/>
        </p:nvSpPr>
        <p:spPr>
          <a:xfrm>
            <a:off x="3232875" y="2805895"/>
            <a:ext cx="2625001" cy="1091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67628"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Duplicates (also included in CM intervention reviews) removed</a:t>
            </a:r>
            <a:endParaRPr kumimoji="0" lang="en-US" sz="1400" b="0" i="0" u="none" strike="noStrike" kern="1200" cap="none" spc="0" normalizeH="0" baseline="0" noProof="0">
              <a:ln>
                <a:noFill/>
              </a:ln>
              <a:solidFill>
                <a:srgbClr val="FFFFFF"/>
              </a:solidFill>
              <a:effectLst/>
              <a:uLnTx/>
              <a:uFillTx/>
              <a:latin typeface="Calibri"/>
              <a:ea typeface="Calibri"/>
              <a:cs typeface="Calibri"/>
            </a:endParaRPr>
          </a:p>
          <a:p>
            <a:pPr marL="67628"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(N=6)</a:t>
            </a:r>
            <a:endParaRPr kumimoji="0" lang="en-US" sz="1400" b="0" i="0" u="none" strike="noStrike" kern="1200" cap="none" spc="0" normalizeH="0" baseline="0" noProof="0">
              <a:ln>
                <a:noFill/>
              </a:ln>
              <a:solidFill>
                <a:prstClr val="white"/>
              </a:solidFill>
              <a:effectLst/>
              <a:highlight>
                <a:srgbClr val="FFFF00"/>
              </a:highlight>
              <a:uLnTx/>
              <a:uFillTx/>
              <a:latin typeface="Calibri"/>
              <a:ea typeface="Calibri"/>
              <a:cs typeface="Calibri"/>
            </a:endParaRPr>
          </a:p>
        </p:txBody>
      </p:sp>
      <p:sp>
        <p:nvSpPr>
          <p:cNvPr id="14" name="Rectangle 13">
            <a:extLst>
              <a:ext uri="{FF2B5EF4-FFF2-40B4-BE49-F238E27FC236}">
                <a16:creationId xmlns:a16="http://schemas.microsoft.com/office/drawing/2014/main" id="{FD7161E8-FBBB-6756-4F06-F4F8C2835654}"/>
              </a:ext>
            </a:extLst>
          </p:cNvPr>
          <p:cNvSpPr/>
          <p:nvPr/>
        </p:nvSpPr>
        <p:spPr>
          <a:xfrm>
            <a:off x="6581636" y="2865308"/>
            <a:ext cx="2683616" cy="10516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Additional studies included in GRADE analysis</a:t>
            </a:r>
            <a:endParaRPr kumimoji="0" lang="en-US" sz="1400" b="0" i="0" u="none" strike="noStrike" kern="1200" cap="none" spc="0" normalizeH="0" baseline="0" noProof="0">
              <a:ln>
                <a:noFill/>
              </a:ln>
              <a:solidFill>
                <a:prstClr val="white"/>
              </a:solidFill>
              <a:effectLst/>
              <a:uLnTx/>
              <a:uFillTx/>
              <a:latin typeface="Calibri"/>
              <a:ea typeface="Calibri"/>
              <a:cs typeface="Calibri"/>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(N=10)</a:t>
            </a:r>
            <a:endParaRPr kumimoji="0" lang="en-AU" sz="1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endParaRPr>
          </a:p>
        </p:txBody>
      </p:sp>
      <p:sp>
        <p:nvSpPr>
          <p:cNvPr id="15" name="Rectangle 14">
            <a:extLst>
              <a:ext uri="{FF2B5EF4-FFF2-40B4-BE49-F238E27FC236}">
                <a16:creationId xmlns:a16="http://schemas.microsoft.com/office/drawing/2014/main" id="{C896A2E2-BA7C-0D0C-320D-3B31E332BED9}"/>
              </a:ext>
            </a:extLst>
          </p:cNvPr>
          <p:cNvSpPr/>
          <p:nvPr/>
        </p:nvSpPr>
        <p:spPr>
          <a:xfrm>
            <a:off x="240823" y="5443009"/>
            <a:ext cx="2236162" cy="8921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Interventions for married adolescents (N=33)</a:t>
            </a:r>
            <a:endParaRPr kumimoji="0" lang="en-US" sz="1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14568DF-6B7C-12B0-0AC5-3709B807E8FD}"/>
              </a:ext>
            </a:extLst>
          </p:cNvPr>
          <p:cNvSpPr/>
          <p:nvPr/>
        </p:nvSpPr>
        <p:spPr>
          <a:xfrm>
            <a:off x="3204307" y="5441464"/>
            <a:ext cx="3283220" cy="8877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67628"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Duplicate interventions removed (N=7); Interventions eliminated for poor alignment with PICO questions and/or methodological reasons (N=21)</a:t>
            </a:r>
            <a:endParaRPr kumimoji="0" lang="en-AU" sz="14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endParaRPr>
          </a:p>
        </p:txBody>
      </p:sp>
      <p:sp>
        <p:nvSpPr>
          <p:cNvPr id="17" name="Rectangle 16">
            <a:extLst>
              <a:ext uri="{FF2B5EF4-FFF2-40B4-BE49-F238E27FC236}">
                <a16:creationId xmlns:a16="http://schemas.microsoft.com/office/drawing/2014/main" id="{95FBC39C-08CD-338A-99AB-ACA43770CBA3}"/>
              </a:ext>
            </a:extLst>
          </p:cNvPr>
          <p:cNvSpPr/>
          <p:nvPr/>
        </p:nvSpPr>
        <p:spPr>
          <a:xfrm>
            <a:off x="6611840" y="4199484"/>
            <a:ext cx="2594248" cy="10821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67628"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Additional studies included in GRADE analysis (N=10)</a:t>
            </a:r>
            <a:endParaRPr kumimoji="0" lang="en-AU" sz="14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endParaRPr>
          </a:p>
        </p:txBody>
      </p:sp>
      <p:sp>
        <p:nvSpPr>
          <p:cNvPr id="21" name="Rectangle 20">
            <a:extLst>
              <a:ext uri="{FF2B5EF4-FFF2-40B4-BE49-F238E27FC236}">
                <a16:creationId xmlns:a16="http://schemas.microsoft.com/office/drawing/2014/main" id="{B3DC0E25-6444-7D2F-A045-6DD7012A4F57}"/>
              </a:ext>
            </a:extLst>
          </p:cNvPr>
          <p:cNvSpPr/>
          <p:nvPr/>
        </p:nvSpPr>
        <p:spPr>
          <a:xfrm>
            <a:off x="9949935" y="3166872"/>
            <a:ext cx="1917375" cy="29436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67628"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Total studies included in GRADE analysis (N=55)</a:t>
            </a:r>
            <a:endParaRPr kumimoji="0" lang="en-US" sz="1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3" name="Rectangle 32">
            <a:extLst>
              <a:ext uri="{FF2B5EF4-FFF2-40B4-BE49-F238E27FC236}">
                <a16:creationId xmlns:a16="http://schemas.microsoft.com/office/drawing/2014/main" id="{5E5B6890-C72C-EDAE-647D-9BF4B9311340}"/>
              </a:ext>
            </a:extLst>
          </p:cNvPr>
          <p:cNvSpPr/>
          <p:nvPr/>
        </p:nvSpPr>
        <p:spPr>
          <a:xfrm>
            <a:off x="240822" y="4122465"/>
            <a:ext cx="2236163" cy="11062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Expert identified articles identified  (N=16)</a:t>
            </a:r>
            <a:endParaRPr kumimoji="0" lang="en-US" sz="1400" b="0" i="0" u="none" strike="noStrike" kern="120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endParaRPr>
          </a:p>
        </p:txBody>
      </p:sp>
      <p:cxnSp>
        <p:nvCxnSpPr>
          <p:cNvPr id="34" name="Straight Arrow Connector 33">
            <a:extLst>
              <a:ext uri="{FF2B5EF4-FFF2-40B4-BE49-F238E27FC236}">
                <a16:creationId xmlns:a16="http://schemas.microsoft.com/office/drawing/2014/main" id="{7EE2CA10-7349-AD84-24AF-4494438D191E}"/>
              </a:ext>
            </a:extLst>
          </p:cNvPr>
          <p:cNvCxnSpPr>
            <a:cxnSpLocks/>
          </p:cNvCxnSpPr>
          <p:nvPr/>
        </p:nvCxnSpPr>
        <p:spPr>
          <a:xfrm flipV="1">
            <a:off x="5855414" y="2112189"/>
            <a:ext cx="725673" cy="1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7FD06CA-AF9E-54A5-3F8F-A4657062C509}"/>
              </a:ext>
            </a:extLst>
          </p:cNvPr>
          <p:cNvCxnSpPr>
            <a:cxnSpLocks/>
          </p:cNvCxnSpPr>
          <p:nvPr/>
        </p:nvCxnSpPr>
        <p:spPr>
          <a:xfrm flipV="1">
            <a:off x="2487293" y="3361519"/>
            <a:ext cx="725673" cy="1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C632A57-568F-021A-D135-884078D17315}"/>
              </a:ext>
            </a:extLst>
          </p:cNvPr>
          <p:cNvCxnSpPr>
            <a:cxnSpLocks/>
          </p:cNvCxnSpPr>
          <p:nvPr/>
        </p:nvCxnSpPr>
        <p:spPr>
          <a:xfrm flipV="1">
            <a:off x="2476985" y="4675611"/>
            <a:ext cx="725673" cy="1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719803A-2F8C-7CD3-250E-DF93C561E916}"/>
              </a:ext>
            </a:extLst>
          </p:cNvPr>
          <p:cNvCxnSpPr>
            <a:cxnSpLocks/>
          </p:cNvCxnSpPr>
          <p:nvPr/>
        </p:nvCxnSpPr>
        <p:spPr>
          <a:xfrm flipV="1">
            <a:off x="2476985" y="5958761"/>
            <a:ext cx="725673" cy="1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8920A60-C182-E41A-4C3B-0C2BC4D6C025}"/>
              </a:ext>
            </a:extLst>
          </p:cNvPr>
          <p:cNvCxnSpPr>
            <a:cxnSpLocks/>
          </p:cNvCxnSpPr>
          <p:nvPr/>
        </p:nvCxnSpPr>
        <p:spPr>
          <a:xfrm flipV="1">
            <a:off x="5855414" y="3427970"/>
            <a:ext cx="725673" cy="1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F8B12514-83A4-386F-2A5F-4B6B8829F0E7}"/>
              </a:ext>
            </a:extLst>
          </p:cNvPr>
          <p:cNvSpPr/>
          <p:nvPr/>
        </p:nvSpPr>
        <p:spPr>
          <a:xfrm>
            <a:off x="3212966" y="4129859"/>
            <a:ext cx="2644909" cy="1091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67628"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prstClr>
                </a:solidFill>
                <a:effectLst/>
                <a:uLnTx/>
                <a:uFillTx/>
                <a:latin typeface="Calibri"/>
                <a:ea typeface="Calibri"/>
                <a:cs typeface="Calibri"/>
              </a:rPr>
              <a:t>Studies eliminated for poor alignment with PICO questions and/or methodological reasons (N= 6)</a:t>
            </a:r>
            <a:endParaRPr kumimoji="0" lang="en-US" sz="1400" b="0" i="0" u="none" strike="noStrike" kern="1200" cap="none" spc="0" normalizeH="0" baseline="0" noProof="0">
              <a:ln>
                <a:noFill/>
              </a:ln>
              <a:solidFill>
                <a:prstClr val="black">
                  <a:lumMod val="50000"/>
                </a:prstClr>
              </a:solidFill>
              <a:effectLst/>
              <a:uLnTx/>
              <a:uFillTx/>
              <a:latin typeface="Calibri" panose="020F0502020204030204" pitchFamily="34" charset="0"/>
              <a:ea typeface="Calibri"/>
              <a:cs typeface="Calibri" panose="020F0502020204030204" pitchFamily="34" charset="0"/>
            </a:endParaRPr>
          </a:p>
        </p:txBody>
      </p:sp>
      <p:cxnSp>
        <p:nvCxnSpPr>
          <p:cNvPr id="40" name="Straight Arrow Connector 39">
            <a:extLst>
              <a:ext uri="{FF2B5EF4-FFF2-40B4-BE49-F238E27FC236}">
                <a16:creationId xmlns:a16="http://schemas.microsoft.com/office/drawing/2014/main" id="{BD8194B7-0DF1-7093-E64B-1202D3EFAF8A}"/>
              </a:ext>
            </a:extLst>
          </p:cNvPr>
          <p:cNvCxnSpPr>
            <a:cxnSpLocks/>
          </p:cNvCxnSpPr>
          <p:nvPr/>
        </p:nvCxnSpPr>
        <p:spPr>
          <a:xfrm flipV="1">
            <a:off x="5855414" y="4675610"/>
            <a:ext cx="725673" cy="1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65942A5-E708-E624-67A4-1F36B85D0E69}"/>
              </a:ext>
            </a:extLst>
          </p:cNvPr>
          <p:cNvCxnSpPr>
            <a:cxnSpLocks/>
          </p:cNvCxnSpPr>
          <p:nvPr/>
        </p:nvCxnSpPr>
        <p:spPr>
          <a:xfrm>
            <a:off x="6464716" y="5905674"/>
            <a:ext cx="669183" cy="83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B70139DC-A73B-F936-A711-8C05FA5F6E2A}"/>
              </a:ext>
            </a:extLst>
          </p:cNvPr>
          <p:cNvSpPr/>
          <p:nvPr/>
        </p:nvSpPr>
        <p:spPr>
          <a:xfrm>
            <a:off x="9952396" y="1492280"/>
            <a:ext cx="1934805" cy="10821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67628"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Studies included in GRADE analysis (N=30)</a:t>
            </a:r>
          </a:p>
        </p:txBody>
      </p:sp>
      <p:cxnSp>
        <p:nvCxnSpPr>
          <p:cNvPr id="43" name="Straight Arrow Connector 42">
            <a:extLst>
              <a:ext uri="{FF2B5EF4-FFF2-40B4-BE49-F238E27FC236}">
                <a16:creationId xmlns:a16="http://schemas.microsoft.com/office/drawing/2014/main" id="{D60DE2F5-9FCD-4146-3AC6-9CE0DC8F8343}"/>
              </a:ext>
            </a:extLst>
          </p:cNvPr>
          <p:cNvCxnSpPr>
            <a:cxnSpLocks/>
          </p:cNvCxnSpPr>
          <p:nvPr/>
        </p:nvCxnSpPr>
        <p:spPr>
          <a:xfrm flipV="1">
            <a:off x="9216405" y="2109634"/>
            <a:ext cx="725673" cy="1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B1E86B4-8F2F-C939-E3E3-6F22153560EC}"/>
              </a:ext>
            </a:extLst>
          </p:cNvPr>
          <p:cNvCxnSpPr>
            <a:cxnSpLocks/>
          </p:cNvCxnSpPr>
          <p:nvPr/>
        </p:nvCxnSpPr>
        <p:spPr>
          <a:xfrm flipV="1">
            <a:off x="9226723" y="3427970"/>
            <a:ext cx="725673" cy="1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FD0DFB9F-504F-E4A4-04A1-C9409874FEA0}"/>
              </a:ext>
            </a:extLst>
          </p:cNvPr>
          <p:cNvSpPr/>
          <p:nvPr/>
        </p:nvSpPr>
        <p:spPr>
          <a:xfrm>
            <a:off x="7119600" y="5441464"/>
            <a:ext cx="2074702" cy="8921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4290" tIns="17145" rIns="34290" bIns="1714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67628" marR="0" lvl="0" indent="0" algn="ctr" defTabSz="914400" rtl="0" eaLnBrk="1" fontAlgn="auto" latinLnBrk="0" hangingPunct="1">
              <a:lnSpc>
                <a:spcPct val="107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alibri"/>
                <a:ea typeface="Calibri"/>
                <a:cs typeface="Calibri"/>
              </a:rPr>
              <a:t>Additional studies included in GRADE analysis (N=5)</a:t>
            </a:r>
          </a:p>
        </p:txBody>
      </p:sp>
      <p:cxnSp>
        <p:nvCxnSpPr>
          <p:cNvPr id="47" name="Straight Arrow Connector 46">
            <a:extLst>
              <a:ext uri="{FF2B5EF4-FFF2-40B4-BE49-F238E27FC236}">
                <a16:creationId xmlns:a16="http://schemas.microsoft.com/office/drawing/2014/main" id="{9DF94FB6-145A-F1FE-6E84-FD3CD15E41F5}"/>
              </a:ext>
            </a:extLst>
          </p:cNvPr>
          <p:cNvCxnSpPr>
            <a:cxnSpLocks/>
          </p:cNvCxnSpPr>
          <p:nvPr/>
        </p:nvCxnSpPr>
        <p:spPr>
          <a:xfrm flipV="1">
            <a:off x="9216405" y="4739017"/>
            <a:ext cx="725673" cy="1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AD5A129-8296-C5C1-4EAA-19E4A2F7BB6F}"/>
              </a:ext>
            </a:extLst>
          </p:cNvPr>
          <p:cNvCxnSpPr>
            <a:cxnSpLocks/>
          </p:cNvCxnSpPr>
          <p:nvPr/>
        </p:nvCxnSpPr>
        <p:spPr>
          <a:xfrm flipV="1">
            <a:off x="9183527" y="5955713"/>
            <a:ext cx="725673" cy="1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ABCC912-71B8-7269-0DE3-9D4761BE73C4}"/>
              </a:ext>
            </a:extLst>
          </p:cNvPr>
          <p:cNvCxnSpPr>
            <a:cxnSpLocks/>
          </p:cNvCxnSpPr>
          <p:nvPr/>
        </p:nvCxnSpPr>
        <p:spPr>
          <a:xfrm>
            <a:off x="10929323" y="2581158"/>
            <a:ext cx="0" cy="5683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21762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F7782D-D81D-C074-5D49-E93E2800E970}"/>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3682D3B3-FB12-D9C2-3498-C30D74472EAC}"/>
              </a:ext>
            </a:extLst>
          </p:cNvPr>
          <p:cNvSpPr>
            <a:spLocks noGrp="1"/>
          </p:cNvSpPr>
          <p:nvPr>
            <p:ph type="title"/>
          </p:nvPr>
        </p:nvSpPr>
        <p:spPr/>
        <p:txBody>
          <a:bodyPr/>
          <a:lstStyle/>
          <a:p>
            <a:r>
              <a:rPr lang="en-US"/>
              <a:t>INCLUDED STUDIES BY PICO QUESTION</a:t>
            </a:r>
          </a:p>
        </p:txBody>
      </p:sp>
      <p:sp>
        <p:nvSpPr>
          <p:cNvPr id="4" name="Text Placeholder 3">
            <a:extLst>
              <a:ext uri="{FF2B5EF4-FFF2-40B4-BE49-F238E27FC236}">
                <a16:creationId xmlns:a16="http://schemas.microsoft.com/office/drawing/2014/main" id="{B69ABBA9-26DE-3AC0-3BB1-FF2C5F250333}"/>
              </a:ext>
            </a:extLst>
          </p:cNvPr>
          <p:cNvSpPr>
            <a:spLocks noGrp="1"/>
          </p:cNvSpPr>
          <p:nvPr>
            <p:ph type="body" sz="half" idx="1"/>
          </p:nvPr>
        </p:nvSpPr>
        <p:spPr/>
        <p:txBody>
          <a:bodyPr/>
          <a:lstStyle/>
          <a:p>
            <a:endParaRPr lang="en-US"/>
          </a:p>
        </p:txBody>
      </p:sp>
      <p:graphicFrame>
        <p:nvGraphicFramePr>
          <p:cNvPr id="5" name="Table 4">
            <a:extLst>
              <a:ext uri="{FF2B5EF4-FFF2-40B4-BE49-F238E27FC236}">
                <a16:creationId xmlns:a16="http://schemas.microsoft.com/office/drawing/2014/main" id="{07D4D204-C4A3-D4FE-07BF-793E11549411}"/>
              </a:ext>
            </a:extLst>
          </p:cNvPr>
          <p:cNvGraphicFramePr>
            <a:graphicFrameLocks noGrp="1"/>
          </p:cNvGraphicFramePr>
          <p:nvPr/>
        </p:nvGraphicFramePr>
        <p:xfrm>
          <a:off x="0" y="1098992"/>
          <a:ext cx="12192001" cy="5395806"/>
        </p:xfrm>
        <a:graphic>
          <a:graphicData uri="http://schemas.openxmlformats.org/drawingml/2006/table">
            <a:tbl>
              <a:tblPr firstRow="1" bandRow="1">
                <a:tableStyleId>{93296810-A885-4BE3-A3E7-6D5BEEA58F35}</a:tableStyleId>
              </a:tblPr>
              <a:tblGrid>
                <a:gridCol w="1269886">
                  <a:extLst>
                    <a:ext uri="{9D8B030D-6E8A-4147-A177-3AD203B41FA5}">
                      <a16:colId xmlns:a16="http://schemas.microsoft.com/office/drawing/2014/main" val="1383713427"/>
                    </a:ext>
                  </a:extLst>
                </a:gridCol>
                <a:gridCol w="7545209">
                  <a:extLst>
                    <a:ext uri="{9D8B030D-6E8A-4147-A177-3AD203B41FA5}">
                      <a16:colId xmlns:a16="http://schemas.microsoft.com/office/drawing/2014/main" val="2598615017"/>
                    </a:ext>
                  </a:extLst>
                </a:gridCol>
                <a:gridCol w="3376906">
                  <a:extLst>
                    <a:ext uri="{9D8B030D-6E8A-4147-A177-3AD203B41FA5}">
                      <a16:colId xmlns:a16="http://schemas.microsoft.com/office/drawing/2014/main" val="3392715082"/>
                    </a:ext>
                  </a:extLst>
                </a:gridCol>
              </a:tblGrid>
              <a:tr h="806129">
                <a:tc>
                  <a:txBody>
                    <a:bodyPr/>
                    <a:lstStyle/>
                    <a:p>
                      <a:pPr algn="ctr"/>
                      <a:r>
                        <a:rPr lang="en-US" sz="1800">
                          <a:solidFill>
                            <a:srgbClr val="FFFFFF"/>
                          </a:solidFill>
                          <a:latin typeface="Calibri"/>
                        </a:rPr>
                        <a:t>PICO Question #</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934379"/>
                    </a:solidFill>
                  </a:tcPr>
                </a:tc>
                <a:tc>
                  <a:txBody>
                    <a:bodyPr/>
                    <a:lstStyle/>
                    <a:p>
                      <a:pPr algn="ctr"/>
                      <a:r>
                        <a:rPr lang="en-US" sz="1800">
                          <a:solidFill>
                            <a:srgbClr val="FFFFFF"/>
                          </a:solidFill>
                          <a:latin typeface="Calibri"/>
                        </a:rPr>
                        <a:t>PICO domain</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934379"/>
                    </a:solidFill>
                  </a:tcPr>
                </a:tc>
                <a:tc>
                  <a:txBody>
                    <a:bodyPr/>
                    <a:lstStyle/>
                    <a:p>
                      <a:pPr algn="ctr"/>
                      <a:r>
                        <a:rPr lang="en-US" sz="1800">
                          <a:solidFill>
                            <a:srgbClr val="FFFFFF"/>
                          </a:solidFill>
                          <a:latin typeface="Calibri"/>
                        </a:rPr>
                        <a:t>Number of intervention studies included in GRADE assessment</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934379"/>
                    </a:solidFill>
                  </a:tcPr>
                </a:tc>
                <a:extLst>
                  <a:ext uri="{0D108BD9-81ED-4DB2-BD59-A6C34878D82A}">
                    <a16:rowId xmlns:a16="http://schemas.microsoft.com/office/drawing/2014/main" val="475089534"/>
                  </a:ext>
                </a:extLst>
              </a:tr>
              <a:tr h="642982">
                <a:tc>
                  <a:txBody>
                    <a:bodyPr/>
                    <a:lstStyle/>
                    <a:p>
                      <a:pPr algn="ctr"/>
                      <a:r>
                        <a:rPr lang="en-US" sz="1800">
                          <a:latin typeface="Calibri"/>
                        </a:rPr>
                        <a:t>1 </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r>
                        <a:rPr lang="en-US" sz="1800" b="0">
                          <a:latin typeface="Calibri"/>
                        </a:rPr>
                        <a:t>Girl-centered approach (asset/skill-building programs, mentorship, non-formal education, CSE)</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pPr lvl="0" algn="ctr">
                        <a:spcAft>
                          <a:spcPts val="0"/>
                        </a:spcAft>
                        <a:buNone/>
                      </a:pPr>
                      <a:r>
                        <a:rPr lang="en-US" sz="1800">
                          <a:effectLst/>
                          <a:latin typeface="Calibri"/>
                        </a:rPr>
                        <a:t>N=17</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extLst>
                  <a:ext uri="{0D108BD9-81ED-4DB2-BD59-A6C34878D82A}">
                    <a16:rowId xmlns:a16="http://schemas.microsoft.com/office/drawing/2014/main" val="1128519250"/>
                  </a:ext>
                </a:extLst>
              </a:tr>
              <a:tr h="642982">
                <a:tc>
                  <a:txBody>
                    <a:bodyPr/>
                    <a:lstStyle/>
                    <a:p>
                      <a:pPr algn="ctr"/>
                      <a:r>
                        <a:rPr lang="en-US" sz="1800">
                          <a:latin typeface="Calibri"/>
                        </a:rPr>
                        <a:t>2</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tc>
                  <a:txBody>
                    <a:bodyPr/>
                    <a:lstStyle/>
                    <a:p>
                      <a:r>
                        <a:rPr lang="en-US" sz="1800">
                          <a:latin typeface="Calibri"/>
                        </a:rPr>
                        <a:t>Attitudes, norms, and behavior change approaches engaging men and boys, parents/guardians, others community members</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tc>
                  <a:txBody>
                    <a:bodyPr/>
                    <a:lstStyle/>
                    <a:p>
                      <a:pPr lvl="0" algn="ctr">
                        <a:spcAft>
                          <a:spcPts val="0"/>
                        </a:spcAft>
                        <a:buNone/>
                      </a:pPr>
                      <a:r>
                        <a:rPr lang="en-US" sz="1800">
                          <a:effectLst/>
                          <a:latin typeface="Calibri"/>
                        </a:rPr>
                        <a:t>N=8</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extLst>
                  <a:ext uri="{0D108BD9-81ED-4DB2-BD59-A6C34878D82A}">
                    <a16:rowId xmlns:a16="http://schemas.microsoft.com/office/drawing/2014/main" val="4078065044"/>
                  </a:ext>
                </a:extLst>
              </a:tr>
              <a:tr h="476362">
                <a:tc>
                  <a:txBody>
                    <a:bodyPr/>
                    <a:lstStyle/>
                    <a:p>
                      <a:pPr algn="ctr"/>
                      <a:r>
                        <a:rPr lang="en-US" sz="1800">
                          <a:latin typeface="Calibri"/>
                        </a:rPr>
                        <a:t>3</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r>
                        <a:rPr lang="en-US" sz="1800">
                          <a:latin typeface="Calibri"/>
                        </a:rPr>
                        <a:t>Mobilizing leadership for social norms change</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pPr lvl="0" algn="ctr">
                        <a:spcAft>
                          <a:spcPts val="0"/>
                        </a:spcAft>
                        <a:buNone/>
                      </a:pPr>
                      <a:r>
                        <a:rPr lang="en-US" sz="1800">
                          <a:effectLst/>
                          <a:latin typeface="Calibri"/>
                        </a:rPr>
                        <a:t>N=4​</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extLst>
                  <a:ext uri="{0D108BD9-81ED-4DB2-BD59-A6C34878D82A}">
                    <a16:rowId xmlns:a16="http://schemas.microsoft.com/office/drawing/2014/main" val="4010867076"/>
                  </a:ext>
                </a:extLst>
              </a:tr>
              <a:tr h="476362">
                <a:tc>
                  <a:txBody>
                    <a:bodyPr/>
                    <a:lstStyle/>
                    <a:p>
                      <a:pPr algn="ctr"/>
                      <a:r>
                        <a:rPr lang="en-US" sz="1800">
                          <a:highlight>
                            <a:srgbClr val="FFFF00"/>
                          </a:highlight>
                          <a:latin typeface="Calibri"/>
                        </a:rPr>
                        <a:t>4</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tc>
                  <a:txBody>
                    <a:bodyPr/>
                    <a:lstStyle/>
                    <a:p>
                      <a:r>
                        <a:rPr lang="en-US" sz="1800">
                          <a:highlight>
                            <a:srgbClr val="FFFF00"/>
                          </a:highlight>
                          <a:latin typeface="Calibri"/>
                        </a:rPr>
                        <a:t>Financial or in-kind incentives to families of adolescent girls</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tc>
                  <a:txBody>
                    <a:bodyPr/>
                    <a:lstStyle/>
                    <a:p>
                      <a:pPr lvl="0" algn="ctr">
                        <a:spcAft>
                          <a:spcPts val="0"/>
                        </a:spcAft>
                        <a:buNone/>
                      </a:pPr>
                      <a:r>
                        <a:rPr lang="en-US" sz="1800">
                          <a:effectLst/>
                          <a:highlight>
                            <a:srgbClr val="FFFF00"/>
                          </a:highlight>
                          <a:latin typeface="Calibri"/>
                        </a:rPr>
                        <a:t>N=14​</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extLst>
                  <a:ext uri="{0D108BD9-81ED-4DB2-BD59-A6C34878D82A}">
                    <a16:rowId xmlns:a16="http://schemas.microsoft.com/office/drawing/2014/main" val="2794562747"/>
                  </a:ext>
                </a:extLst>
              </a:tr>
              <a:tr h="476362">
                <a:tc>
                  <a:txBody>
                    <a:bodyPr/>
                    <a:lstStyle/>
                    <a:p>
                      <a:pPr algn="ctr"/>
                      <a:r>
                        <a:rPr lang="en-US" sz="1800">
                          <a:highlight>
                            <a:srgbClr val="FFFF00"/>
                          </a:highlight>
                          <a:latin typeface="Calibri"/>
                        </a:rPr>
                        <a:t>5</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r>
                        <a:rPr lang="en-US" sz="1800">
                          <a:highlight>
                            <a:srgbClr val="FFFF00"/>
                          </a:highlight>
                          <a:latin typeface="Calibri"/>
                        </a:rPr>
                        <a:t>Improved educational environment/school-based approaches</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pPr lvl="0" algn="ctr">
                        <a:spcAft>
                          <a:spcPts val="0"/>
                        </a:spcAft>
                        <a:buNone/>
                      </a:pPr>
                      <a:r>
                        <a:rPr lang="en-US" sz="1800">
                          <a:effectLst/>
                          <a:highlight>
                            <a:srgbClr val="FFFF00"/>
                          </a:highlight>
                          <a:latin typeface="Calibri"/>
                        </a:rPr>
                        <a:t>N=17</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extLst>
                  <a:ext uri="{0D108BD9-81ED-4DB2-BD59-A6C34878D82A}">
                    <a16:rowId xmlns:a16="http://schemas.microsoft.com/office/drawing/2014/main" val="1773119536"/>
                  </a:ext>
                </a:extLst>
              </a:tr>
              <a:tr h="436689">
                <a:tc>
                  <a:txBody>
                    <a:bodyPr/>
                    <a:lstStyle/>
                    <a:p>
                      <a:pPr algn="ctr"/>
                      <a:r>
                        <a:rPr lang="en-US" sz="1800">
                          <a:highlight>
                            <a:srgbClr val="FFFF00"/>
                          </a:highlight>
                          <a:latin typeface="Calibri"/>
                        </a:rPr>
                        <a:t>6</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tc>
                  <a:txBody>
                    <a:bodyPr/>
                    <a:lstStyle/>
                    <a:p>
                      <a:r>
                        <a:rPr lang="en-US" sz="1800">
                          <a:highlight>
                            <a:srgbClr val="FFFF00"/>
                          </a:highlight>
                          <a:latin typeface="Calibri"/>
                        </a:rPr>
                        <a:t>Approaches focused on girls' economic empowerment </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tc>
                  <a:txBody>
                    <a:bodyPr/>
                    <a:lstStyle/>
                    <a:p>
                      <a:pPr lvl="0" algn="ctr">
                        <a:spcAft>
                          <a:spcPts val="0"/>
                        </a:spcAft>
                        <a:buNone/>
                      </a:pPr>
                      <a:r>
                        <a:rPr lang="en-US" sz="1800">
                          <a:effectLst/>
                          <a:highlight>
                            <a:srgbClr val="FFFF00"/>
                          </a:highlight>
                          <a:latin typeface="Calibri"/>
                        </a:rPr>
                        <a:t>N=11​</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extLst>
                  <a:ext uri="{0D108BD9-81ED-4DB2-BD59-A6C34878D82A}">
                    <a16:rowId xmlns:a16="http://schemas.microsoft.com/office/drawing/2014/main" val="2360942061"/>
                  </a:ext>
                </a:extLst>
              </a:tr>
              <a:tr h="367216">
                <a:tc>
                  <a:txBody>
                    <a:bodyPr/>
                    <a:lstStyle/>
                    <a:p>
                      <a:pPr algn="ctr"/>
                      <a:r>
                        <a:rPr lang="en-US" sz="1800">
                          <a:latin typeface="Calibri"/>
                        </a:rPr>
                        <a:t>7</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r>
                        <a:rPr lang="en-US" sz="1800">
                          <a:latin typeface="Calibri"/>
                        </a:rPr>
                        <a:t>Interventions for married girls</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pPr lvl="0" algn="ctr">
                        <a:spcAft>
                          <a:spcPts val="0"/>
                        </a:spcAft>
                        <a:buNone/>
                      </a:pPr>
                      <a:r>
                        <a:rPr lang="en-US" sz="1800">
                          <a:effectLst/>
                          <a:latin typeface="Calibri"/>
                        </a:rPr>
                        <a:t>N=6​</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extLst>
                  <a:ext uri="{0D108BD9-81ED-4DB2-BD59-A6C34878D82A}">
                    <a16:rowId xmlns:a16="http://schemas.microsoft.com/office/drawing/2014/main" val="1218506724"/>
                  </a:ext>
                </a:extLst>
              </a:tr>
              <a:tr h="476362">
                <a:tc>
                  <a:txBody>
                    <a:bodyPr/>
                    <a:lstStyle/>
                    <a:p>
                      <a:pPr algn="ctr"/>
                      <a:r>
                        <a:rPr lang="en-US" sz="1800">
                          <a:latin typeface="Calibri"/>
                        </a:rPr>
                        <a:t>8</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tc>
                  <a:txBody>
                    <a:bodyPr/>
                    <a:lstStyle/>
                    <a:p>
                      <a:r>
                        <a:rPr lang="en-US" sz="1800">
                          <a:latin typeface="Calibri"/>
                        </a:rPr>
                        <a:t>Existence of child marriage prevention laws</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tc>
                  <a:txBody>
                    <a:bodyPr/>
                    <a:lstStyle/>
                    <a:p>
                      <a:pPr lvl="0" algn="ctr">
                        <a:spcAft>
                          <a:spcPts val="0"/>
                        </a:spcAft>
                        <a:buNone/>
                      </a:pPr>
                      <a:r>
                        <a:rPr lang="en-US" sz="1800">
                          <a:effectLst/>
                          <a:latin typeface="Calibri"/>
                        </a:rPr>
                        <a:t>N=3​</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F5E7F0"/>
                    </a:solidFill>
                  </a:tcPr>
                </a:tc>
                <a:extLst>
                  <a:ext uri="{0D108BD9-81ED-4DB2-BD59-A6C34878D82A}">
                    <a16:rowId xmlns:a16="http://schemas.microsoft.com/office/drawing/2014/main" val="533066976"/>
                  </a:ext>
                </a:extLst>
              </a:tr>
              <a:tr h="594360">
                <a:tc>
                  <a:txBody>
                    <a:bodyPr/>
                    <a:lstStyle/>
                    <a:p>
                      <a:pPr algn="ctr"/>
                      <a:r>
                        <a:rPr lang="en-US" sz="1800">
                          <a:latin typeface="Calibri"/>
                        </a:rPr>
                        <a:t>9</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r>
                        <a:rPr lang="en-US" sz="1800">
                          <a:latin typeface="Calibri"/>
                        </a:rPr>
                        <a:t>Meaningful engagement of young people in design, implementation, and/or monitoring of </a:t>
                      </a:r>
                      <a:r>
                        <a:rPr lang="en-US" sz="1800" err="1">
                          <a:latin typeface="Calibri"/>
                        </a:rPr>
                        <a:t>programmes</a:t>
                      </a:r>
                      <a:endParaRPr lang="en-US" sz="1800">
                        <a:latin typeface="Calibri"/>
                      </a:endParaRP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tc>
                  <a:txBody>
                    <a:bodyPr/>
                    <a:lstStyle/>
                    <a:p>
                      <a:pPr lvl="0" algn="ctr">
                        <a:spcAft>
                          <a:spcPts val="0"/>
                        </a:spcAft>
                        <a:buNone/>
                      </a:pPr>
                      <a:r>
                        <a:rPr lang="en-US" sz="1800">
                          <a:effectLst/>
                          <a:latin typeface="Calibri"/>
                        </a:rPr>
                        <a:t>N=4​</a:t>
                      </a:r>
                    </a:p>
                  </a:txBody>
                  <a:tcPr marL="45720" marR="45720" marT="22860" marB="22860" anchor="ctr">
                    <a:lnL w="12700" cap="flat" cmpd="sng" algn="ctr">
                      <a:solidFill>
                        <a:srgbClr val="934379"/>
                      </a:solidFill>
                      <a:prstDash val="solid"/>
                      <a:round/>
                      <a:headEnd type="none" w="med" len="med"/>
                      <a:tailEnd type="none" w="med" len="med"/>
                    </a:lnL>
                    <a:lnR w="12700" cap="flat" cmpd="sng" algn="ctr">
                      <a:solidFill>
                        <a:srgbClr val="934379"/>
                      </a:solidFill>
                      <a:prstDash val="solid"/>
                      <a:round/>
                      <a:headEnd type="none" w="med" len="med"/>
                      <a:tailEnd type="none" w="med" len="med"/>
                    </a:lnR>
                    <a:lnT w="12700" cap="flat" cmpd="sng" algn="ctr">
                      <a:solidFill>
                        <a:srgbClr val="934379"/>
                      </a:solidFill>
                      <a:prstDash val="solid"/>
                      <a:round/>
                      <a:headEnd type="none" w="med" len="med"/>
                      <a:tailEnd type="none" w="med" len="med"/>
                    </a:lnT>
                    <a:lnB w="12700" cap="flat" cmpd="sng" algn="ctr">
                      <a:solidFill>
                        <a:srgbClr val="934379"/>
                      </a:solidFill>
                      <a:prstDash val="solid"/>
                      <a:round/>
                      <a:headEnd type="none" w="med" len="med"/>
                      <a:tailEnd type="none" w="med" len="med"/>
                    </a:lnB>
                    <a:lnTlToBr w="12700" cmpd="sng">
                      <a:noFill/>
                      <a:prstDash val="solid"/>
                    </a:lnTlToBr>
                    <a:lnBlToTr w="12700" cmpd="sng">
                      <a:noFill/>
                      <a:prstDash val="solid"/>
                    </a:lnBlToTr>
                    <a:solidFill>
                      <a:srgbClr val="E9CDE0"/>
                    </a:solidFill>
                  </a:tcPr>
                </a:tc>
                <a:extLst>
                  <a:ext uri="{0D108BD9-81ED-4DB2-BD59-A6C34878D82A}">
                    <a16:rowId xmlns:a16="http://schemas.microsoft.com/office/drawing/2014/main" val="1352121366"/>
                  </a:ext>
                </a:extLst>
              </a:tr>
            </a:tbl>
          </a:graphicData>
        </a:graphic>
      </p:graphicFrame>
    </p:spTree>
    <p:extLst>
      <p:ext uri="{BB962C8B-B14F-4D97-AF65-F5344CB8AC3E}">
        <p14:creationId xmlns:p14="http://schemas.microsoft.com/office/powerpoint/2010/main" val="154383865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892045-DC2E-BEE8-6142-A638203205E7}"/>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3DD96F51-93F0-90E1-D8C5-EDB26A4FB897}"/>
              </a:ext>
            </a:extLst>
          </p:cNvPr>
          <p:cNvSpPr>
            <a:spLocks noGrp="1"/>
          </p:cNvSpPr>
          <p:nvPr>
            <p:ph type="title"/>
          </p:nvPr>
        </p:nvSpPr>
        <p:spPr/>
        <p:txBody>
          <a:bodyPr/>
          <a:lstStyle/>
          <a:p>
            <a:r>
              <a:rPr lang="en-US"/>
              <a:t>OVERALL SUMMARY OF EVIDENCE</a:t>
            </a:r>
          </a:p>
        </p:txBody>
      </p:sp>
      <p:sp>
        <p:nvSpPr>
          <p:cNvPr id="4" name="Text Placeholder 3">
            <a:extLst>
              <a:ext uri="{FF2B5EF4-FFF2-40B4-BE49-F238E27FC236}">
                <a16:creationId xmlns:a16="http://schemas.microsoft.com/office/drawing/2014/main" id="{D2948147-5112-1664-948B-8A827BD3BFDA}"/>
              </a:ext>
            </a:extLst>
          </p:cNvPr>
          <p:cNvSpPr>
            <a:spLocks noGrp="1"/>
          </p:cNvSpPr>
          <p:nvPr>
            <p:ph type="body" sz="half" idx="1"/>
          </p:nvPr>
        </p:nvSpPr>
        <p:spPr/>
        <p:txBody>
          <a:bodyPr lIns="45720" tIns="22860" rIns="45720" bIns="22860" anchor="t"/>
          <a:lstStyle/>
          <a:p>
            <a:r>
              <a:rPr lang="en-US" sz="2700">
                <a:solidFill>
                  <a:srgbClr val="934379"/>
                </a:solidFill>
              </a:rPr>
              <a:t>Fairly </a:t>
            </a:r>
            <a:r>
              <a:rPr lang="en-US" sz="2700" u="sng">
                <a:solidFill>
                  <a:srgbClr val="934379"/>
                </a:solidFill>
              </a:rPr>
              <a:t>large number of studies</a:t>
            </a:r>
            <a:r>
              <a:rPr lang="en-US" sz="2700">
                <a:solidFill>
                  <a:srgbClr val="934379"/>
                </a:solidFill>
              </a:rPr>
              <a:t> but </a:t>
            </a:r>
            <a:r>
              <a:rPr lang="en-US" sz="2700" u="sng">
                <a:solidFill>
                  <a:srgbClr val="934379"/>
                </a:solidFill>
              </a:rPr>
              <a:t>low quality of evidence </a:t>
            </a:r>
            <a:r>
              <a:rPr lang="en-US" sz="2700">
                <a:solidFill>
                  <a:srgbClr val="934379"/>
                </a:solidFill>
              </a:rPr>
              <a:t>for PICO 1 (Girls’ empowerment; N=18) and PICO 2 (Community engagement; N=8)</a:t>
            </a:r>
          </a:p>
          <a:p>
            <a:r>
              <a:rPr lang="en-US" sz="2700">
                <a:solidFill>
                  <a:srgbClr val="934379"/>
                </a:solidFill>
              </a:rPr>
              <a:t>Fairly </a:t>
            </a:r>
            <a:r>
              <a:rPr lang="en-US" sz="2700" u="sng">
                <a:solidFill>
                  <a:srgbClr val="934379"/>
                </a:solidFill>
              </a:rPr>
              <a:t>large number of studies</a:t>
            </a:r>
            <a:r>
              <a:rPr lang="en-US" sz="2700">
                <a:solidFill>
                  <a:srgbClr val="934379"/>
                </a:solidFill>
              </a:rPr>
              <a:t> and </a:t>
            </a:r>
            <a:r>
              <a:rPr lang="en-US" sz="2700" u="sng">
                <a:solidFill>
                  <a:srgbClr val="934379"/>
                </a:solidFill>
              </a:rPr>
              <a:t>moderate quality evidence </a:t>
            </a:r>
            <a:r>
              <a:rPr lang="en-US" sz="2700">
                <a:solidFill>
                  <a:srgbClr val="934379"/>
                </a:solidFill>
              </a:rPr>
              <a:t>for PICO 4 (Incentives; N=14), PICO 5 (Educational opportunities; N=12), PICO 6 (Economic empowerment; N=11)</a:t>
            </a:r>
          </a:p>
          <a:p>
            <a:r>
              <a:rPr lang="en-US" sz="2700">
                <a:solidFill>
                  <a:srgbClr val="934379"/>
                </a:solidFill>
              </a:rPr>
              <a:t> Very </a:t>
            </a:r>
            <a:r>
              <a:rPr lang="en-US" sz="2700" u="sng">
                <a:solidFill>
                  <a:srgbClr val="934379"/>
                </a:solidFill>
              </a:rPr>
              <a:t>few studies</a:t>
            </a:r>
            <a:r>
              <a:rPr lang="en-US" sz="2700">
                <a:solidFill>
                  <a:srgbClr val="934379"/>
                </a:solidFill>
              </a:rPr>
              <a:t> and </a:t>
            </a:r>
            <a:r>
              <a:rPr lang="en-US" sz="2700" u="sng">
                <a:solidFill>
                  <a:srgbClr val="934379"/>
                </a:solidFill>
              </a:rPr>
              <a:t>very low quality of evidence </a:t>
            </a:r>
            <a:r>
              <a:rPr lang="en-US" sz="2700">
                <a:solidFill>
                  <a:srgbClr val="934379"/>
                </a:solidFill>
              </a:rPr>
              <a:t>for PICO 3 (Leadership; N=4), PICO 7 (Married girls; N=6); PICO 8 (Laws; N=3), and PICO 9 (Youth engagement; N=4)</a:t>
            </a:r>
          </a:p>
          <a:p>
            <a:endParaRPr lang="en-US"/>
          </a:p>
          <a:p>
            <a:endParaRPr lang="en-US"/>
          </a:p>
          <a:p>
            <a:endParaRPr lang="en-US"/>
          </a:p>
          <a:p>
            <a:pPr marL="0" indent="0">
              <a:buNone/>
            </a:pPr>
            <a:endParaRPr lang="en-US"/>
          </a:p>
          <a:p>
            <a:endParaRPr lang="en-US"/>
          </a:p>
        </p:txBody>
      </p:sp>
    </p:spTree>
    <p:extLst>
      <p:ext uri="{BB962C8B-B14F-4D97-AF65-F5344CB8AC3E}">
        <p14:creationId xmlns:p14="http://schemas.microsoft.com/office/powerpoint/2010/main" val="192462785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13E10F-79FB-68A4-F49E-D6027AFBDA21}"/>
              </a:ext>
            </a:extLst>
          </p:cNvPr>
          <p:cNvSpPr>
            <a:spLocks noGrp="1"/>
          </p:cNvSpPr>
          <p:nvPr>
            <p:ph type="body" sz="quarter" idx="21"/>
          </p:nvPr>
        </p:nvSpPr>
        <p:spPr/>
        <p:txBody>
          <a:bodyPr/>
          <a:lstStyle/>
          <a:p>
            <a:endParaRPr lang="en-US"/>
          </a:p>
        </p:txBody>
      </p:sp>
      <p:sp>
        <p:nvSpPr>
          <p:cNvPr id="2" name="Title 1">
            <a:extLst>
              <a:ext uri="{FF2B5EF4-FFF2-40B4-BE49-F238E27FC236}">
                <a16:creationId xmlns:a16="http://schemas.microsoft.com/office/drawing/2014/main" id="{B200BF3B-43BD-2A52-5692-A9E347CE82D9}"/>
              </a:ext>
            </a:extLst>
          </p:cNvPr>
          <p:cNvSpPr>
            <a:spLocks noGrp="1"/>
          </p:cNvSpPr>
          <p:nvPr>
            <p:ph type="title"/>
          </p:nvPr>
        </p:nvSpPr>
        <p:spPr/>
        <p:txBody>
          <a:bodyPr lIns="45720" tIns="22860" rIns="45720" bIns="22860" anchor="ctr"/>
          <a:lstStyle/>
          <a:p>
            <a:r>
              <a:rPr lang="en-US"/>
              <a:t>PICO QUESTION 4</a:t>
            </a:r>
          </a:p>
        </p:txBody>
      </p:sp>
      <p:graphicFrame>
        <p:nvGraphicFramePr>
          <p:cNvPr id="5" name="Table 4">
            <a:extLst>
              <a:ext uri="{FF2B5EF4-FFF2-40B4-BE49-F238E27FC236}">
                <a16:creationId xmlns:a16="http://schemas.microsoft.com/office/drawing/2014/main" id="{028DCFB8-415F-FD1A-2586-ABA060564941}"/>
              </a:ext>
            </a:extLst>
          </p:cNvPr>
          <p:cNvGraphicFramePr>
            <a:graphicFrameLocks noGrp="1"/>
          </p:cNvGraphicFramePr>
          <p:nvPr/>
        </p:nvGraphicFramePr>
        <p:xfrm>
          <a:off x="272375" y="1668977"/>
          <a:ext cx="11653736" cy="3954583"/>
        </p:xfrm>
        <a:graphic>
          <a:graphicData uri="http://schemas.openxmlformats.org/drawingml/2006/table">
            <a:tbl>
              <a:tblPr bandRow="1">
                <a:tableStyleId>{5940675A-B579-460E-94D1-54222C63F5DA}</a:tableStyleId>
              </a:tblPr>
              <a:tblGrid>
                <a:gridCol w="2873161">
                  <a:extLst>
                    <a:ext uri="{9D8B030D-6E8A-4147-A177-3AD203B41FA5}">
                      <a16:colId xmlns:a16="http://schemas.microsoft.com/office/drawing/2014/main" val="3759205933"/>
                    </a:ext>
                  </a:extLst>
                </a:gridCol>
                <a:gridCol w="2104890">
                  <a:extLst>
                    <a:ext uri="{9D8B030D-6E8A-4147-A177-3AD203B41FA5}">
                      <a16:colId xmlns:a16="http://schemas.microsoft.com/office/drawing/2014/main" val="1881112615"/>
                    </a:ext>
                  </a:extLst>
                </a:gridCol>
                <a:gridCol w="2576838">
                  <a:extLst>
                    <a:ext uri="{9D8B030D-6E8A-4147-A177-3AD203B41FA5}">
                      <a16:colId xmlns:a16="http://schemas.microsoft.com/office/drawing/2014/main" val="3150265272"/>
                    </a:ext>
                  </a:extLst>
                </a:gridCol>
                <a:gridCol w="4098847">
                  <a:extLst>
                    <a:ext uri="{9D8B030D-6E8A-4147-A177-3AD203B41FA5}">
                      <a16:colId xmlns:a16="http://schemas.microsoft.com/office/drawing/2014/main" val="536291937"/>
                    </a:ext>
                  </a:extLst>
                </a:gridCol>
              </a:tblGrid>
              <a:tr h="686722">
                <a:tc>
                  <a:txBody>
                    <a:bodyPr/>
                    <a:lstStyle/>
                    <a:p>
                      <a:pPr marL="0" marR="0" algn="ctr">
                        <a:lnSpc>
                          <a:spcPct val="107000"/>
                        </a:lnSpc>
                        <a:spcBef>
                          <a:spcPts val="0"/>
                        </a:spcBef>
                        <a:spcAft>
                          <a:spcPts val="800"/>
                        </a:spcAft>
                      </a:pPr>
                      <a:r>
                        <a:rPr lang="en-US" sz="1600" b="1">
                          <a:solidFill>
                            <a:schemeClr val="tx1"/>
                          </a:solidFill>
                          <a:effectLst/>
                          <a:latin typeface="Calibri (Body)"/>
                        </a:rPr>
                        <a:t>Intervention (I)</a:t>
                      </a:r>
                      <a:endParaRPr lang="en-US" sz="1600" b="1">
                        <a:solidFill>
                          <a:schemeClr val="tx1"/>
                        </a:solidFill>
                        <a:effectLst/>
                        <a:latin typeface="Calibri (Body)"/>
                        <a:ea typeface="Calibri" panose="020F0502020204030204" pitchFamily="34" charset="0"/>
                      </a:endParaRPr>
                    </a:p>
                  </a:txBody>
                  <a:tcPr marL="31750" marR="31750" marT="31750" marB="31750" anchor="ctr">
                    <a:solidFill>
                      <a:schemeClr val="bg2"/>
                    </a:solidFill>
                  </a:tcPr>
                </a:tc>
                <a:tc>
                  <a:txBody>
                    <a:bodyPr/>
                    <a:lstStyle/>
                    <a:p>
                      <a:pPr marL="0" marR="0" algn="ctr">
                        <a:lnSpc>
                          <a:spcPct val="107000"/>
                        </a:lnSpc>
                        <a:spcBef>
                          <a:spcPts val="0"/>
                        </a:spcBef>
                        <a:spcAft>
                          <a:spcPts val="800"/>
                        </a:spcAft>
                      </a:pPr>
                      <a:r>
                        <a:rPr lang="en-US" sz="1600" b="1">
                          <a:solidFill>
                            <a:schemeClr val="tx1"/>
                          </a:solidFill>
                          <a:effectLst/>
                          <a:latin typeface="Calibri (Body)"/>
                        </a:rPr>
                        <a:t>Comparator (C)</a:t>
                      </a:r>
                      <a:endParaRPr lang="en-US" sz="1600" b="1">
                        <a:solidFill>
                          <a:schemeClr val="tx1"/>
                        </a:solidFill>
                        <a:effectLst/>
                        <a:latin typeface="Calibri (Body)"/>
                        <a:ea typeface="Calibri" panose="020F0502020204030204" pitchFamily="34" charset="0"/>
                      </a:endParaRPr>
                    </a:p>
                  </a:txBody>
                  <a:tcPr marL="31750" marR="31750" marT="31750" marB="31750" anchor="ctr">
                    <a:solidFill>
                      <a:schemeClr val="bg2"/>
                    </a:solidFill>
                  </a:tcPr>
                </a:tc>
                <a:tc>
                  <a:txBody>
                    <a:bodyPr/>
                    <a:lstStyle/>
                    <a:p>
                      <a:pPr marL="286385" marR="0" algn="l">
                        <a:lnSpc>
                          <a:spcPct val="107000"/>
                        </a:lnSpc>
                        <a:spcBef>
                          <a:spcPts val="0"/>
                        </a:spcBef>
                        <a:spcAft>
                          <a:spcPts val="1000"/>
                        </a:spcAft>
                      </a:pPr>
                      <a:r>
                        <a:rPr lang="en-US" sz="1600" b="1">
                          <a:solidFill>
                            <a:schemeClr val="tx1"/>
                          </a:solidFill>
                          <a:effectLst/>
                          <a:latin typeface="Calibri (Body)"/>
                        </a:rPr>
                        <a:t>Outcome (O)</a:t>
                      </a:r>
                      <a:endParaRPr lang="en-US" sz="1600" b="1">
                        <a:solidFill>
                          <a:schemeClr val="tx1"/>
                        </a:solidFill>
                        <a:effectLst/>
                        <a:latin typeface="Calibri (Body)"/>
                        <a:ea typeface="Calibri" panose="020F0502020204030204" pitchFamily="34" charset="0"/>
                      </a:endParaRPr>
                    </a:p>
                  </a:txBody>
                  <a:tcPr marL="36513" marR="36513" marT="0" marB="0" anchor="ctr">
                    <a:solidFill>
                      <a:schemeClr val="bg2"/>
                    </a:solidFill>
                  </a:tcPr>
                </a:tc>
                <a:tc>
                  <a:txBody>
                    <a:bodyPr/>
                    <a:lstStyle/>
                    <a:p>
                      <a:pPr marL="174625" marR="0" indent="0" algn="ctr">
                        <a:lnSpc>
                          <a:spcPct val="107000"/>
                        </a:lnSpc>
                        <a:spcBef>
                          <a:spcPts val="0"/>
                        </a:spcBef>
                        <a:spcAft>
                          <a:spcPts val="800"/>
                        </a:spcAft>
                      </a:pPr>
                      <a:r>
                        <a:rPr lang="en-US" sz="1600" b="1">
                          <a:solidFill>
                            <a:schemeClr val="tx1"/>
                          </a:solidFill>
                          <a:effectLst/>
                          <a:latin typeface="Calibri (Body)"/>
                        </a:rPr>
                        <a:t>Population (P)</a:t>
                      </a:r>
                      <a:endParaRPr lang="en-US" sz="1600" b="1">
                        <a:solidFill>
                          <a:schemeClr val="tx1"/>
                        </a:solidFill>
                        <a:effectLst/>
                        <a:latin typeface="Calibri (Body)"/>
                        <a:ea typeface="Calibri" panose="020F0502020204030204" pitchFamily="34" charset="0"/>
                      </a:endParaRPr>
                    </a:p>
                  </a:txBody>
                  <a:tcPr marL="31750" marR="31750" marT="31750" marB="31750" anchor="ctr">
                    <a:solidFill>
                      <a:schemeClr val="bg2"/>
                    </a:solidFill>
                  </a:tcPr>
                </a:tc>
                <a:extLst>
                  <a:ext uri="{0D108BD9-81ED-4DB2-BD59-A6C34878D82A}">
                    <a16:rowId xmlns:a16="http://schemas.microsoft.com/office/drawing/2014/main" val="3787807357"/>
                  </a:ext>
                </a:extLst>
              </a:tr>
              <a:tr h="3267861">
                <a:tc>
                  <a:txBody>
                    <a:bodyPr/>
                    <a:lstStyle/>
                    <a:p>
                      <a:pPr algn="l" rtl="0" fontAlgn="t">
                        <a:spcBef>
                          <a:spcPts val="0"/>
                        </a:spcBef>
                        <a:spcAft>
                          <a:spcPts val="0"/>
                        </a:spcAft>
                      </a:pPr>
                      <a:r>
                        <a:rPr lang="en-US" sz="1600" b="0" i="0" u="none" strike="noStrike">
                          <a:solidFill>
                            <a:srgbClr val="000000"/>
                          </a:solidFill>
                          <a:effectLst/>
                          <a:latin typeface="Calibri"/>
                        </a:rPr>
                        <a:t>Do the following types of incentives :</a:t>
                      </a:r>
                      <a:endParaRPr lang="en-US" sz="1600">
                        <a:effectLst/>
                      </a:endParaRPr>
                    </a:p>
                    <a:p>
                      <a:pPr lvl="1" algn="l" rtl="0" fontAlgn="base">
                        <a:spcBef>
                          <a:spcPts val="0"/>
                        </a:spcBef>
                        <a:spcAft>
                          <a:spcPts val="0"/>
                        </a:spcAft>
                        <a:buFont typeface="+mj-lt"/>
                        <a:buAutoNum type="arabicPeriod"/>
                      </a:pPr>
                      <a:r>
                        <a:rPr lang="en-US" sz="1600" b="0" i="0" u="none" strike="noStrike">
                          <a:solidFill>
                            <a:srgbClr val="000000"/>
                          </a:solidFill>
                          <a:effectLst/>
                          <a:latin typeface="Calibri"/>
                        </a:rPr>
                        <a:t>conditional financial incentives </a:t>
                      </a:r>
                    </a:p>
                    <a:p>
                      <a:pPr lvl="1" algn="l" rtl="0" fontAlgn="base">
                        <a:spcBef>
                          <a:spcPts val="0"/>
                        </a:spcBef>
                        <a:spcAft>
                          <a:spcPts val="0"/>
                        </a:spcAft>
                        <a:buFont typeface="+mj-lt"/>
                        <a:buAutoNum type="arabicPeriod"/>
                      </a:pPr>
                      <a:r>
                        <a:rPr lang="en-US" sz="1600" b="0" i="0" u="none" strike="noStrike">
                          <a:solidFill>
                            <a:srgbClr val="000000"/>
                          </a:solidFill>
                          <a:effectLst/>
                          <a:latin typeface="Calibri"/>
                        </a:rPr>
                        <a:t>unconditional financial incentives (labeled or otherwise)</a:t>
                      </a:r>
                    </a:p>
                    <a:p>
                      <a:pPr lvl="1" algn="l" rtl="0" fontAlgn="base">
                        <a:spcBef>
                          <a:spcPts val="0"/>
                        </a:spcBef>
                        <a:spcAft>
                          <a:spcPts val="0"/>
                        </a:spcAft>
                        <a:buFont typeface="+mj-lt"/>
                        <a:buAutoNum type="arabicPeriod"/>
                      </a:pPr>
                      <a:r>
                        <a:rPr lang="en-US" sz="1600" b="0" i="0" u="none" strike="noStrike">
                          <a:solidFill>
                            <a:srgbClr val="000000"/>
                          </a:solidFill>
                          <a:effectLst/>
                          <a:latin typeface="Calibri"/>
                        </a:rPr>
                        <a:t>non-financial incentives (e.g. recognition, penalties, livestock and other items that they value) </a:t>
                      </a:r>
                    </a:p>
                  </a:txBody>
                  <a:tcPr marL="31750" marR="31750" marT="31750" marB="31750"/>
                </a:tc>
                <a:tc>
                  <a:txBody>
                    <a:bodyPr/>
                    <a:lstStyle/>
                    <a:p>
                      <a:pPr algn="l" rtl="0" fontAlgn="base">
                        <a:spcBef>
                          <a:spcPts val="0"/>
                        </a:spcBef>
                        <a:spcAft>
                          <a:spcPts val="0"/>
                        </a:spcAft>
                        <a:buFont typeface="+mj-lt"/>
                        <a:buAutoNum type="arabicPeriod"/>
                      </a:pPr>
                      <a:r>
                        <a:rPr lang="en-US" sz="1600" b="0" i="0" u="none" strike="noStrike">
                          <a:solidFill>
                            <a:srgbClr val="000000"/>
                          </a:solidFill>
                          <a:effectLst/>
                          <a:latin typeface="Calibri"/>
                        </a:rPr>
                        <a:t> No intervention</a:t>
                      </a:r>
                    </a:p>
                    <a:p>
                      <a:pPr algn="l" rtl="0" fontAlgn="base">
                        <a:spcBef>
                          <a:spcPts val="0"/>
                        </a:spcBef>
                        <a:spcAft>
                          <a:spcPts val="0"/>
                        </a:spcAft>
                        <a:buFont typeface="+mj-lt"/>
                        <a:buAutoNum type="arabicPeriod"/>
                      </a:pPr>
                      <a:r>
                        <a:rPr lang="en-US" sz="1600" b="0" i="0" u="none" strike="noStrike">
                          <a:solidFill>
                            <a:srgbClr val="000000"/>
                          </a:solidFill>
                          <a:effectLst/>
                          <a:latin typeface="Calibri"/>
                        </a:rPr>
                        <a:t> Intervention without incentives</a:t>
                      </a:r>
                    </a:p>
                    <a:p>
                      <a:pPr algn="l" rtl="0" fontAlgn="base">
                        <a:spcBef>
                          <a:spcPts val="0"/>
                        </a:spcBef>
                        <a:spcAft>
                          <a:spcPts val="0"/>
                        </a:spcAft>
                        <a:buFont typeface="+mj-lt"/>
                        <a:buAutoNum type="arabicPeriod"/>
                      </a:pPr>
                      <a:r>
                        <a:rPr lang="en-US" sz="1600" b="0" i="0" u="none" strike="noStrike">
                          <a:solidFill>
                            <a:srgbClr val="000000"/>
                          </a:solidFill>
                          <a:effectLst/>
                          <a:latin typeface="Calibri"/>
                        </a:rPr>
                        <a:t> Interventions with incentives and another type of activity (i.e. “cash PLUS”)</a:t>
                      </a:r>
                    </a:p>
                  </a:txBody>
                  <a:tcPr marL="31750" marR="31750" marT="31750" marB="31750"/>
                </a:tc>
                <a:tc>
                  <a:txBody>
                    <a:bodyPr/>
                    <a:lstStyle/>
                    <a:p>
                      <a:pPr algn="l" rtl="0" fontAlgn="base">
                        <a:spcBef>
                          <a:spcPts val="0"/>
                        </a:spcBef>
                        <a:spcAft>
                          <a:spcPts val="0"/>
                        </a:spcAft>
                        <a:buFont typeface="+mj-lt"/>
                        <a:buAutoNum type="arabicPeriod"/>
                      </a:pPr>
                      <a:r>
                        <a:rPr lang="en-US" sz="1600" b="0" i="0" u="none" strike="noStrike">
                          <a:solidFill>
                            <a:srgbClr val="000000"/>
                          </a:solidFill>
                          <a:effectLst/>
                          <a:latin typeface="Calibri"/>
                        </a:rPr>
                        <a:t> Reduce child marriage</a:t>
                      </a:r>
                    </a:p>
                    <a:p>
                      <a:pPr algn="l" rtl="0" fontAlgn="base">
                        <a:spcBef>
                          <a:spcPts val="0"/>
                        </a:spcBef>
                        <a:spcAft>
                          <a:spcPts val="0"/>
                        </a:spcAft>
                        <a:buFont typeface="+mj-lt"/>
                        <a:buAutoNum type="arabicPeriod"/>
                      </a:pPr>
                      <a:r>
                        <a:rPr lang="en-US" sz="1600" b="0" i="1" u="none" strike="noStrike">
                          <a:solidFill>
                            <a:srgbClr val="000000"/>
                          </a:solidFill>
                          <a:effectLst/>
                          <a:latin typeface="Calibri"/>
                        </a:rPr>
                        <a:t> Increase school enrollment, attendance, and/or completion</a:t>
                      </a:r>
                    </a:p>
                    <a:p>
                      <a:pPr algn="l" rtl="0" fontAlgn="base">
                        <a:spcBef>
                          <a:spcPts val="0"/>
                        </a:spcBef>
                        <a:spcAft>
                          <a:spcPts val="0"/>
                        </a:spcAft>
                        <a:buFont typeface="+mj-lt"/>
                        <a:buAutoNum type="arabicPeriod"/>
                      </a:pPr>
                      <a:r>
                        <a:rPr lang="en-US" sz="1600" b="0" i="1" u="none" strike="noStrike">
                          <a:solidFill>
                            <a:srgbClr val="000000"/>
                          </a:solidFill>
                          <a:effectLst/>
                          <a:latin typeface="Calibri"/>
                        </a:rPr>
                        <a:t> Delay first pregnancy and/or birth</a:t>
                      </a:r>
                    </a:p>
                    <a:p>
                      <a:pPr algn="l" rtl="0" fontAlgn="base">
                        <a:spcBef>
                          <a:spcPts val="0"/>
                        </a:spcBef>
                        <a:spcAft>
                          <a:spcPts val="0"/>
                        </a:spcAft>
                        <a:buFont typeface="+mj-lt"/>
                        <a:buAutoNum type="arabicPeriod"/>
                      </a:pPr>
                      <a:r>
                        <a:rPr lang="en-US" sz="1600" b="0" i="1" u="none" strike="noStrike">
                          <a:solidFill>
                            <a:srgbClr val="000000"/>
                          </a:solidFill>
                          <a:effectLst/>
                          <a:latin typeface="Calibri"/>
                        </a:rPr>
                        <a:t> Lead to harms and/or unintended consequences</a:t>
                      </a:r>
                    </a:p>
                  </a:txBody>
                  <a:tcPr marL="36513" marR="36513" marT="22860" marB="22860"/>
                </a:tc>
                <a:tc>
                  <a:txBody>
                    <a:bodyPr/>
                    <a:lstStyle/>
                    <a:p>
                      <a:pPr algn="l" rtl="0" fontAlgn="base">
                        <a:spcBef>
                          <a:spcPts val="0"/>
                        </a:spcBef>
                        <a:spcAft>
                          <a:spcPts val="0"/>
                        </a:spcAft>
                        <a:buFont typeface="+mj-lt"/>
                        <a:buAutoNum type="arabicPeriod"/>
                      </a:pPr>
                      <a:r>
                        <a:rPr lang="en-US" sz="1600" b="0" i="0" u="none" strike="noStrike">
                          <a:solidFill>
                            <a:srgbClr val="000000"/>
                          </a:solidFill>
                          <a:effectLst/>
                          <a:latin typeface="Calibri"/>
                        </a:rPr>
                        <a:t> Households with a daughter under age 18 years</a:t>
                      </a:r>
                      <a:r>
                        <a:rPr lang="en-US" sz="1600" b="0" i="0" u="none" strike="noStrike" baseline="30000">
                          <a:solidFill>
                            <a:srgbClr val="000000"/>
                          </a:solidFill>
                          <a:effectLst/>
                          <a:latin typeface="Calibri"/>
                        </a:rPr>
                        <a:t>2</a:t>
                      </a:r>
                      <a:endParaRPr lang="en-US" sz="1600" b="0" i="0" u="none" strike="noStrike">
                        <a:solidFill>
                          <a:srgbClr val="000000"/>
                        </a:solidFill>
                        <a:effectLst/>
                        <a:latin typeface="Calibri" panose="020F0502020204030204" pitchFamily="34" charset="0"/>
                      </a:endParaRPr>
                    </a:p>
                    <a:p>
                      <a:pPr algn="l" rtl="0" fontAlgn="base">
                        <a:spcBef>
                          <a:spcPts val="0"/>
                        </a:spcBef>
                        <a:spcAft>
                          <a:spcPts val="0"/>
                        </a:spcAft>
                        <a:buFont typeface="+mj-lt"/>
                        <a:buAutoNum type="arabicPeriod"/>
                      </a:pPr>
                      <a:r>
                        <a:rPr lang="en-US" sz="1600" b="0" i="0" u="none" strike="noStrike">
                          <a:solidFill>
                            <a:srgbClr val="000000"/>
                          </a:solidFill>
                          <a:effectLst/>
                          <a:latin typeface="Calibri"/>
                        </a:rPr>
                        <a:t> Female caregiver of a daughter under age 18 years</a:t>
                      </a:r>
                      <a:r>
                        <a:rPr lang="en-US" sz="1600" b="0" i="0" u="none" strike="noStrike" baseline="30000">
                          <a:solidFill>
                            <a:srgbClr val="000000"/>
                          </a:solidFill>
                          <a:effectLst/>
                          <a:latin typeface="Calibri"/>
                        </a:rPr>
                        <a:t>2</a:t>
                      </a:r>
                      <a:endParaRPr lang="en-US" sz="1600" b="0" i="0" u="none" strike="noStrike">
                        <a:solidFill>
                          <a:srgbClr val="000000"/>
                        </a:solidFill>
                        <a:effectLst/>
                        <a:latin typeface="Calibri" panose="020F0502020204030204" pitchFamily="34" charset="0"/>
                      </a:endParaRPr>
                    </a:p>
                    <a:p>
                      <a:pPr algn="l" rtl="0" fontAlgn="base">
                        <a:spcBef>
                          <a:spcPts val="0"/>
                        </a:spcBef>
                        <a:spcAft>
                          <a:spcPts val="0"/>
                        </a:spcAft>
                        <a:buFont typeface="+mj-lt"/>
                        <a:buAutoNum type="arabicPeriod"/>
                      </a:pPr>
                      <a:r>
                        <a:rPr lang="en-US" sz="1600" b="0" i="0" u="none" strike="noStrike">
                          <a:solidFill>
                            <a:srgbClr val="000000"/>
                          </a:solidFill>
                          <a:effectLst/>
                          <a:latin typeface="Calibri"/>
                        </a:rPr>
                        <a:t> Girl under age 18 years</a:t>
                      </a:r>
                      <a:r>
                        <a:rPr lang="en-US" sz="1600" b="0" i="0" u="none" strike="noStrike" baseline="30000">
                          <a:solidFill>
                            <a:srgbClr val="000000"/>
                          </a:solidFill>
                          <a:effectLst/>
                          <a:latin typeface="Calibri"/>
                        </a:rPr>
                        <a:t>2</a:t>
                      </a:r>
                      <a:endParaRPr lang="en-US" sz="1600" b="0" i="0" u="none" strike="noStrike">
                        <a:solidFill>
                          <a:srgbClr val="000000"/>
                        </a:solidFill>
                        <a:effectLst/>
                        <a:latin typeface="Calibri" panose="020F0502020204030204" pitchFamily="34" charset="0"/>
                      </a:endParaRPr>
                    </a:p>
                    <a:p>
                      <a:pPr algn="l" rtl="0" fontAlgn="base">
                        <a:spcBef>
                          <a:spcPts val="0"/>
                        </a:spcBef>
                        <a:spcAft>
                          <a:spcPts val="0"/>
                        </a:spcAft>
                        <a:buFont typeface="+mj-lt"/>
                        <a:buAutoNum type="arabicPeriod"/>
                      </a:pPr>
                      <a:r>
                        <a:rPr lang="en-US" sz="1600" b="0" i="0" u="none" strike="noStrike">
                          <a:solidFill>
                            <a:srgbClr val="000000"/>
                          </a:solidFill>
                          <a:effectLst/>
                          <a:latin typeface="Calibri"/>
                        </a:rPr>
                        <a:t> Others involved in the approval or processing of marriages</a:t>
                      </a:r>
                      <a:r>
                        <a:rPr lang="en-US" sz="1600" b="0" i="0" u="none" strike="noStrike" baseline="30000">
                          <a:solidFill>
                            <a:srgbClr val="000000"/>
                          </a:solidFill>
                          <a:effectLst/>
                          <a:latin typeface="Calibri"/>
                        </a:rPr>
                        <a:t>2</a:t>
                      </a:r>
                      <a:endParaRPr lang="en-US" sz="1600" b="0" i="0" u="none" strike="noStrike">
                        <a:solidFill>
                          <a:srgbClr val="000000"/>
                        </a:solidFill>
                        <a:effectLst/>
                        <a:latin typeface="Calibri"/>
                      </a:endParaRPr>
                    </a:p>
                  </a:txBody>
                  <a:tcPr marL="31750" marR="31750" marT="31750" marB="31750"/>
                </a:tc>
                <a:extLst>
                  <a:ext uri="{0D108BD9-81ED-4DB2-BD59-A6C34878D82A}">
                    <a16:rowId xmlns:a16="http://schemas.microsoft.com/office/drawing/2014/main" val="4102719073"/>
                  </a:ext>
                </a:extLst>
              </a:tr>
            </a:tbl>
          </a:graphicData>
        </a:graphic>
      </p:graphicFrame>
    </p:spTree>
    <p:extLst>
      <p:ext uri="{BB962C8B-B14F-4D97-AF65-F5344CB8AC3E}">
        <p14:creationId xmlns:p14="http://schemas.microsoft.com/office/powerpoint/2010/main" val="51990536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E7F0"/>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A0E68D6-FCEE-D485-4D55-2EFED9277B25}"/>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A0489983-CD81-21B2-1E21-FFDB12653D1B}"/>
              </a:ext>
            </a:extLst>
          </p:cNvPr>
          <p:cNvSpPr>
            <a:spLocks noGrp="1"/>
          </p:cNvSpPr>
          <p:nvPr>
            <p:ph type="title"/>
          </p:nvPr>
        </p:nvSpPr>
        <p:spPr/>
        <p:txBody>
          <a:bodyPr/>
          <a:lstStyle/>
          <a:p>
            <a:r>
              <a:rPr lang="en-US"/>
              <a:t>PICO 4: KEY FINDINGS</a:t>
            </a:r>
          </a:p>
        </p:txBody>
      </p:sp>
      <p:sp>
        <p:nvSpPr>
          <p:cNvPr id="4" name="Text Placeholder 3">
            <a:extLst>
              <a:ext uri="{FF2B5EF4-FFF2-40B4-BE49-F238E27FC236}">
                <a16:creationId xmlns:a16="http://schemas.microsoft.com/office/drawing/2014/main" id="{3EA8ACBB-E996-A446-3EE7-49339B217C1E}"/>
              </a:ext>
            </a:extLst>
          </p:cNvPr>
          <p:cNvSpPr>
            <a:spLocks noGrp="1"/>
          </p:cNvSpPr>
          <p:nvPr>
            <p:ph type="body" sz="half" idx="1"/>
          </p:nvPr>
        </p:nvSpPr>
        <p:spPr/>
        <p:txBody>
          <a:bodyPr lIns="45720" tIns="22860" rIns="45720" bIns="22860" anchor="t"/>
          <a:lstStyle/>
          <a:p>
            <a:pPr marL="342900" indent="-342900">
              <a:buFont typeface="Arial"/>
              <a:buChar char="•"/>
            </a:pPr>
            <a:r>
              <a:rPr lang="en-US">
                <a:solidFill>
                  <a:srgbClr val="934379"/>
                </a:solidFill>
              </a:rPr>
              <a:t>Evidence most strongly supports cash transfers conditional on schooling</a:t>
            </a:r>
          </a:p>
          <a:p>
            <a:pPr marL="342900" indent="-342900">
              <a:buFont typeface="Arial"/>
              <a:buChar char="•"/>
            </a:pPr>
            <a:r>
              <a:rPr lang="en-US">
                <a:solidFill>
                  <a:srgbClr val="934379"/>
                </a:solidFill>
              </a:rPr>
              <a:t>Some studies involve cash transfers as a component of a social protection strategy (not explicitly tied to delayed marriage or school enrollment)</a:t>
            </a:r>
          </a:p>
          <a:p>
            <a:pPr marL="342900" indent="-342900">
              <a:buFont typeface="Arial"/>
              <a:buChar char="•"/>
            </a:pPr>
            <a:r>
              <a:rPr lang="en-US">
                <a:solidFill>
                  <a:srgbClr val="934379"/>
                </a:solidFill>
              </a:rPr>
              <a:t>Cash transfers may be a key strategy for addressing poverty as a driver of child marriage</a:t>
            </a:r>
          </a:p>
        </p:txBody>
      </p:sp>
    </p:spTree>
    <p:extLst>
      <p:ext uri="{BB962C8B-B14F-4D97-AF65-F5344CB8AC3E}">
        <p14:creationId xmlns:p14="http://schemas.microsoft.com/office/powerpoint/2010/main" val="65413133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0862771-FD61-13DC-A694-9EC2EF6CCFE4}"/>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A527A37C-23E5-BA5F-C9C5-56DD457502EE}"/>
              </a:ext>
            </a:extLst>
          </p:cNvPr>
          <p:cNvSpPr>
            <a:spLocks noGrp="1"/>
          </p:cNvSpPr>
          <p:nvPr>
            <p:ph type="title"/>
          </p:nvPr>
        </p:nvSpPr>
        <p:spPr/>
        <p:txBody>
          <a:bodyPr lIns="45720" tIns="22860" rIns="45720" bIns="22860" anchor="ctr"/>
          <a:lstStyle/>
          <a:p>
            <a:r>
              <a:rPr lang="en-US"/>
              <a:t>PICO 4: RECOMMENDATIONS FROM THE 2011 GUIDELINES</a:t>
            </a:r>
          </a:p>
        </p:txBody>
      </p:sp>
      <p:sp>
        <p:nvSpPr>
          <p:cNvPr id="2" name="Text Placeholder 1">
            <a:extLst>
              <a:ext uri="{FF2B5EF4-FFF2-40B4-BE49-F238E27FC236}">
                <a16:creationId xmlns:a16="http://schemas.microsoft.com/office/drawing/2014/main" id="{8EACF9F9-C4E1-7E52-5627-9F5E7F7339A3}"/>
              </a:ext>
            </a:extLst>
          </p:cNvPr>
          <p:cNvSpPr>
            <a:spLocks noGrp="1"/>
          </p:cNvSpPr>
          <p:nvPr>
            <p:ph type="body" sz="half" idx="1"/>
          </p:nvPr>
        </p:nvSpPr>
        <p:spPr>
          <a:xfrm>
            <a:off x="4159046" y="1789549"/>
            <a:ext cx="7594917" cy="4128006"/>
          </a:xfrm>
        </p:spPr>
        <p:txBody>
          <a:bodyPr/>
          <a:lstStyle/>
          <a:p>
            <a:pPr marL="0" indent="0">
              <a:buNone/>
            </a:pPr>
            <a:r>
              <a:rPr lang="en-US"/>
              <a:t>Possible considerations in light of new evidence:</a:t>
            </a:r>
          </a:p>
          <a:p>
            <a:r>
              <a:rPr lang="en-US"/>
              <a:t>Significantly more evidence available on this topic since 2011</a:t>
            </a:r>
          </a:p>
          <a:p>
            <a:r>
              <a:rPr lang="en-US"/>
              <a:t>Consider emphasizing importance of targeting high-risk segments of the population in particular?</a:t>
            </a:r>
          </a:p>
          <a:p>
            <a:endParaRPr lang="en-US"/>
          </a:p>
        </p:txBody>
      </p:sp>
      <p:sp>
        <p:nvSpPr>
          <p:cNvPr id="7" name="Rectangle 6">
            <a:extLst>
              <a:ext uri="{FF2B5EF4-FFF2-40B4-BE49-F238E27FC236}">
                <a16:creationId xmlns:a16="http://schemas.microsoft.com/office/drawing/2014/main" id="{43B01C6F-B3E7-C378-0B9D-A9505EBE7975}"/>
              </a:ext>
            </a:extLst>
          </p:cNvPr>
          <p:cNvSpPr/>
          <p:nvPr/>
        </p:nvSpPr>
        <p:spPr>
          <a:xfrm>
            <a:off x="2411" y="1344918"/>
            <a:ext cx="3517692" cy="5160387"/>
          </a:xfrm>
          <a:prstGeom prst="rect">
            <a:avLst/>
          </a:prstGeom>
          <a:solidFill>
            <a:srgbClr val="93437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Calibri" panose="020F0502020204030204"/>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Calibri" panose="020F0502020204030204"/>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Question 1.4 </a:t>
            </a:r>
            <a:endParaRPr kumimoji="0" lang="en-US" sz="6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Is there evidence that economic incentives for families are effective in delaying the marriage of girls under age 18? </a:t>
            </a:r>
            <a:endParaRPr kumimoji="0" lang="en-US" sz="6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Recommendation for action</a:t>
            </a:r>
            <a:endParaRPr kumimoji="0" lang="en-US" sz="6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No specific intervention is recommended. Please refer to the recommendation for research related to this question. </a:t>
            </a:r>
            <a:endParaRPr kumimoji="0" lang="en-US" sz="6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Recommendation for research</a:t>
            </a:r>
            <a:r>
              <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 Undertake research to determine the feasibility, effectiveness and long-term impact of economic incentives on adolescent girls and their families as a means of delaying the age of marriage until girls are 18 years of age.</a:t>
            </a:r>
            <a:endParaRPr kumimoji="0" lang="en-US" sz="600" b="0" i="0" u="none" strike="noStrike" kern="1200" cap="none" spc="0" normalizeH="0" baseline="0" noProof="0">
              <a:ln>
                <a:noFill/>
              </a:ln>
              <a:solidFill>
                <a:srgbClr val="FFFFFF"/>
              </a:solidFill>
              <a:effectLst/>
              <a:uLnTx/>
              <a:uFillTx/>
              <a:latin typeface="Calibri" panose="020F0502020204030204"/>
              <a:ea typeface="+mn-ea"/>
              <a:cs typeface="+mn-cs"/>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Helvetica Neue"/>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Segoe UI"/>
              <a:ea typeface="+mn-ea"/>
              <a:cs typeface="Segoe UI"/>
            </a:endParaRPr>
          </a:p>
        </p:txBody>
      </p:sp>
    </p:spTree>
    <p:extLst>
      <p:ext uri="{BB962C8B-B14F-4D97-AF65-F5344CB8AC3E}">
        <p14:creationId xmlns:p14="http://schemas.microsoft.com/office/powerpoint/2010/main" val="36585646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F4A11F0-4F77-B179-8EA0-AC1B950413B6}"/>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0E473245-8899-052C-D317-D2CC67469634}"/>
              </a:ext>
            </a:extLst>
          </p:cNvPr>
          <p:cNvSpPr>
            <a:spLocks noGrp="1"/>
          </p:cNvSpPr>
          <p:nvPr>
            <p:ph type="title"/>
          </p:nvPr>
        </p:nvSpPr>
        <p:spPr/>
        <p:txBody>
          <a:bodyPr lIns="45720" tIns="22860" rIns="45720" bIns="22860" anchor="ctr"/>
          <a:lstStyle/>
          <a:p>
            <a:r>
              <a:rPr lang="en-US"/>
              <a:t>PICO QUESTION 5</a:t>
            </a:r>
          </a:p>
        </p:txBody>
      </p:sp>
      <p:graphicFrame>
        <p:nvGraphicFramePr>
          <p:cNvPr id="5" name="Table 4">
            <a:extLst>
              <a:ext uri="{FF2B5EF4-FFF2-40B4-BE49-F238E27FC236}">
                <a16:creationId xmlns:a16="http://schemas.microsoft.com/office/drawing/2014/main" id="{CECA57E8-BA87-585D-FEAD-344784100210}"/>
              </a:ext>
            </a:extLst>
          </p:cNvPr>
          <p:cNvGraphicFramePr>
            <a:graphicFrameLocks noGrp="1"/>
          </p:cNvGraphicFramePr>
          <p:nvPr/>
        </p:nvGraphicFramePr>
        <p:xfrm>
          <a:off x="272375" y="1668978"/>
          <a:ext cx="11653737" cy="2234222"/>
        </p:xfrm>
        <a:graphic>
          <a:graphicData uri="http://schemas.openxmlformats.org/drawingml/2006/table">
            <a:tbl>
              <a:tblPr bandRow="1">
                <a:tableStyleId>{5940675A-B579-460E-94D1-54222C63F5DA}</a:tableStyleId>
              </a:tblPr>
              <a:tblGrid>
                <a:gridCol w="2254508">
                  <a:extLst>
                    <a:ext uri="{9D8B030D-6E8A-4147-A177-3AD203B41FA5}">
                      <a16:colId xmlns:a16="http://schemas.microsoft.com/office/drawing/2014/main" val="3759205933"/>
                    </a:ext>
                  </a:extLst>
                </a:gridCol>
                <a:gridCol w="3126828">
                  <a:extLst>
                    <a:ext uri="{9D8B030D-6E8A-4147-A177-3AD203B41FA5}">
                      <a16:colId xmlns:a16="http://schemas.microsoft.com/office/drawing/2014/main" val="1881112615"/>
                    </a:ext>
                  </a:extLst>
                </a:gridCol>
                <a:gridCol w="4802274">
                  <a:extLst>
                    <a:ext uri="{9D8B030D-6E8A-4147-A177-3AD203B41FA5}">
                      <a16:colId xmlns:a16="http://schemas.microsoft.com/office/drawing/2014/main" val="3150265272"/>
                    </a:ext>
                  </a:extLst>
                </a:gridCol>
                <a:gridCol w="1470127">
                  <a:extLst>
                    <a:ext uri="{9D8B030D-6E8A-4147-A177-3AD203B41FA5}">
                      <a16:colId xmlns:a16="http://schemas.microsoft.com/office/drawing/2014/main" val="536291937"/>
                    </a:ext>
                  </a:extLst>
                </a:gridCol>
              </a:tblGrid>
              <a:tr h="474518">
                <a:tc>
                  <a:txBody>
                    <a:bodyPr/>
                    <a:lstStyle/>
                    <a:p>
                      <a:pPr marL="0" marR="0" algn="ctr">
                        <a:lnSpc>
                          <a:spcPct val="107000"/>
                        </a:lnSpc>
                        <a:spcBef>
                          <a:spcPts val="0"/>
                        </a:spcBef>
                        <a:spcAft>
                          <a:spcPts val="800"/>
                        </a:spcAft>
                      </a:pPr>
                      <a:r>
                        <a:rPr lang="en-US" sz="1600" b="1">
                          <a:solidFill>
                            <a:schemeClr val="tx1"/>
                          </a:solidFill>
                          <a:effectLst/>
                          <a:latin typeface="Calibri (Body)"/>
                        </a:rPr>
                        <a:t>Intervention (I)</a:t>
                      </a:r>
                      <a:endParaRPr lang="en-US" sz="1600" b="1">
                        <a:solidFill>
                          <a:schemeClr val="tx1"/>
                        </a:solidFill>
                        <a:effectLst/>
                        <a:latin typeface="Calibri (Body)"/>
                        <a:ea typeface="Calibri" panose="020F0502020204030204" pitchFamily="34" charset="0"/>
                      </a:endParaRPr>
                    </a:p>
                  </a:txBody>
                  <a:tcPr marL="31750" marR="31750" marT="31750" marB="31750" anchor="ctr">
                    <a:solidFill>
                      <a:srgbClr val="D9D9D9"/>
                    </a:solidFill>
                  </a:tcPr>
                </a:tc>
                <a:tc>
                  <a:txBody>
                    <a:bodyPr/>
                    <a:lstStyle/>
                    <a:p>
                      <a:pPr marL="0" marR="0" algn="ctr">
                        <a:lnSpc>
                          <a:spcPct val="107000"/>
                        </a:lnSpc>
                        <a:spcBef>
                          <a:spcPts val="0"/>
                        </a:spcBef>
                        <a:spcAft>
                          <a:spcPts val="800"/>
                        </a:spcAft>
                      </a:pPr>
                      <a:r>
                        <a:rPr lang="en-US" sz="1600" b="1">
                          <a:solidFill>
                            <a:schemeClr val="tx1"/>
                          </a:solidFill>
                          <a:effectLst/>
                          <a:latin typeface="Calibri (Body)"/>
                        </a:rPr>
                        <a:t>Comparator (C)</a:t>
                      </a:r>
                      <a:endParaRPr lang="en-US" sz="1600" b="1">
                        <a:solidFill>
                          <a:schemeClr val="tx1"/>
                        </a:solidFill>
                        <a:effectLst/>
                        <a:latin typeface="Calibri (Body)"/>
                        <a:ea typeface="Calibri" panose="020F0502020204030204" pitchFamily="34" charset="0"/>
                      </a:endParaRPr>
                    </a:p>
                  </a:txBody>
                  <a:tcPr marL="31750" marR="31750" marT="31750" marB="31750" anchor="ctr">
                    <a:solidFill>
                      <a:srgbClr val="D9D9D9"/>
                    </a:solidFill>
                  </a:tcPr>
                </a:tc>
                <a:tc>
                  <a:txBody>
                    <a:bodyPr/>
                    <a:lstStyle/>
                    <a:p>
                      <a:pPr marL="286385" marR="0" algn="l">
                        <a:lnSpc>
                          <a:spcPct val="107000"/>
                        </a:lnSpc>
                        <a:spcBef>
                          <a:spcPts val="0"/>
                        </a:spcBef>
                        <a:spcAft>
                          <a:spcPts val="1000"/>
                        </a:spcAft>
                      </a:pPr>
                      <a:r>
                        <a:rPr lang="en-US" sz="1600" b="1">
                          <a:solidFill>
                            <a:schemeClr val="tx1"/>
                          </a:solidFill>
                          <a:effectLst/>
                          <a:latin typeface="Calibri (Body)"/>
                        </a:rPr>
                        <a:t>Outcome (O)</a:t>
                      </a:r>
                      <a:endParaRPr lang="en-US" sz="1600" b="1">
                        <a:solidFill>
                          <a:schemeClr val="tx1"/>
                        </a:solidFill>
                        <a:effectLst/>
                        <a:latin typeface="Calibri (Body)"/>
                        <a:ea typeface="Calibri" panose="020F0502020204030204" pitchFamily="34" charset="0"/>
                      </a:endParaRPr>
                    </a:p>
                  </a:txBody>
                  <a:tcPr marL="36513" marR="36513" marT="0" marB="0" anchor="ctr">
                    <a:solidFill>
                      <a:srgbClr val="D9D9D9"/>
                    </a:solidFill>
                  </a:tcPr>
                </a:tc>
                <a:tc>
                  <a:txBody>
                    <a:bodyPr/>
                    <a:lstStyle/>
                    <a:p>
                      <a:pPr marL="174625" marR="0" indent="0" algn="ctr">
                        <a:lnSpc>
                          <a:spcPct val="107000"/>
                        </a:lnSpc>
                        <a:spcBef>
                          <a:spcPts val="0"/>
                        </a:spcBef>
                        <a:spcAft>
                          <a:spcPts val="800"/>
                        </a:spcAft>
                      </a:pPr>
                      <a:r>
                        <a:rPr lang="en-US" sz="1600" b="1">
                          <a:solidFill>
                            <a:schemeClr val="tx1"/>
                          </a:solidFill>
                          <a:effectLst/>
                          <a:latin typeface="Calibri (Body)"/>
                        </a:rPr>
                        <a:t>Population (P)</a:t>
                      </a:r>
                      <a:endParaRPr lang="en-US" sz="1600" b="1">
                        <a:solidFill>
                          <a:schemeClr val="tx1"/>
                        </a:solidFill>
                        <a:effectLst/>
                        <a:latin typeface="Calibri (Body)"/>
                        <a:ea typeface="Calibri" panose="020F0502020204030204" pitchFamily="34" charset="0"/>
                      </a:endParaRPr>
                    </a:p>
                  </a:txBody>
                  <a:tcPr marL="31750" marR="31750" marT="31750" marB="31750" anchor="ctr">
                    <a:solidFill>
                      <a:srgbClr val="D9D9D9"/>
                    </a:solidFill>
                  </a:tcPr>
                </a:tc>
                <a:extLst>
                  <a:ext uri="{0D108BD9-81ED-4DB2-BD59-A6C34878D82A}">
                    <a16:rowId xmlns:a16="http://schemas.microsoft.com/office/drawing/2014/main" val="3787807357"/>
                  </a:ext>
                </a:extLst>
              </a:tr>
              <a:tr h="1759704">
                <a:tc>
                  <a:txBody>
                    <a:bodyPr/>
                    <a:lstStyle/>
                    <a:p>
                      <a:pPr algn="l" rtl="0" fontAlgn="t">
                        <a:spcBef>
                          <a:spcPts val="0"/>
                        </a:spcBef>
                        <a:spcAft>
                          <a:spcPts val="800"/>
                        </a:spcAft>
                      </a:pPr>
                      <a:r>
                        <a:rPr lang="en-US" sz="1600" b="0" i="0" u="none" strike="noStrike">
                          <a:solidFill>
                            <a:srgbClr val="000000"/>
                          </a:solidFill>
                          <a:effectLst/>
                          <a:latin typeface="Calibri"/>
                        </a:rPr>
                        <a:t>Do interventions to improve the availability and/or quality of educational opportunities for girls and young women</a:t>
                      </a:r>
                      <a:endParaRPr lang="en-US" sz="1600">
                        <a:effectLst/>
                        <a:latin typeface="Calibri"/>
                      </a:endParaRPr>
                    </a:p>
                  </a:txBody>
                  <a:tcPr marL="31750" marR="31750" marT="31750" marB="31750"/>
                </a:tc>
                <a:tc>
                  <a:txBody>
                    <a:bodyPr/>
                    <a:lstStyle/>
                    <a:p>
                      <a:pPr algn="l" rtl="0" fontAlgn="t">
                        <a:spcBef>
                          <a:spcPts val="0"/>
                        </a:spcBef>
                        <a:spcAft>
                          <a:spcPts val="0"/>
                        </a:spcAft>
                      </a:pPr>
                      <a:r>
                        <a:rPr lang="en-US" sz="1600" b="0" i="0" u="none" strike="noStrike">
                          <a:solidFill>
                            <a:srgbClr val="000000"/>
                          </a:solidFill>
                          <a:effectLst/>
                          <a:latin typeface="Calibri"/>
                        </a:rPr>
                        <a:t>No intervention</a:t>
                      </a:r>
                      <a:endParaRPr lang="en-US" sz="1600">
                        <a:effectLst/>
                        <a:latin typeface="Calibri"/>
                      </a:endParaRPr>
                    </a:p>
                  </a:txBody>
                  <a:tcPr marL="31750" marR="31750" marT="31750" marB="31750"/>
                </a:tc>
                <a:tc>
                  <a:txBody>
                    <a:bodyPr/>
                    <a:lstStyle/>
                    <a:p>
                      <a:pPr algn="l" rtl="0" fontAlgn="base">
                        <a:spcBef>
                          <a:spcPts val="0"/>
                        </a:spcBef>
                        <a:spcAft>
                          <a:spcPts val="0"/>
                        </a:spcAft>
                        <a:buFont typeface="+mj-lt"/>
                        <a:buAutoNum type="arabicPeriod"/>
                      </a:pPr>
                      <a:r>
                        <a:rPr lang="en-US" sz="1600" b="0" i="0" u="none" strike="noStrike">
                          <a:solidFill>
                            <a:srgbClr val="000000"/>
                          </a:solidFill>
                          <a:effectLst/>
                          <a:latin typeface="Calibri"/>
                        </a:rPr>
                        <a:t> Reduce child marriage </a:t>
                      </a:r>
                    </a:p>
                    <a:p>
                      <a:pPr algn="l" rtl="0" fontAlgn="base">
                        <a:spcBef>
                          <a:spcPts val="0"/>
                        </a:spcBef>
                        <a:spcAft>
                          <a:spcPts val="0"/>
                        </a:spcAft>
                        <a:buFont typeface="+mj-lt"/>
                        <a:buAutoNum type="arabicPeriod"/>
                      </a:pPr>
                      <a:r>
                        <a:rPr lang="en-US" sz="1600" b="0" i="1" u="none" strike="noStrike">
                          <a:solidFill>
                            <a:srgbClr val="000000"/>
                          </a:solidFill>
                          <a:effectLst/>
                          <a:latin typeface="Calibri"/>
                        </a:rPr>
                        <a:t> Increase school enrollment, attendance, and/or completion</a:t>
                      </a:r>
                      <a:endParaRPr lang="en-US" sz="1600" b="0" i="0" u="none" strike="noStrike">
                        <a:solidFill>
                          <a:srgbClr val="000000"/>
                        </a:solidFill>
                        <a:effectLst/>
                        <a:latin typeface="Calibri" panose="020F0502020204030204" pitchFamily="34" charset="0"/>
                      </a:endParaRPr>
                    </a:p>
                    <a:p>
                      <a:pPr algn="l" rtl="0" fontAlgn="base">
                        <a:spcBef>
                          <a:spcPts val="0"/>
                        </a:spcBef>
                        <a:spcAft>
                          <a:spcPts val="0"/>
                        </a:spcAft>
                        <a:buFont typeface="+mj-lt"/>
                        <a:buAutoNum type="arabicPeriod"/>
                      </a:pPr>
                      <a:r>
                        <a:rPr lang="en-US" sz="1600" b="0" i="1" u="none" strike="noStrike">
                          <a:solidFill>
                            <a:srgbClr val="000000"/>
                          </a:solidFill>
                          <a:effectLst/>
                          <a:latin typeface="Calibri"/>
                        </a:rPr>
                        <a:t> Increase self-efficacy and autonomy</a:t>
                      </a:r>
                      <a:endParaRPr lang="en-US" sz="1600" b="0" i="0" u="none" strike="noStrike">
                        <a:solidFill>
                          <a:srgbClr val="000000"/>
                        </a:solidFill>
                        <a:effectLst/>
                        <a:latin typeface="Calibri" panose="020F0502020204030204" pitchFamily="34" charset="0"/>
                      </a:endParaRPr>
                    </a:p>
                    <a:p>
                      <a:pPr algn="l" rtl="0" fontAlgn="base">
                        <a:spcBef>
                          <a:spcPts val="0"/>
                        </a:spcBef>
                        <a:spcAft>
                          <a:spcPts val="0"/>
                        </a:spcAft>
                        <a:buFont typeface="+mj-lt"/>
                        <a:buAutoNum type="arabicPeriod"/>
                      </a:pPr>
                      <a:r>
                        <a:rPr lang="en-US" sz="1600" b="0" i="1" u="none" strike="noStrike">
                          <a:solidFill>
                            <a:srgbClr val="000000"/>
                          </a:solidFill>
                          <a:effectLst/>
                          <a:latin typeface="Calibri"/>
                        </a:rPr>
                        <a:t> Cause harms/consequences</a:t>
                      </a:r>
                      <a:endParaRPr lang="en-US" sz="1600" b="0" i="0" u="none" strike="noStrike">
                        <a:solidFill>
                          <a:srgbClr val="000000"/>
                        </a:solidFill>
                        <a:effectLst/>
                        <a:latin typeface="Calibri"/>
                      </a:endParaRPr>
                    </a:p>
                  </a:txBody>
                  <a:tcPr marL="36513" marR="36513" marT="22860" marB="22860"/>
                </a:tc>
                <a:tc>
                  <a:txBody>
                    <a:bodyPr/>
                    <a:lstStyle/>
                    <a:p>
                      <a:pPr algn="l" rtl="0" fontAlgn="base">
                        <a:spcBef>
                          <a:spcPts val="0"/>
                        </a:spcBef>
                        <a:spcAft>
                          <a:spcPts val="0"/>
                        </a:spcAft>
                        <a:buFont typeface="+mj-lt"/>
                        <a:buAutoNum type="arabicPeriod"/>
                      </a:pPr>
                      <a:r>
                        <a:rPr lang="en-US" sz="1600" b="0" i="0" u="none" strike="noStrike">
                          <a:solidFill>
                            <a:srgbClr val="000000"/>
                          </a:solidFill>
                          <a:effectLst/>
                          <a:latin typeface="Calibri"/>
                        </a:rPr>
                        <a:t>All girls</a:t>
                      </a:r>
                    </a:p>
                    <a:p>
                      <a:pPr algn="l" rtl="0" fontAlgn="base">
                        <a:spcBef>
                          <a:spcPts val="0"/>
                        </a:spcBef>
                        <a:spcAft>
                          <a:spcPts val="0"/>
                        </a:spcAft>
                        <a:buFont typeface="+mj-lt"/>
                        <a:buAutoNum type="arabicPeriod"/>
                      </a:pPr>
                      <a:r>
                        <a:rPr lang="en-US" sz="1600" b="0" i="0" u="none" strike="noStrike">
                          <a:solidFill>
                            <a:srgbClr val="000000"/>
                          </a:solidFill>
                          <a:effectLst/>
                          <a:latin typeface="Calibri"/>
                        </a:rPr>
                        <a:t> Married girls</a:t>
                      </a:r>
                    </a:p>
                  </a:txBody>
                  <a:tcPr marL="31750" marR="31750" marT="31750" marB="31750"/>
                </a:tc>
                <a:extLst>
                  <a:ext uri="{0D108BD9-81ED-4DB2-BD59-A6C34878D82A}">
                    <a16:rowId xmlns:a16="http://schemas.microsoft.com/office/drawing/2014/main" val="4102719073"/>
                  </a:ext>
                </a:extLst>
              </a:tr>
            </a:tbl>
          </a:graphicData>
        </a:graphic>
      </p:graphicFrame>
    </p:spTree>
    <p:extLst>
      <p:ext uri="{BB962C8B-B14F-4D97-AF65-F5344CB8AC3E}">
        <p14:creationId xmlns:p14="http://schemas.microsoft.com/office/powerpoint/2010/main" val="333650896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E7F0"/>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3EA0B19-5FB2-9D96-307E-95E1BB2163B5}"/>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4483AD29-ABB5-D02C-6884-D823B02883AB}"/>
              </a:ext>
            </a:extLst>
          </p:cNvPr>
          <p:cNvSpPr>
            <a:spLocks noGrp="1"/>
          </p:cNvSpPr>
          <p:nvPr>
            <p:ph type="title"/>
          </p:nvPr>
        </p:nvSpPr>
        <p:spPr/>
        <p:txBody>
          <a:bodyPr/>
          <a:lstStyle/>
          <a:p>
            <a:r>
              <a:rPr lang="en-US"/>
              <a:t>PICO 5: KEY FINDINGS</a:t>
            </a:r>
          </a:p>
        </p:txBody>
      </p:sp>
      <p:sp>
        <p:nvSpPr>
          <p:cNvPr id="4" name="Text Placeholder 3">
            <a:extLst>
              <a:ext uri="{FF2B5EF4-FFF2-40B4-BE49-F238E27FC236}">
                <a16:creationId xmlns:a16="http://schemas.microsoft.com/office/drawing/2014/main" id="{30A13C89-7C9A-882A-612A-8FAF6C99B1EE}"/>
              </a:ext>
            </a:extLst>
          </p:cNvPr>
          <p:cNvSpPr>
            <a:spLocks noGrp="1"/>
          </p:cNvSpPr>
          <p:nvPr>
            <p:ph type="body" sz="half" idx="1"/>
          </p:nvPr>
        </p:nvSpPr>
        <p:spPr/>
        <p:txBody>
          <a:bodyPr lIns="45720" tIns="22860" rIns="45720" bIns="22860" anchor="t"/>
          <a:lstStyle/>
          <a:p>
            <a:r>
              <a:rPr lang="en-US">
                <a:solidFill>
                  <a:srgbClr val="934379"/>
                </a:solidFill>
              </a:rPr>
              <a:t>Observational studies suggest that policies to improve access or remove barriers to schooling have broad impact in both schooling and child marriage outcomes</a:t>
            </a:r>
          </a:p>
          <a:p>
            <a:r>
              <a:rPr lang="en-US">
                <a:solidFill>
                  <a:srgbClr val="934379"/>
                </a:solidFill>
              </a:rPr>
              <a:t>Several studies demonstrate the importance of investing in improving access to secondary school or programs that address the transition to secondary school</a:t>
            </a:r>
          </a:p>
          <a:p>
            <a:r>
              <a:rPr lang="en-US">
                <a:solidFill>
                  <a:srgbClr val="934379"/>
                </a:solidFill>
              </a:rPr>
              <a:t>Evidence supports targeting most vulnerable population segments to close opportunity gaps in access to education (</a:t>
            </a:r>
            <a:r>
              <a:rPr lang="en-US" err="1">
                <a:solidFill>
                  <a:srgbClr val="934379"/>
                </a:solidFill>
              </a:rPr>
              <a:t>Duflo</a:t>
            </a:r>
            <a:r>
              <a:rPr lang="en-US">
                <a:solidFill>
                  <a:srgbClr val="934379"/>
                </a:solidFill>
              </a:rPr>
              <a:t>, </a:t>
            </a:r>
            <a:r>
              <a:rPr lang="en-US" err="1">
                <a:solidFill>
                  <a:srgbClr val="934379"/>
                </a:solidFill>
              </a:rPr>
              <a:t>Dake</a:t>
            </a:r>
            <a:r>
              <a:rPr lang="en-US">
                <a:solidFill>
                  <a:srgbClr val="934379"/>
                </a:solidFill>
              </a:rPr>
              <a:t>, </a:t>
            </a:r>
            <a:r>
              <a:rPr lang="en-US" err="1">
                <a:solidFill>
                  <a:srgbClr val="934379"/>
                </a:solidFill>
              </a:rPr>
              <a:t>Handa</a:t>
            </a:r>
            <a:r>
              <a:rPr lang="en-US">
                <a:solidFill>
                  <a:srgbClr val="934379"/>
                </a:solidFill>
              </a:rPr>
              <a:t>)</a:t>
            </a:r>
          </a:p>
        </p:txBody>
      </p:sp>
    </p:spTree>
    <p:extLst>
      <p:ext uri="{BB962C8B-B14F-4D97-AF65-F5344CB8AC3E}">
        <p14:creationId xmlns:p14="http://schemas.microsoft.com/office/powerpoint/2010/main" val="223319764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73D148-10BD-07C9-20AC-E5F1C96FEA5F}"/>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A527A37C-23E5-BA5F-C9C5-56DD457502EE}"/>
              </a:ext>
            </a:extLst>
          </p:cNvPr>
          <p:cNvSpPr>
            <a:spLocks noGrp="1"/>
          </p:cNvSpPr>
          <p:nvPr>
            <p:ph type="title"/>
          </p:nvPr>
        </p:nvSpPr>
        <p:spPr/>
        <p:txBody>
          <a:bodyPr lIns="45720" tIns="22860" rIns="45720" bIns="22860" anchor="ctr"/>
          <a:lstStyle/>
          <a:p>
            <a:r>
              <a:rPr lang="en-US"/>
              <a:t>PICO 5: RECOMMENDATIONS FROM THE 2011 GUIDELINES</a:t>
            </a:r>
          </a:p>
        </p:txBody>
      </p:sp>
      <p:sp>
        <p:nvSpPr>
          <p:cNvPr id="2" name="Text Placeholder 1">
            <a:extLst>
              <a:ext uri="{FF2B5EF4-FFF2-40B4-BE49-F238E27FC236}">
                <a16:creationId xmlns:a16="http://schemas.microsoft.com/office/drawing/2014/main" id="{87171E93-04AD-8938-4356-7684EA15AD94}"/>
              </a:ext>
            </a:extLst>
          </p:cNvPr>
          <p:cNvSpPr>
            <a:spLocks noGrp="1"/>
          </p:cNvSpPr>
          <p:nvPr>
            <p:ph type="body" sz="half" idx="1"/>
          </p:nvPr>
        </p:nvSpPr>
        <p:spPr>
          <a:xfrm>
            <a:off x="4124325" y="1532895"/>
            <a:ext cx="7732876" cy="4128006"/>
          </a:xfrm>
        </p:spPr>
        <p:txBody>
          <a:bodyPr/>
          <a:lstStyle/>
          <a:p>
            <a:pPr marL="0" indent="0">
              <a:buNone/>
            </a:pPr>
            <a:r>
              <a:rPr lang="en-US"/>
              <a:t>Possible considerations in light of new evidence:</a:t>
            </a:r>
          </a:p>
          <a:p>
            <a:r>
              <a:rPr lang="en-US"/>
              <a:t>Consider emphasizing importance of investing in strategies that focus on increasing girls' access to secondary school in particular and in strategies focusing on supporting girls' transition to secondary school?</a:t>
            </a:r>
          </a:p>
          <a:p>
            <a:r>
              <a:rPr lang="en-US"/>
              <a:t>Consider 'access for all' approach versus targeting approaches to achieve educational equity</a:t>
            </a:r>
          </a:p>
          <a:p>
            <a:endParaRPr lang="en-US"/>
          </a:p>
          <a:p>
            <a:endParaRPr lang="en-US"/>
          </a:p>
          <a:p>
            <a:endParaRPr lang="en-US"/>
          </a:p>
          <a:p>
            <a:endParaRPr lang="en-US"/>
          </a:p>
        </p:txBody>
      </p:sp>
      <p:sp>
        <p:nvSpPr>
          <p:cNvPr id="7" name="Rectangle 6">
            <a:extLst>
              <a:ext uri="{FF2B5EF4-FFF2-40B4-BE49-F238E27FC236}">
                <a16:creationId xmlns:a16="http://schemas.microsoft.com/office/drawing/2014/main" id="{43B01C6F-B3E7-C378-0B9D-A9505EBE7975}"/>
              </a:ext>
            </a:extLst>
          </p:cNvPr>
          <p:cNvSpPr/>
          <p:nvPr/>
        </p:nvSpPr>
        <p:spPr>
          <a:xfrm>
            <a:off x="2411" y="1429244"/>
            <a:ext cx="3517692" cy="4975721"/>
          </a:xfrm>
          <a:prstGeom prst="rect">
            <a:avLst/>
          </a:prstGeom>
          <a:solidFill>
            <a:srgbClr val="93437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Question 1.6 </a:t>
            </a:r>
            <a:endParaRPr kumimoji="0" lang="en-US" sz="6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Is there evidence that efforts to expand the availability of education for girls are effective in delaying marriage among girls under age 18? </a:t>
            </a:r>
            <a:endParaRPr kumimoji="0" lang="en-US" sz="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Recommendation for action </a:t>
            </a:r>
            <a:r>
              <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 Strong recommendation </a:t>
            </a:r>
            <a:endParaRPr kumimoji="0" lang="en-US" sz="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1. Increase educational opportunities for girls through formal and non-formal channels to delay marriage until 18 years of age. </a:t>
            </a:r>
            <a:endParaRPr kumimoji="0" lang="en-US" sz="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Recommendation for research</a:t>
            </a:r>
            <a:endPar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Undertake research to assess the impact of improved educational availability and school enrolment on the age of marriage.</a:t>
            </a:r>
            <a:endParaRPr kumimoji="0" lang="en-US" sz="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Segoe UI"/>
              <a:ea typeface="+mn-ea"/>
              <a:cs typeface="Segoe UI"/>
            </a:endParaRPr>
          </a:p>
        </p:txBody>
      </p:sp>
    </p:spTree>
    <p:extLst>
      <p:ext uri="{BB962C8B-B14F-4D97-AF65-F5344CB8AC3E}">
        <p14:creationId xmlns:p14="http://schemas.microsoft.com/office/powerpoint/2010/main" val="15014333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347D37-70FB-3347-AF67-EAD3B6A126EA}"/>
              </a:ext>
            </a:extLst>
          </p:cNvPr>
          <p:cNvSpPr>
            <a:spLocks noGrp="1"/>
          </p:cNvSpPr>
          <p:nvPr>
            <p:ph type="body" sz="quarter" idx="21"/>
          </p:nvPr>
        </p:nvSpPr>
        <p:spPr/>
        <p:txBody>
          <a:bodyPr/>
          <a:lstStyle/>
          <a:p>
            <a:endParaRPr lang="en-US"/>
          </a:p>
        </p:txBody>
      </p:sp>
      <p:sp>
        <p:nvSpPr>
          <p:cNvPr id="2" name="Title 1">
            <a:extLst>
              <a:ext uri="{FF2B5EF4-FFF2-40B4-BE49-F238E27FC236}">
                <a16:creationId xmlns:a16="http://schemas.microsoft.com/office/drawing/2014/main" id="{B200BF3B-43BD-2A52-5692-A9E347CE82D9}"/>
              </a:ext>
            </a:extLst>
          </p:cNvPr>
          <p:cNvSpPr>
            <a:spLocks noGrp="1"/>
          </p:cNvSpPr>
          <p:nvPr>
            <p:ph type="title"/>
          </p:nvPr>
        </p:nvSpPr>
        <p:spPr/>
        <p:txBody>
          <a:bodyPr lIns="45720" tIns="22860" rIns="45720" bIns="22860" anchor="ctr"/>
          <a:lstStyle/>
          <a:p>
            <a:r>
              <a:rPr lang="en-US"/>
              <a:t>PICO QUESTION 6</a:t>
            </a:r>
          </a:p>
        </p:txBody>
      </p:sp>
      <p:graphicFrame>
        <p:nvGraphicFramePr>
          <p:cNvPr id="4" name="Table 3">
            <a:extLst>
              <a:ext uri="{FF2B5EF4-FFF2-40B4-BE49-F238E27FC236}">
                <a16:creationId xmlns:a16="http://schemas.microsoft.com/office/drawing/2014/main" id="{9A5A3AF5-8C58-3744-CD7F-52ED1013137D}"/>
              </a:ext>
            </a:extLst>
          </p:cNvPr>
          <p:cNvGraphicFramePr>
            <a:graphicFrameLocks noGrp="1"/>
          </p:cNvGraphicFramePr>
          <p:nvPr/>
        </p:nvGraphicFramePr>
        <p:xfrm>
          <a:off x="441855" y="1820181"/>
          <a:ext cx="11368182" cy="3992880"/>
        </p:xfrm>
        <a:graphic>
          <a:graphicData uri="http://schemas.openxmlformats.org/drawingml/2006/table">
            <a:tbl>
              <a:tblPr firstRow="1" bandRow="1">
                <a:tableStyleId>{5940675A-B579-460E-94D1-54222C63F5DA}</a:tableStyleId>
              </a:tblPr>
              <a:tblGrid>
                <a:gridCol w="3005588">
                  <a:extLst>
                    <a:ext uri="{9D8B030D-6E8A-4147-A177-3AD203B41FA5}">
                      <a16:colId xmlns:a16="http://schemas.microsoft.com/office/drawing/2014/main" val="3946066793"/>
                    </a:ext>
                  </a:extLst>
                </a:gridCol>
                <a:gridCol w="1999959">
                  <a:extLst>
                    <a:ext uri="{9D8B030D-6E8A-4147-A177-3AD203B41FA5}">
                      <a16:colId xmlns:a16="http://schemas.microsoft.com/office/drawing/2014/main" val="271172174"/>
                    </a:ext>
                  </a:extLst>
                </a:gridCol>
                <a:gridCol w="5035092">
                  <a:extLst>
                    <a:ext uri="{9D8B030D-6E8A-4147-A177-3AD203B41FA5}">
                      <a16:colId xmlns:a16="http://schemas.microsoft.com/office/drawing/2014/main" val="3242862716"/>
                    </a:ext>
                  </a:extLst>
                </a:gridCol>
                <a:gridCol w="1327543">
                  <a:extLst>
                    <a:ext uri="{9D8B030D-6E8A-4147-A177-3AD203B41FA5}">
                      <a16:colId xmlns:a16="http://schemas.microsoft.com/office/drawing/2014/main" val="3240861731"/>
                    </a:ext>
                  </a:extLst>
                </a:gridCol>
              </a:tblGrid>
              <a:tr h="289560">
                <a:tc>
                  <a:txBody>
                    <a:bodyPr/>
                    <a:lstStyle/>
                    <a:p>
                      <a:pPr algn="l" fontAlgn="base"/>
                      <a:r>
                        <a:rPr lang="en-US" sz="1600">
                          <a:solidFill>
                            <a:srgbClr val="FFFFFF"/>
                          </a:solidFill>
                          <a:effectLst/>
                          <a:latin typeface="Calibri"/>
                        </a:rPr>
                        <a:t>Intervention (I)​</a:t>
                      </a:r>
                      <a:endParaRPr lang="en-US" sz="500">
                        <a:solidFill>
                          <a:srgbClr val="FFFFFF"/>
                        </a:solidFill>
                        <a:effectLst/>
                        <a:latin typeface="Calibri"/>
                      </a:endParaRPr>
                    </a:p>
                  </a:txBody>
                  <a:tcPr marL="45720" marR="45720" marT="22860" marB="22860" anchor="ctr">
                    <a:solidFill>
                      <a:schemeClr val="bg2"/>
                    </a:solidFill>
                  </a:tcPr>
                </a:tc>
                <a:tc>
                  <a:txBody>
                    <a:bodyPr/>
                    <a:lstStyle/>
                    <a:p>
                      <a:pPr algn="l" fontAlgn="base"/>
                      <a:r>
                        <a:rPr lang="en-US" sz="1600">
                          <a:solidFill>
                            <a:srgbClr val="FFFFFF"/>
                          </a:solidFill>
                          <a:effectLst/>
                          <a:latin typeface="Calibri"/>
                        </a:rPr>
                        <a:t>Comparator (C)​</a:t>
                      </a:r>
                      <a:endParaRPr lang="en-US" sz="500">
                        <a:solidFill>
                          <a:srgbClr val="FFFFFF"/>
                        </a:solidFill>
                        <a:effectLst/>
                        <a:latin typeface="Calibri"/>
                      </a:endParaRPr>
                    </a:p>
                  </a:txBody>
                  <a:tcPr marL="45720" marR="45720" marT="22860" marB="22860" anchor="ctr">
                    <a:solidFill>
                      <a:schemeClr val="bg2"/>
                    </a:solidFill>
                  </a:tcPr>
                </a:tc>
                <a:tc>
                  <a:txBody>
                    <a:bodyPr/>
                    <a:lstStyle/>
                    <a:p>
                      <a:pPr algn="l" fontAlgn="base"/>
                      <a:r>
                        <a:rPr lang="en-US" sz="1600">
                          <a:solidFill>
                            <a:srgbClr val="FFFFFF"/>
                          </a:solidFill>
                          <a:effectLst/>
                          <a:latin typeface="Calibri"/>
                        </a:rPr>
                        <a:t>Outcome (O)​</a:t>
                      </a:r>
                      <a:endParaRPr lang="en-US" sz="500">
                        <a:solidFill>
                          <a:srgbClr val="FFFFFF"/>
                        </a:solidFill>
                        <a:effectLst/>
                        <a:latin typeface="Calibri"/>
                      </a:endParaRPr>
                    </a:p>
                  </a:txBody>
                  <a:tcPr marL="45720" marR="45720" marT="22860" marB="22860" anchor="ctr">
                    <a:solidFill>
                      <a:schemeClr val="bg2"/>
                    </a:solidFill>
                  </a:tcPr>
                </a:tc>
                <a:tc>
                  <a:txBody>
                    <a:bodyPr/>
                    <a:lstStyle/>
                    <a:p>
                      <a:pPr algn="l" fontAlgn="base"/>
                      <a:r>
                        <a:rPr lang="en-US" sz="1600">
                          <a:solidFill>
                            <a:srgbClr val="FFFFFF"/>
                          </a:solidFill>
                          <a:effectLst/>
                          <a:latin typeface="Calibri"/>
                        </a:rPr>
                        <a:t>Population (P)​</a:t>
                      </a:r>
                      <a:endParaRPr lang="en-US" sz="500">
                        <a:solidFill>
                          <a:srgbClr val="FFFFFF"/>
                        </a:solidFill>
                        <a:effectLst/>
                        <a:latin typeface="Calibri"/>
                      </a:endParaRPr>
                    </a:p>
                  </a:txBody>
                  <a:tcPr marL="45720" marR="45720" marT="22860" marB="22860" anchor="ctr">
                    <a:solidFill>
                      <a:schemeClr val="bg2"/>
                    </a:solidFill>
                  </a:tcPr>
                </a:tc>
                <a:extLst>
                  <a:ext uri="{0D108BD9-81ED-4DB2-BD59-A6C34878D82A}">
                    <a16:rowId xmlns:a16="http://schemas.microsoft.com/office/drawing/2014/main" val="1313074420"/>
                  </a:ext>
                </a:extLst>
              </a:tr>
              <a:tr h="3459480">
                <a:tc>
                  <a:txBody>
                    <a:bodyPr/>
                    <a:lstStyle/>
                    <a:p>
                      <a:pPr algn="l" fontAlgn="base"/>
                      <a:r>
                        <a:rPr lang="en-US" sz="1600">
                          <a:effectLst/>
                          <a:latin typeface="Calibri"/>
                        </a:rPr>
                        <a:t>Do interventions to improve the economic empowerment of girls through: ​</a:t>
                      </a:r>
                      <a:endParaRPr lang="en-US" sz="500">
                        <a:effectLst/>
                        <a:latin typeface="Calibri"/>
                      </a:endParaRPr>
                    </a:p>
                    <a:p>
                      <a:pPr marL="342900" lvl="0" indent="-342900" algn="l" fontAlgn="base">
                        <a:buFont typeface="+mj-lt"/>
                        <a:buAutoNum type="arabicPeriod"/>
                      </a:pPr>
                      <a:r>
                        <a:rPr lang="en-US" sz="1600">
                          <a:effectLst/>
                          <a:latin typeface="Calibri"/>
                        </a:rPr>
                        <a:t> Savings​</a:t>
                      </a:r>
                      <a:endParaRPr lang="en-US" sz="1300">
                        <a:effectLst/>
                        <a:latin typeface="Calibri"/>
                      </a:endParaRPr>
                    </a:p>
                    <a:p>
                      <a:pPr marL="342900" lvl="0" indent="-342900" algn="l" fontAlgn="base">
                        <a:buFont typeface="+mj-lt"/>
                        <a:buAutoNum type="arabicPeriod"/>
                      </a:pPr>
                      <a:r>
                        <a:rPr lang="en-US" sz="1600">
                          <a:effectLst/>
                          <a:latin typeface="Calibri"/>
                        </a:rPr>
                        <a:t> Bundled services​</a:t>
                      </a:r>
                      <a:endParaRPr lang="en-US" sz="1300">
                        <a:effectLst/>
                        <a:latin typeface="Calibri"/>
                      </a:endParaRPr>
                    </a:p>
                    <a:p>
                      <a:pPr marL="342900" lvl="0" indent="-342900" algn="l" fontAlgn="base">
                        <a:buFont typeface="+mj-lt"/>
                        <a:buAutoNum type="arabicPeriod"/>
                      </a:pPr>
                      <a:r>
                        <a:rPr lang="en-US" sz="1600">
                          <a:effectLst/>
                          <a:latin typeface="Calibri"/>
                        </a:rPr>
                        <a:t> Demand-driven job services​</a:t>
                      </a:r>
                      <a:endParaRPr lang="en-US" sz="1300">
                        <a:effectLst/>
                        <a:latin typeface="Calibri"/>
                      </a:endParaRPr>
                    </a:p>
                    <a:p>
                      <a:pPr marL="342900" lvl="0" indent="-342900" algn="l" fontAlgn="base">
                        <a:buFont typeface="+mj-lt"/>
                        <a:buAutoNum type="arabicPeriod"/>
                      </a:pPr>
                      <a:r>
                        <a:rPr lang="en-US" sz="1600">
                          <a:effectLst/>
                          <a:latin typeface="Calibri"/>
                        </a:rPr>
                        <a:t> Childcare​</a:t>
                      </a:r>
                      <a:endParaRPr lang="en-US" sz="1300">
                        <a:effectLst/>
                        <a:latin typeface="Calibri"/>
                      </a:endParaRPr>
                    </a:p>
                    <a:p>
                      <a:pPr marL="342900" lvl="0" indent="-342900" algn="l" fontAlgn="base">
                        <a:buFont typeface="+mj-lt"/>
                        <a:buAutoNum type="arabicPeriod"/>
                      </a:pPr>
                      <a:r>
                        <a:rPr lang="en-US" sz="1600">
                          <a:effectLst/>
                          <a:latin typeface="Calibri"/>
                        </a:rPr>
                        <a:t> Rural electrification​</a:t>
                      </a:r>
                      <a:endParaRPr lang="en-US" sz="1300">
                        <a:effectLst/>
                        <a:latin typeface="Calibri"/>
                      </a:endParaRPr>
                    </a:p>
                    <a:p>
                      <a:pPr marL="342900" lvl="0" indent="-342900" algn="l" fontAlgn="base">
                        <a:buFont typeface="+mj-lt"/>
                        <a:buAutoNum type="arabicPeriod"/>
                      </a:pPr>
                      <a:r>
                        <a:rPr lang="en-US" sz="1600">
                          <a:effectLst/>
                          <a:latin typeface="Calibri"/>
                        </a:rPr>
                        <a:t> Land rights​</a:t>
                      </a:r>
                      <a:endParaRPr lang="en-US" sz="1300">
                        <a:effectLst/>
                        <a:latin typeface="Calibri"/>
                      </a:endParaRPr>
                    </a:p>
                    <a:p>
                      <a:pPr marL="342900" lvl="0" indent="-342900" algn="l" fontAlgn="base">
                        <a:buFont typeface="+mj-lt"/>
                        <a:buAutoNum type="arabicPeriod"/>
                      </a:pPr>
                      <a:r>
                        <a:rPr lang="en-US" sz="1600">
                          <a:effectLst/>
                          <a:latin typeface="Calibri"/>
                        </a:rPr>
                        <a:t> Microcredit​</a:t>
                      </a:r>
                      <a:endParaRPr lang="en-US" sz="1300">
                        <a:effectLst/>
                        <a:latin typeface="Calibri"/>
                      </a:endParaRPr>
                    </a:p>
                    <a:p>
                      <a:pPr marL="342900" lvl="0" indent="-342900" algn="l" fontAlgn="base">
                        <a:buFont typeface="+mj-lt"/>
                        <a:buAutoNum type="arabicPeriod"/>
                      </a:pPr>
                      <a:r>
                        <a:rPr lang="en-US" sz="1600">
                          <a:effectLst/>
                          <a:latin typeface="Calibri"/>
                        </a:rPr>
                        <a:t> Business management training​</a:t>
                      </a:r>
                      <a:endParaRPr lang="en-US" sz="1300">
                        <a:effectLst/>
                        <a:latin typeface="Calibri"/>
                      </a:endParaRPr>
                    </a:p>
                    <a:p>
                      <a:pPr marL="342900" lvl="0" indent="-342900" algn="l" fontAlgn="base">
                        <a:buFont typeface="+mj-lt"/>
                        <a:buAutoNum type="arabicPeriod"/>
                      </a:pPr>
                      <a:r>
                        <a:rPr lang="en-US" sz="1600">
                          <a:effectLst/>
                          <a:latin typeface="Calibri"/>
                        </a:rPr>
                        <a:t> Networks and mentors​</a:t>
                      </a:r>
                      <a:endParaRPr lang="en-US" sz="1300">
                        <a:effectLst/>
                        <a:latin typeface="Calibri"/>
                      </a:endParaRPr>
                    </a:p>
                    <a:p>
                      <a:pPr marL="342900" lvl="0" indent="-342900" algn="l" fontAlgn="base">
                        <a:buFont typeface="+mj-lt"/>
                        <a:buAutoNum type="arabicPeriod"/>
                      </a:pPr>
                      <a:r>
                        <a:rPr lang="en-US" sz="1600">
                          <a:effectLst/>
                          <a:latin typeface="Calibri"/>
                        </a:rPr>
                        <a:t> Integrated services for farming​</a:t>
                      </a:r>
                      <a:endParaRPr lang="en-US" sz="1300">
                        <a:solidFill>
                          <a:srgbClr val="5E5E5E"/>
                        </a:solidFill>
                        <a:effectLst/>
                        <a:latin typeface="Calibri"/>
                      </a:endParaRPr>
                    </a:p>
                  </a:txBody>
                  <a:tcPr marL="45720" marR="45720" marT="22860" marB="22860"/>
                </a:tc>
                <a:tc>
                  <a:txBody>
                    <a:bodyPr/>
                    <a:lstStyle/>
                    <a:p>
                      <a:pPr marL="342900" lvl="0" indent="-342900" algn="l" fontAlgn="base">
                        <a:buFont typeface="+mj-lt"/>
                        <a:buAutoNum type="arabicPeriod"/>
                      </a:pPr>
                      <a:r>
                        <a:rPr lang="en-US" sz="1600">
                          <a:effectLst/>
                          <a:latin typeface="Calibri"/>
                        </a:rPr>
                        <a:t> No intervention​</a:t>
                      </a:r>
                      <a:endParaRPr lang="en-US" sz="1300">
                        <a:effectLst/>
                        <a:latin typeface="Calibri"/>
                      </a:endParaRPr>
                    </a:p>
                    <a:p>
                      <a:pPr marL="342900" lvl="0" indent="-342900" algn="l" fontAlgn="base">
                        <a:buFont typeface="+mj-lt"/>
                        <a:buAutoNum type="arabicPeriod"/>
                      </a:pPr>
                      <a:r>
                        <a:rPr lang="en-US" sz="1600">
                          <a:effectLst/>
                          <a:latin typeface="Calibri"/>
                        </a:rPr>
                        <a:t> Interventions for girls without an economic empowerment component​</a:t>
                      </a:r>
                      <a:endParaRPr lang="en-US" sz="1300">
                        <a:solidFill>
                          <a:srgbClr val="5E5E5E"/>
                        </a:solidFill>
                        <a:effectLst/>
                        <a:latin typeface="Calibri"/>
                      </a:endParaRPr>
                    </a:p>
                  </a:txBody>
                  <a:tcPr marL="45720" marR="45720" marT="22860" marB="22860"/>
                </a:tc>
                <a:tc>
                  <a:txBody>
                    <a:bodyPr/>
                    <a:lstStyle/>
                    <a:p>
                      <a:pPr marL="342900" lvl="0" indent="-342900" algn="l" fontAlgn="base">
                        <a:buFont typeface="+mj-lt"/>
                        <a:buAutoNum type="arabicPeriod"/>
                      </a:pPr>
                      <a:r>
                        <a:rPr lang="en-US" sz="1600">
                          <a:effectLst/>
                          <a:latin typeface="Calibri"/>
                        </a:rPr>
                        <a:t> Reduce child marriage​</a:t>
                      </a:r>
                      <a:endParaRPr lang="en-US" sz="1300">
                        <a:effectLst/>
                        <a:latin typeface="Calibri"/>
                      </a:endParaRPr>
                    </a:p>
                    <a:p>
                      <a:pPr marL="342900" lvl="0" indent="-342900" algn="l" fontAlgn="base">
                        <a:buFont typeface="+mj-lt"/>
                        <a:buAutoNum type="arabicPeriod"/>
                      </a:pPr>
                      <a:r>
                        <a:rPr lang="en-US" sz="1600">
                          <a:effectLst/>
                          <a:latin typeface="Calibri"/>
                        </a:rPr>
                        <a:t> Increase initiation and/or continuation of gainful employment (including self-employment)​</a:t>
                      </a:r>
                      <a:endParaRPr lang="en-US" sz="1300">
                        <a:effectLst/>
                        <a:latin typeface="Calibri"/>
                      </a:endParaRPr>
                    </a:p>
                    <a:p>
                      <a:pPr marL="342900" lvl="0" indent="-342900" algn="l" fontAlgn="base">
                        <a:buFont typeface="+mj-lt"/>
                        <a:buAutoNum type="arabicPeriod"/>
                      </a:pPr>
                      <a:r>
                        <a:rPr lang="en-US" sz="1600">
                          <a:effectLst/>
                          <a:latin typeface="Calibri"/>
                        </a:rPr>
                        <a:t> Increase girls’ access to income and assets​</a:t>
                      </a:r>
                      <a:endParaRPr lang="en-US" sz="1300">
                        <a:effectLst/>
                        <a:latin typeface="Calibri"/>
                      </a:endParaRPr>
                    </a:p>
                    <a:p>
                      <a:pPr marL="342900" lvl="0" indent="-342900" algn="l" fontAlgn="base">
                        <a:buFont typeface="+mj-lt"/>
                        <a:buAutoNum type="arabicPeriod"/>
                      </a:pPr>
                      <a:r>
                        <a:rPr lang="en-US" sz="1600">
                          <a:effectLst/>
                          <a:latin typeface="Calibri"/>
                        </a:rPr>
                        <a:t> Increase girls’ control of and benefit from economic gains​</a:t>
                      </a:r>
                      <a:endParaRPr lang="en-US" sz="1300">
                        <a:effectLst/>
                        <a:latin typeface="Calibri"/>
                      </a:endParaRPr>
                    </a:p>
                    <a:p>
                      <a:pPr marL="342900" lvl="0" indent="-342900" algn="l" fontAlgn="base">
                        <a:buFont typeface="+mj-lt"/>
                        <a:buAutoNum type="arabicPeriod"/>
                      </a:pPr>
                      <a:r>
                        <a:rPr lang="en-US" sz="1600">
                          <a:effectLst/>
                          <a:latin typeface="Calibri"/>
                        </a:rPr>
                        <a:t> Influence social and gender norms and attitudes about the potential for girls to contribute financially to the household through the attainment of education and employment​</a:t>
                      </a:r>
                      <a:endParaRPr lang="en-US" sz="1300">
                        <a:effectLst/>
                        <a:latin typeface="Calibri"/>
                      </a:endParaRPr>
                    </a:p>
                    <a:p>
                      <a:pPr marL="342900" lvl="0" indent="-342900" algn="l" fontAlgn="base">
                        <a:buFont typeface="+mj-lt"/>
                        <a:buAutoNum type="arabicPeriod"/>
                      </a:pPr>
                      <a:r>
                        <a:rPr lang="en-US" sz="1600">
                          <a:effectLst/>
                          <a:latin typeface="Calibri"/>
                        </a:rPr>
                        <a:t> Increase autonomy of girls, e.g. their influence on the timing of their marriage, their choice of partner, their economic autonomy, financial decision-making, etc.​</a:t>
                      </a:r>
                      <a:endParaRPr lang="en-US" sz="1300">
                        <a:effectLst/>
                        <a:latin typeface="Calibri"/>
                      </a:endParaRPr>
                    </a:p>
                    <a:p>
                      <a:pPr marL="342900" lvl="0" indent="-342900" algn="l" fontAlgn="base">
                        <a:buFont typeface="+mj-lt"/>
                        <a:buAutoNum type="arabicPeriod"/>
                      </a:pPr>
                      <a:r>
                        <a:rPr lang="en-US" sz="1600">
                          <a:effectLst/>
                          <a:latin typeface="Calibri"/>
                        </a:rPr>
                        <a:t> Cause harms/consequences​</a:t>
                      </a:r>
                      <a:endParaRPr lang="en-US" sz="1300">
                        <a:solidFill>
                          <a:srgbClr val="5E5E5E"/>
                        </a:solidFill>
                        <a:effectLst/>
                        <a:latin typeface="Calibri"/>
                      </a:endParaRPr>
                    </a:p>
                  </a:txBody>
                  <a:tcPr marL="45720" marR="45720" marT="22860" marB="22860"/>
                </a:tc>
                <a:tc>
                  <a:txBody>
                    <a:bodyPr/>
                    <a:lstStyle/>
                    <a:p>
                      <a:pPr marL="342900" lvl="0" indent="-342900" algn="l" fontAlgn="base">
                        <a:buFont typeface="+mj-lt"/>
                        <a:buAutoNum type="arabicPeriod"/>
                      </a:pPr>
                      <a:r>
                        <a:rPr lang="en-US" sz="1600">
                          <a:effectLst/>
                          <a:latin typeface="Calibri"/>
                        </a:rPr>
                        <a:t> All girls​</a:t>
                      </a:r>
                      <a:endParaRPr lang="en-US" sz="1300">
                        <a:effectLst/>
                        <a:latin typeface="Calibri"/>
                      </a:endParaRPr>
                    </a:p>
                    <a:p>
                      <a:pPr marL="342900" lvl="0" indent="-342900" algn="l" fontAlgn="base">
                        <a:buFont typeface="+mj-lt"/>
                        <a:buAutoNum type="arabicPeriod"/>
                      </a:pPr>
                      <a:r>
                        <a:rPr lang="en-US" sz="1600">
                          <a:effectLst/>
                          <a:latin typeface="Calibri"/>
                        </a:rPr>
                        <a:t> Married girls​</a:t>
                      </a:r>
                      <a:endParaRPr lang="en-US" sz="1300">
                        <a:solidFill>
                          <a:srgbClr val="5E5E5E"/>
                        </a:solidFill>
                        <a:effectLst/>
                        <a:latin typeface="Calibri"/>
                      </a:endParaRPr>
                    </a:p>
                  </a:txBody>
                  <a:tcPr marL="45720" marR="45720" marT="22860" marB="22860"/>
                </a:tc>
                <a:extLst>
                  <a:ext uri="{0D108BD9-81ED-4DB2-BD59-A6C34878D82A}">
                    <a16:rowId xmlns:a16="http://schemas.microsoft.com/office/drawing/2014/main" val="3473618296"/>
                  </a:ext>
                </a:extLst>
              </a:tr>
            </a:tbl>
          </a:graphicData>
        </a:graphic>
      </p:graphicFrame>
    </p:spTree>
    <p:extLst>
      <p:ext uri="{BB962C8B-B14F-4D97-AF65-F5344CB8AC3E}">
        <p14:creationId xmlns:p14="http://schemas.microsoft.com/office/powerpoint/2010/main" val="2573880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B03C-F6A6-4ED5-85EA-FCB675076675}"/>
              </a:ext>
            </a:extLst>
          </p:cNvPr>
          <p:cNvSpPr>
            <a:spLocks noGrp="1"/>
          </p:cNvSpPr>
          <p:nvPr>
            <p:ph type="title"/>
          </p:nvPr>
        </p:nvSpPr>
        <p:spPr>
          <a:xfrm>
            <a:off x="264268" y="217253"/>
            <a:ext cx="10515600" cy="587294"/>
          </a:xfrm>
        </p:spPr>
        <p:txBody>
          <a:bodyPr>
            <a:noAutofit/>
          </a:bodyPr>
          <a:lstStyle/>
          <a:p>
            <a:r>
              <a:rPr lang="en-GB" sz="3800" b="1">
                <a:solidFill>
                  <a:srgbClr val="E2231A"/>
                </a:solidFill>
                <a:latin typeface="+mn-lt"/>
                <a:ea typeface="Cambria" panose="02040503050406030204" pitchFamily="18" charset="0"/>
              </a:rPr>
              <a:t>Agenda</a:t>
            </a:r>
          </a:p>
        </p:txBody>
      </p:sp>
      <p:graphicFrame>
        <p:nvGraphicFramePr>
          <p:cNvPr id="5" name="Table 5">
            <a:extLst>
              <a:ext uri="{FF2B5EF4-FFF2-40B4-BE49-F238E27FC236}">
                <a16:creationId xmlns:a16="http://schemas.microsoft.com/office/drawing/2014/main" id="{2B05E879-41C3-4839-B953-B80E58897C7C}"/>
              </a:ext>
            </a:extLst>
          </p:cNvPr>
          <p:cNvGraphicFramePr>
            <a:graphicFrameLocks noGrp="1"/>
          </p:cNvGraphicFramePr>
          <p:nvPr>
            <p:ph idx="1"/>
            <p:extLst>
              <p:ext uri="{D42A27DB-BD31-4B8C-83A1-F6EECF244321}">
                <p14:modId xmlns:p14="http://schemas.microsoft.com/office/powerpoint/2010/main" val="2462396628"/>
              </p:ext>
            </p:extLst>
          </p:nvPr>
        </p:nvGraphicFramePr>
        <p:xfrm>
          <a:off x="264268" y="868050"/>
          <a:ext cx="11670030" cy="4697356"/>
        </p:xfrm>
        <a:graphic>
          <a:graphicData uri="http://schemas.openxmlformats.org/drawingml/2006/table">
            <a:tbl>
              <a:tblPr firstRow="1" bandRow="1">
                <a:tableStyleId>{5940675A-B579-460E-94D1-54222C63F5DA}</a:tableStyleId>
              </a:tblPr>
              <a:tblGrid>
                <a:gridCol w="1164698">
                  <a:extLst>
                    <a:ext uri="{9D8B030D-6E8A-4147-A177-3AD203B41FA5}">
                      <a16:colId xmlns:a16="http://schemas.microsoft.com/office/drawing/2014/main" val="1474612326"/>
                    </a:ext>
                  </a:extLst>
                </a:gridCol>
                <a:gridCol w="10505332">
                  <a:extLst>
                    <a:ext uri="{9D8B030D-6E8A-4147-A177-3AD203B41FA5}">
                      <a16:colId xmlns:a16="http://schemas.microsoft.com/office/drawing/2014/main" val="3251594002"/>
                    </a:ext>
                  </a:extLst>
                </a:gridCol>
              </a:tblGrid>
              <a:tr h="291601">
                <a:tc>
                  <a:txBody>
                    <a:bodyPr/>
                    <a:lstStyle/>
                    <a:p>
                      <a:pPr>
                        <a:lnSpc>
                          <a:spcPct val="107000"/>
                        </a:lnSpc>
                        <a:spcBef>
                          <a:spcPts val="600"/>
                        </a:spcBef>
                        <a:spcAft>
                          <a:spcPts val="600"/>
                        </a:spcAft>
                      </a:pPr>
                      <a:r>
                        <a:rPr lang="en-GB" sz="1400" b="1">
                          <a:solidFill>
                            <a:srgbClr val="00B0F0"/>
                          </a:solidFill>
                          <a:effectLst/>
                          <a:latin typeface="Calibri" panose="020F0502020204030204" pitchFamily="34" charset="0"/>
                          <a:ea typeface="Calibri" panose="020F0502020204030204" pitchFamily="34" charset="0"/>
                        </a:rPr>
                        <a:t>Time (UK) </a:t>
                      </a:r>
                      <a:endParaRPr lang="en-GB" sz="1400">
                        <a:solidFill>
                          <a:srgbClr val="00B0F0"/>
                        </a:solidFill>
                        <a:effectLst/>
                        <a:latin typeface="Calibri" panose="020F0502020204030204" pitchFamily="34" charset="0"/>
                        <a:ea typeface="Calibri" panose="020F0502020204030204" pitchFamily="34" charset="0"/>
                      </a:endParaRPr>
                    </a:p>
                  </a:txBody>
                  <a:tcPr marL="68580" marR="68580" marT="0" marB="0" anchor="ctr">
                    <a:solidFill>
                      <a:schemeClr val="bg2"/>
                    </a:solidFill>
                  </a:tcPr>
                </a:tc>
                <a:tc>
                  <a:txBody>
                    <a:bodyPr/>
                    <a:lstStyle/>
                    <a:p>
                      <a:pPr>
                        <a:lnSpc>
                          <a:spcPct val="107000"/>
                        </a:lnSpc>
                        <a:spcBef>
                          <a:spcPts val="600"/>
                        </a:spcBef>
                        <a:spcAft>
                          <a:spcPts val="600"/>
                        </a:spcAft>
                      </a:pPr>
                      <a:r>
                        <a:rPr lang="en-GB" sz="1400" b="1">
                          <a:solidFill>
                            <a:srgbClr val="00B0F0"/>
                          </a:solidFill>
                          <a:effectLst/>
                          <a:latin typeface="Calibri" panose="020F0502020204030204" pitchFamily="34" charset="0"/>
                          <a:ea typeface="Calibri" panose="020F0502020204030204" pitchFamily="34" charset="0"/>
                        </a:rPr>
                        <a:t>Discussion</a:t>
                      </a:r>
                      <a:endParaRPr lang="en-GB" sz="1400">
                        <a:solidFill>
                          <a:srgbClr val="00B0F0"/>
                        </a:solidFill>
                        <a:effectLst/>
                        <a:latin typeface="Calibri" panose="020F0502020204030204" pitchFamily="34" charset="0"/>
                        <a:ea typeface="Calibri" panose="020F0502020204030204" pitchFamily="34" charset="0"/>
                      </a:endParaRPr>
                    </a:p>
                  </a:txBody>
                  <a:tcPr marL="68580" marR="68580" marT="0" marB="0" anchor="ctr">
                    <a:solidFill>
                      <a:schemeClr val="bg2"/>
                    </a:solidFill>
                  </a:tcPr>
                </a:tc>
                <a:extLst>
                  <a:ext uri="{0D108BD9-81ED-4DB2-BD59-A6C34878D82A}">
                    <a16:rowId xmlns:a16="http://schemas.microsoft.com/office/drawing/2014/main" val="582249758"/>
                  </a:ext>
                </a:extLst>
              </a:tr>
              <a:tr h="1146134">
                <a:tc>
                  <a:txBody>
                    <a:bodyPr/>
                    <a:lstStyle/>
                    <a:p>
                      <a:pPr algn="ctr">
                        <a:lnSpc>
                          <a:spcPct val="107000"/>
                        </a:lnSpc>
                        <a:spcBef>
                          <a:spcPts val="600"/>
                        </a:spcBef>
                        <a:spcAft>
                          <a:spcPts val="600"/>
                        </a:spcAft>
                      </a:pPr>
                      <a:r>
                        <a:rPr lang="en-GB" sz="1400" b="1">
                          <a:solidFill>
                            <a:srgbClr val="304048"/>
                          </a:solidFill>
                          <a:effectLst/>
                          <a:latin typeface="Calibri" panose="020F0502020204030204" pitchFamily="34" charset="0"/>
                          <a:ea typeface="Calibri" panose="020F0502020204030204" pitchFamily="34" charset="0"/>
                        </a:rPr>
                        <a:t>13:00 - 13:08</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just">
                        <a:lnSpc>
                          <a:spcPct val="170000"/>
                        </a:lnSpc>
                        <a:spcBef>
                          <a:spcPts val="0"/>
                        </a:spcBef>
                        <a:spcAft>
                          <a:spcPts val="100"/>
                        </a:spcAft>
                      </a:pPr>
                      <a:r>
                        <a:rPr lang="en-GB" sz="1600" b="1">
                          <a:solidFill>
                            <a:srgbClr val="304048"/>
                          </a:solidFill>
                          <a:effectLst/>
                          <a:latin typeface="Calibri" panose="020F0502020204030204" pitchFamily="34" charset="0"/>
                          <a:ea typeface="Calibri" panose="020F0502020204030204" pitchFamily="34" charset="0"/>
                        </a:rPr>
                        <a:t>Welcome </a:t>
                      </a:r>
                      <a:endParaRPr lang="en-GB" sz="1600" b="0">
                        <a:solidFill>
                          <a:srgbClr val="304048"/>
                        </a:solidFill>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100"/>
                        </a:spcAft>
                        <a:buClrTx/>
                        <a:buSzTx/>
                        <a:buFont typeface="Arial" panose="020B0604020202020204" pitchFamily="34" charset="0"/>
                        <a:buChar char="•"/>
                        <a:tabLst/>
                        <a:defRPr/>
                      </a:pPr>
                      <a:r>
                        <a:rPr lang="en-GB" sz="1600" b="0" i="0" kern="1200">
                          <a:solidFill>
                            <a:srgbClr val="304048"/>
                          </a:solidFill>
                          <a:effectLst/>
                          <a:latin typeface="Calibri" panose="020F0502020204030204" pitchFamily="34" charset="0"/>
                          <a:ea typeface="+mn-ea"/>
                          <a:cs typeface="Times New Roman" panose="02020603050405020304" pitchFamily="18" charset="0"/>
                        </a:rPr>
                        <a:t>Opening welcome: </a:t>
                      </a:r>
                      <a:r>
                        <a:rPr lang="en-GB" sz="1600" b="1" i="0" kern="1200">
                          <a:solidFill>
                            <a:srgbClr val="304048"/>
                          </a:solidFill>
                          <a:effectLst/>
                          <a:latin typeface="Calibri" panose="020F0502020204030204" pitchFamily="34" charset="0"/>
                          <a:ea typeface="+mn-ea"/>
                          <a:cs typeface="Times New Roman" panose="02020603050405020304" pitchFamily="18" charset="0"/>
                        </a:rPr>
                        <a:t>Nankali Maksud</a:t>
                      </a:r>
                      <a:r>
                        <a:rPr lang="en-GB" sz="1600" b="0" i="0" kern="1200">
                          <a:solidFill>
                            <a:srgbClr val="304048"/>
                          </a:solidFill>
                          <a:effectLst/>
                          <a:latin typeface="Calibri" panose="020F0502020204030204" pitchFamily="34" charset="0"/>
                          <a:ea typeface="+mn-ea"/>
                          <a:cs typeface="Times New Roman" panose="02020603050405020304" pitchFamily="18" charset="0"/>
                        </a:rPr>
                        <a:t>, Coordinator of the UNFPA-UNICEF Global Programme to End Child Marriage. </a:t>
                      </a:r>
                    </a:p>
                    <a:p>
                      <a:pPr marL="285750" marR="0" lvl="0" indent="-285750" algn="l" defTabSz="914400" rtl="0" eaLnBrk="1" fontAlgn="auto" latinLnBrk="0" hangingPunct="1">
                        <a:lnSpc>
                          <a:spcPct val="107000"/>
                        </a:lnSpc>
                        <a:spcBef>
                          <a:spcPts val="0"/>
                        </a:spcBef>
                        <a:spcAft>
                          <a:spcPts val="100"/>
                        </a:spcAft>
                        <a:buClrTx/>
                        <a:buSzTx/>
                        <a:buFont typeface="Arial" panose="020B0604020202020204" pitchFamily="34" charset="0"/>
                        <a:buChar char="•"/>
                        <a:tabLst/>
                        <a:defRPr/>
                      </a:pPr>
                      <a:r>
                        <a:rPr lang="en-GB" sz="1600" b="0" i="0" kern="1200">
                          <a:solidFill>
                            <a:srgbClr val="304048"/>
                          </a:solidFill>
                          <a:effectLst/>
                          <a:latin typeface="Calibri" panose="020F0502020204030204" pitchFamily="34" charset="0"/>
                          <a:ea typeface="+mn-ea"/>
                          <a:cs typeface="Times New Roman" panose="02020603050405020304" pitchFamily="18" charset="0"/>
                        </a:rPr>
                        <a:t>Moderator: </a:t>
                      </a:r>
                      <a:r>
                        <a:rPr lang="en-GB" sz="1600" b="1" i="0" kern="1200" err="1">
                          <a:solidFill>
                            <a:srgbClr val="304048"/>
                          </a:solidFill>
                          <a:effectLst/>
                          <a:latin typeface="Calibri" panose="020F0502020204030204" pitchFamily="34" charset="0"/>
                          <a:ea typeface="+mn-ea"/>
                          <a:cs typeface="Times New Roman" panose="02020603050405020304" pitchFamily="18" charset="0"/>
                        </a:rPr>
                        <a:t>Venkatram</a:t>
                      </a:r>
                      <a:r>
                        <a:rPr lang="en-GB" sz="1600" b="1" i="0" kern="1200">
                          <a:solidFill>
                            <a:srgbClr val="304048"/>
                          </a:solidFill>
                          <a:effectLst/>
                          <a:latin typeface="Calibri" panose="020F0502020204030204" pitchFamily="34" charset="0"/>
                          <a:ea typeface="+mn-ea"/>
                          <a:cs typeface="Times New Roman" panose="02020603050405020304" pitchFamily="18" charset="0"/>
                        </a:rPr>
                        <a:t> </a:t>
                      </a:r>
                      <a:r>
                        <a:rPr lang="en-GB" sz="1600" b="1" i="0" kern="1200" err="1">
                          <a:solidFill>
                            <a:srgbClr val="304048"/>
                          </a:solidFill>
                          <a:effectLst/>
                          <a:latin typeface="Calibri" panose="020F0502020204030204" pitchFamily="34" charset="0"/>
                          <a:ea typeface="+mn-ea"/>
                          <a:cs typeface="Times New Roman" panose="02020603050405020304" pitchFamily="18" charset="0"/>
                        </a:rPr>
                        <a:t>Chandra-Mouli</a:t>
                      </a:r>
                      <a:r>
                        <a:rPr lang="en-GB" sz="1600" b="0" i="0" kern="1200">
                          <a:solidFill>
                            <a:srgbClr val="304048"/>
                          </a:solidFill>
                          <a:effectLst/>
                          <a:latin typeface="Calibri" panose="020F0502020204030204" pitchFamily="34" charset="0"/>
                          <a:ea typeface="+mn-ea"/>
                          <a:cs typeface="Times New Roman" panose="02020603050405020304" pitchFamily="18" charset="0"/>
                        </a:rPr>
                        <a:t>.</a:t>
                      </a:r>
                      <a:endParaRPr lang="en-GB" sz="1600" b="0" i="0" kern="1200">
                        <a:solidFill>
                          <a:srgbClr val="304048"/>
                        </a:solidFill>
                        <a:effectLst/>
                        <a:highlight>
                          <a:srgbClr val="FFFF00"/>
                        </a:highligh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438157180"/>
                  </a:ext>
                </a:extLst>
              </a:tr>
              <a:tr h="413697">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13:08 - 13:15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r>
                        <a:rPr lang="en-GB" sz="1600" b="1">
                          <a:solidFill>
                            <a:srgbClr val="304048"/>
                          </a:solidFill>
                          <a:effectLst/>
                          <a:latin typeface="Calibri" panose="020F0502020204030204" pitchFamily="34" charset="0"/>
                          <a:ea typeface="Calibri" panose="020F0502020204030204" pitchFamily="34" charset="0"/>
                        </a:rPr>
                        <a:t>Setting the scene: </a:t>
                      </a:r>
                      <a:r>
                        <a:rPr lang="en-GB" sz="1600" b="0" err="1">
                          <a:solidFill>
                            <a:srgbClr val="304048"/>
                          </a:solidFill>
                          <a:effectLst/>
                          <a:latin typeface="Calibri" panose="020F0502020204030204" pitchFamily="34" charset="0"/>
                          <a:ea typeface="Calibri" panose="020F0502020204030204" pitchFamily="34" charset="0"/>
                        </a:rPr>
                        <a:t>Venkatram</a:t>
                      </a:r>
                      <a:r>
                        <a:rPr lang="en-GB" sz="1600" b="0">
                          <a:solidFill>
                            <a:srgbClr val="304048"/>
                          </a:solidFill>
                          <a:effectLst/>
                          <a:latin typeface="Calibri" panose="020F0502020204030204" pitchFamily="34" charset="0"/>
                          <a:ea typeface="Calibri" panose="020F0502020204030204" pitchFamily="34" charset="0"/>
                        </a:rPr>
                        <a:t> </a:t>
                      </a:r>
                      <a:r>
                        <a:rPr lang="en-GB" sz="1600" b="0" err="1">
                          <a:solidFill>
                            <a:srgbClr val="304048"/>
                          </a:solidFill>
                          <a:effectLst/>
                          <a:latin typeface="Calibri" panose="020F0502020204030204" pitchFamily="34" charset="0"/>
                          <a:ea typeface="Calibri" panose="020F0502020204030204" pitchFamily="34" charset="0"/>
                        </a:rPr>
                        <a:t>Chandra-Mouli</a:t>
                      </a:r>
                      <a:r>
                        <a:rPr lang="en-GB" sz="1600" b="0">
                          <a:solidFill>
                            <a:srgbClr val="304048"/>
                          </a:solidFill>
                          <a:effectLst/>
                          <a:latin typeface="Calibri" panose="020F0502020204030204" pitchFamily="34" charset="0"/>
                          <a:ea typeface="Calibri" panose="020F0502020204030204" pitchFamily="34" charset="0"/>
                        </a:rPr>
                        <a:t> </a:t>
                      </a:r>
                      <a:endParaRPr lang="en-GB" sz="1600" b="0" i="0" kern="1200">
                        <a:solidFill>
                          <a:srgbClr val="304048"/>
                        </a:solidFill>
                        <a:effectLst/>
                        <a:latin typeface="Calibri" panose="020F0502020204030204" pitchFamily="34" charset="0"/>
                        <a:ea typeface="+mn-ea"/>
                        <a:cs typeface="+mn-cs"/>
                      </a:endParaRPr>
                    </a:p>
                  </a:txBody>
                  <a:tcPr marL="68580" marR="68580" marT="0" marB="0" anchor="ctr"/>
                </a:tc>
                <a:extLst>
                  <a:ext uri="{0D108BD9-81ED-4DB2-BD59-A6C34878D82A}">
                    <a16:rowId xmlns:a16="http://schemas.microsoft.com/office/drawing/2014/main" val="1605965081"/>
                  </a:ext>
                </a:extLst>
              </a:tr>
              <a:tr h="1231900">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13:15 – 14:05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Progress across the evidence base – learning from the latest evidence on </a:t>
                      </a:r>
                      <a:r>
                        <a:rPr lang="en-GB" sz="1600" b="1" i="1" u="sng" kern="1200">
                          <a:solidFill>
                            <a:srgbClr val="304048"/>
                          </a:solidFill>
                          <a:effectLst/>
                          <a:latin typeface="Calibri" panose="020F0502020204030204" pitchFamily="34" charset="0"/>
                          <a:ea typeface="+mn-ea"/>
                          <a:cs typeface="Times New Roman" panose="02020603050405020304" pitchFamily="18" charset="0"/>
                        </a:rPr>
                        <a:t>what</a:t>
                      </a:r>
                      <a:r>
                        <a:rPr lang="en-GB" sz="1600" b="1" kern="1200">
                          <a:solidFill>
                            <a:srgbClr val="304048"/>
                          </a:solidFill>
                          <a:effectLst/>
                          <a:latin typeface="Calibri" panose="020F0502020204030204" pitchFamily="34" charset="0"/>
                          <a:ea typeface="+mn-ea"/>
                          <a:cs typeface="Times New Roman" panose="02020603050405020304" pitchFamily="18" charset="0"/>
                        </a:rPr>
                        <a:t> works: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err="1">
                          <a:solidFill>
                            <a:srgbClr val="304048"/>
                          </a:solidFill>
                          <a:effectLst/>
                          <a:latin typeface="Calibri" panose="020F0502020204030204" pitchFamily="34" charset="0"/>
                          <a:ea typeface="+mn-ea"/>
                          <a:cs typeface="Times New Roman" panose="02020603050405020304" pitchFamily="18" charset="0"/>
                        </a:rPr>
                        <a:t>Sajeda</a:t>
                      </a:r>
                      <a:r>
                        <a:rPr lang="en-GB" sz="1600" b="1" i="0" kern="1200">
                          <a:solidFill>
                            <a:srgbClr val="304048"/>
                          </a:solidFill>
                          <a:effectLst/>
                          <a:latin typeface="Calibri" panose="020F0502020204030204" pitchFamily="34" charset="0"/>
                          <a:ea typeface="+mn-ea"/>
                          <a:cs typeface="Times New Roman" panose="02020603050405020304" pitchFamily="18" charset="0"/>
                        </a:rPr>
                        <a:t> Amin, </a:t>
                      </a:r>
                      <a:r>
                        <a:rPr lang="en-GB" sz="1600" b="0" i="0" kern="1200">
                          <a:solidFill>
                            <a:srgbClr val="304048"/>
                          </a:solidFill>
                          <a:effectLst/>
                          <a:latin typeface="Calibri" panose="020F0502020204030204" pitchFamily="34" charset="0"/>
                          <a:ea typeface="+mn-ea"/>
                          <a:cs typeface="Times New Roman" panose="02020603050405020304" pitchFamily="18" charset="0"/>
                        </a:rPr>
                        <a:t>Population Council</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Manahil Siddiqi, </a:t>
                      </a:r>
                      <a:r>
                        <a:rPr lang="en-GB" sz="1600" b="0" i="0" kern="1200">
                          <a:solidFill>
                            <a:srgbClr val="304048"/>
                          </a:solidFill>
                          <a:effectLst/>
                          <a:latin typeface="Calibri" panose="020F0502020204030204" pitchFamily="34" charset="0"/>
                          <a:ea typeface="+mn-ea"/>
                          <a:cs typeface="Times New Roman" panose="02020603050405020304" pitchFamily="18" charset="0"/>
                        </a:rPr>
                        <a:t>UNICEF </a:t>
                      </a:r>
                      <a:r>
                        <a:rPr lang="en-GB" sz="1600" b="0" i="0" kern="1200" err="1">
                          <a:solidFill>
                            <a:srgbClr val="304048"/>
                          </a:solidFill>
                          <a:effectLst/>
                          <a:latin typeface="Calibri" panose="020F0502020204030204" pitchFamily="34" charset="0"/>
                          <a:ea typeface="+mn-ea"/>
                          <a:cs typeface="Times New Roman" panose="02020603050405020304" pitchFamily="18" charset="0"/>
                        </a:rPr>
                        <a:t>Innocenti</a:t>
                      </a:r>
                      <a:endParaRPr lang="en-GB" sz="1600" b="0" i="0" kern="1200">
                        <a:solidFill>
                          <a:srgbClr val="304048"/>
                        </a:solidFill>
                        <a:effectLst/>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Margaret Greene, </a:t>
                      </a:r>
                      <a:r>
                        <a:rPr lang="en-GB" sz="1600" b="0" i="0" kern="1200" err="1">
                          <a:solidFill>
                            <a:srgbClr val="304048"/>
                          </a:solidFill>
                          <a:effectLst/>
                          <a:latin typeface="Calibri" panose="020F0502020204030204" pitchFamily="34" charset="0"/>
                          <a:ea typeface="+mn-ea"/>
                          <a:cs typeface="Times New Roman" panose="02020603050405020304" pitchFamily="18" charset="0"/>
                        </a:rPr>
                        <a:t>GreeneWorks</a:t>
                      </a:r>
                      <a:endParaRPr lang="en-GB" sz="1600" b="0" i="0" kern="1200">
                        <a:solidFill>
                          <a:srgbClr val="304048"/>
                        </a:solidFill>
                        <a:effectLst/>
                        <a:latin typeface="Calibri" panose="020F0502020204030204" pitchFamily="34" charset="0"/>
                        <a:ea typeface="+mn-ea"/>
                        <a:cs typeface="+mn-cs"/>
                      </a:endParaRPr>
                    </a:p>
                  </a:txBody>
                  <a:tcPr marL="68580" marR="68580" marT="0" marB="0" anchor="ctr"/>
                </a:tc>
                <a:extLst>
                  <a:ext uri="{0D108BD9-81ED-4DB2-BD59-A6C34878D82A}">
                    <a16:rowId xmlns:a16="http://schemas.microsoft.com/office/drawing/2014/main" val="3318861357"/>
                  </a:ext>
                </a:extLst>
              </a:tr>
              <a:tr h="422688">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14:05 - 14:15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Q&amp;A and discussion </a:t>
                      </a:r>
                      <a:r>
                        <a:rPr lang="en-GB" sz="1600" b="0" kern="1200">
                          <a:solidFill>
                            <a:srgbClr val="304048"/>
                          </a:solidFill>
                          <a:effectLst/>
                          <a:latin typeface="Calibri" panose="020F0502020204030204" pitchFamily="34" charset="0"/>
                          <a:ea typeface="+mn-ea"/>
                          <a:cs typeface="Times New Roman" panose="02020603050405020304" pitchFamily="18" charset="0"/>
                        </a:rPr>
                        <a:t>– </a:t>
                      </a:r>
                      <a:r>
                        <a:rPr lang="en-GB" sz="1600" b="0" err="1">
                          <a:solidFill>
                            <a:srgbClr val="304048"/>
                          </a:solidFill>
                          <a:effectLst/>
                          <a:latin typeface="Calibri" panose="020F0502020204030204" pitchFamily="34" charset="0"/>
                          <a:ea typeface="Calibri" panose="020F0502020204030204" pitchFamily="34" charset="0"/>
                        </a:rPr>
                        <a:t>Venkatram</a:t>
                      </a:r>
                      <a:r>
                        <a:rPr lang="en-GB" sz="1600" b="0">
                          <a:solidFill>
                            <a:srgbClr val="304048"/>
                          </a:solidFill>
                          <a:effectLst/>
                          <a:latin typeface="Calibri" panose="020F0502020204030204" pitchFamily="34" charset="0"/>
                          <a:ea typeface="Calibri" panose="020F0502020204030204" pitchFamily="34" charset="0"/>
                        </a:rPr>
                        <a:t> </a:t>
                      </a:r>
                      <a:r>
                        <a:rPr lang="en-GB" sz="1600" b="0" err="1">
                          <a:solidFill>
                            <a:srgbClr val="304048"/>
                          </a:solidFill>
                          <a:effectLst/>
                          <a:latin typeface="Calibri" panose="020F0502020204030204" pitchFamily="34" charset="0"/>
                          <a:ea typeface="Calibri" panose="020F0502020204030204" pitchFamily="34" charset="0"/>
                        </a:rPr>
                        <a:t>Chandra-Mouli</a:t>
                      </a:r>
                      <a:r>
                        <a:rPr lang="en-GB" sz="1600" b="0">
                          <a:solidFill>
                            <a:srgbClr val="304048"/>
                          </a:solidFill>
                          <a:effectLst/>
                          <a:latin typeface="Calibri" panose="020F0502020204030204" pitchFamily="34" charset="0"/>
                          <a:ea typeface="Calibri" panose="020F0502020204030204" pitchFamily="34" charset="0"/>
                        </a:rPr>
                        <a:t> </a:t>
                      </a:r>
                      <a:endParaRPr lang="en-GB" sz="1600" b="0" kern="1200">
                        <a:solidFill>
                          <a:srgbClr val="304048"/>
                        </a:solidFill>
                        <a:effectLst/>
                        <a:highlight>
                          <a:srgbClr val="FFFF00"/>
                        </a:highligh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232778139"/>
                  </a:ext>
                </a:extLst>
              </a:tr>
              <a:tr h="435429">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14:15 - 14:45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The </a:t>
                      </a:r>
                      <a:r>
                        <a:rPr lang="en-GB" sz="1600" b="1" i="1" u="sng" kern="1200">
                          <a:solidFill>
                            <a:srgbClr val="304048"/>
                          </a:solidFill>
                          <a:effectLst/>
                          <a:latin typeface="Calibri" panose="020F0502020204030204" pitchFamily="34" charset="0"/>
                          <a:ea typeface="+mn-ea"/>
                          <a:cs typeface="Times New Roman" panose="02020603050405020304" pitchFamily="18" charset="0"/>
                        </a:rPr>
                        <a:t>so what </a:t>
                      </a:r>
                      <a:r>
                        <a:rPr lang="en-GB" sz="1600" b="1" kern="1200">
                          <a:solidFill>
                            <a:srgbClr val="304048"/>
                          </a:solidFill>
                          <a:effectLst/>
                          <a:latin typeface="Calibri" panose="020F0502020204030204" pitchFamily="34" charset="0"/>
                          <a:ea typeface="+mn-ea"/>
                          <a:cs typeface="Times New Roman" panose="02020603050405020304" pitchFamily="18" charset="0"/>
                        </a:rPr>
                        <a:t>and the </a:t>
                      </a:r>
                      <a:r>
                        <a:rPr lang="en-GB" sz="1600" b="1" i="1" u="sng" kern="1200">
                          <a:solidFill>
                            <a:srgbClr val="304048"/>
                          </a:solidFill>
                          <a:effectLst/>
                          <a:latin typeface="Calibri" panose="020F0502020204030204" pitchFamily="34" charset="0"/>
                          <a:ea typeface="+mn-ea"/>
                          <a:cs typeface="Times New Roman" panose="02020603050405020304" pitchFamily="18" charset="0"/>
                        </a:rPr>
                        <a:t>how?:</a:t>
                      </a:r>
                      <a:r>
                        <a:rPr lang="en-GB" sz="1600" b="1" i="0" u="none" kern="1200">
                          <a:solidFill>
                            <a:srgbClr val="304048"/>
                          </a:solidFill>
                          <a:effectLst/>
                          <a:latin typeface="Calibri" panose="020F0502020204030204" pitchFamily="34" charset="0"/>
                          <a:ea typeface="+mn-ea"/>
                          <a:cs typeface="Times New Roman" panose="02020603050405020304" pitchFamily="18" charset="0"/>
                        </a:rPr>
                        <a:t> </a:t>
                      </a:r>
                      <a:r>
                        <a:rPr lang="en-GB" sz="1600" b="1" kern="1200">
                          <a:solidFill>
                            <a:srgbClr val="304048"/>
                          </a:solidFill>
                          <a:effectLst/>
                          <a:latin typeface="Calibri" panose="020F0502020204030204" pitchFamily="34" charset="0"/>
                          <a:ea typeface="+mn-ea"/>
                          <a:cs typeface="Times New Roman" panose="02020603050405020304" pitchFamily="18" charset="0"/>
                        </a:rPr>
                        <a:t>Open conversation between moderator, speakers, and participants</a:t>
                      </a:r>
                      <a:endParaRPr lang="en-GB" sz="1600" b="1" i="1" u="sng" kern="1200">
                        <a:solidFill>
                          <a:srgbClr val="304048"/>
                        </a:solidFill>
                        <a:effectLs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881612185"/>
                  </a:ext>
                </a:extLst>
              </a:tr>
              <a:tr h="381000">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14:45 - 14:55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Bringing it all together - </a:t>
                      </a:r>
                      <a:r>
                        <a:rPr lang="en-GB" sz="1600" b="0" err="1">
                          <a:solidFill>
                            <a:srgbClr val="304048"/>
                          </a:solidFill>
                          <a:effectLst/>
                          <a:latin typeface="Calibri" panose="020F0502020204030204" pitchFamily="34" charset="0"/>
                          <a:ea typeface="Calibri" panose="020F0502020204030204" pitchFamily="34" charset="0"/>
                        </a:rPr>
                        <a:t>Venkatram</a:t>
                      </a:r>
                      <a:r>
                        <a:rPr lang="en-GB" sz="1600" b="0">
                          <a:solidFill>
                            <a:srgbClr val="304048"/>
                          </a:solidFill>
                          <a:effectLst/>
                          <a:latin typeface="Calibri" panose="020F0502020204030204" pitchFamily="34" charset="0"/>
                          <a:ea typeface="Calibri" panose="020F0502020204030204" pitchFamily="34" charset="0"/>
                        </a:rPr>
                        <a:t> </a:t>
                      </a:r>
                      <a:r>
                        <a:rPr lang="en-GB" sz="1600" b="0" err="1">
                          <a:solidFill>
                            <a:srgbClr val="304048"/>
                          </a:solidFill>
                          <a:effectLst/>
                          <a:latin typeface="Calibri" panose="020F0502020204030204" pitchFamily="34" charset="0"/>
                          <a:ea typeface="Calibri" panose="020F0502020204030204" pitchFamily="34" charset="0"/>
                        </a:rPr>
                        <a:t>Chandra-Mouli</a:t>
                      </a:r>
                      <a:r>
                        <a:rPr lang="en-GB" sz="1600" b="0">
                          <a:solidFill>
                            <a:srgbClr val="304048"/>
                          </a:solidFill>
                          <a:effectLst/>
                          <a:latin typeface="Calibri" panose="020F0502020204030204" pitchFamily="34" charset="0"/>
                          <a:ea typeface="Calibri" panose="020F0502020204030204" pitchFamily="34" charset="0"/>
                        </a:rPr>
                        <a:t> </a:t>
                      </a:r>
                      <a:endParaRPr lang="en-GB" sz="1600" b="1" i="1" u="sng" kern="1200">
                        <a:solidFill>
                          <a:srgbClr val="304048"/>
                        </a:solidFill>
                        <a:effectLs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735491472"/>
                  </a:ext>
                </a:extLst>
              </a:tr>
              <a:tr h="374907">
                <a:tc>
                  <a:txBody>
                    <a:bodyPr/>
                    <a:lstStyle/>
                    <a:p>
                      <a:pPr algn="ctr">
                        <a:lnSpc>
                          <a:spcPct val="107000"/>
                        </a:lnSpc>
                        <a:spcBef>
                          <a:spcPts val="600"/>
                        </a:spcBef>
                        <a:spcAft>
                          <a:spcPts val="600"/>
                        </a:spcAft>
                      </a:pPr>
                      <a:r>
                        <a:rPr lang="en-GB" sz="1400" b="1">
                          <a:solidFill>
                            <a:schemeClr val="tx2">
                              <a:lumMod val="75000"/>
                            </a:schemeClr>
                          </a:solidFill>
                          <a:effectLst/>
                          <a:latin typeface="Calibri" panose="020F0502020204030204" pitchFamily="34" charset="0"/>
                          <a:ea typeface="Calibri" panose="020F0502020204030204" pitchFamily="34" charset="0"/>
                        </a:rPr>
                        <a:t>14.55 – </a:t>
                      </a:r>
                      <a:r>
                        <a:rPr lang="en-GB" sz="1400" b="1" kern="1200">
                          <a:solidFill>
                            <a:schemeClr val="tx2">
                              <a:lumMod val="75000"/>
                            </a:schemeClr>
                          </a:solidFill>
                          <a:effectLst/>
                          <a:latin typeface="Calibri" panose="020F0502020204030204" pitchFamily="34" charset="0"/>
                          <a:ea typeface="Calibri" panose="020F0502020204030204" pitchFamily="34" charset="0"/>
                          <a:cs typeface="+mn-cs"/>
                        </a:rPr>
                        <a:t>15.00</a:t>
                      </a:r>
                    </a:p>
                  </a:txBody>
                  <a:tcPr marL="68580" marR="68580" marT="0" marB="0" anchor="ctr"/>
                </a:tc>
                <a:tc>
                  <a:txBody>
                    <a:bodyPr/>
                    <a:lstStyle/>
                    <a:p>
                      <a:pPr>
                        <a:lnSpc>
                          <a:spcPct val="107000"/>
                        </a:lnSpc>
                        <a:spcBef>
                          <a:spcPts val="0"/>
                        </a:spcBef>
                        <a:spcAft>
                          <a:spcPts val="0"/>
                        </a:spcAft>
                      </a:pPr>
                      <a:r>
                        <a:rPr lang="en-US" sz="1600" b="1">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Feedback poll and close – </a:t>
                      </a:r>
                      <a:r>
                        <a:rPr lang="en-US" sz="1600" b="0">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Jean Casey, </a:t>
                      </a:r>
                      <a:r>
                        <a:rPr lang="en-US" sz="1600" b="0" i="1">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Girls Not Brides</a:t>
                      </a:r>
                      <a:endParaRPr lang="en-GB" sz="1600" b="0" i="1">
                        <a:effectLst/>
                        <a:highlight>
                          <a:srgbClr val="FFFF00"/>
                        </a:highligh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354328766"/>
                  </a:ext>
                </a:extLst>
              </a:tr>
            </a:tbl>
          </a:graphicData>
        </a:graphic>
      </p:graphicFrame>
      <p:pic>
        <p:nvPicPr>
          <p:cNvPr id="7" name="Picture 6" descr="A picture containing background pattern&#10;&#10;Description automatically generated">
            <a:extLst>
              <a:ext uri="{FF2B5EF4-FFF2-40B4-BE49-F238E27FC236}">
                <a16:creationId xmlns:a16="http://schemas.microsoft.com/office/drawing/2014/main" id="{BF274CCD-9F9E-47A9-826C-8D52E93C2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432" y="6352617"/>
            <a:ext cx="1913136" cy="288130"/>
          </a:xfrm>
          <a:prstGeom prst="rect">
            <a:avLst/>
          </a:prstGeom>
        </p:spPr>
      </p:pic>
    </p:spTree>
    <p:extLst>
      <p:ext uri="{BB962C8B-B14F-4D97-AF65-F5344CB8AC3E}">
        <p14:creationId xmlns:p14="http://schemas.microsoft.com/office/powerpoint/2010/main" val="2726072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E7F0"/>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6AF931-CB6F-0F90-5D07-08C5FACCA3C8}"/>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C7C93DB3-C9F4-45AF-20C8-9CAF67229D7A}"/>
              </a:ext>
            </a:extLst>
          </p:cNvPr>
          <p:cNvSpPr>
            <a:spLocks noGrp="1"/>
          </p:cNvSpPr>
          <p:nvPr>
            <p:ph type="title"/>
          </p:nvPr>
        </p:nvSpPr>
        <p:spPr/>
        <p:txBody>
          <a:bodyPr/>
          <a:lstStyle/>
          <a:p>
            <a:r>
              <a:rPr lang="en-US"/>
              <a:t>PICO 6: KEY FINDINGS</a:t>
            </a:r>
          </a:p>
        </p:txBody>
      </p:sp>
      <p:sp>
        <p:nvSpPr>
          <p:cNvPr id="4" name="Text Placeholder 3">
            <a:extLst>
              <a:ext uri="{FF2B5EF4-FFF2-40B4-BE49-F238E27FC236}">
                <a16:creationId xmlns:a16="http://schemas.microsoft.com/office/drawing/2014/main" id="{4BD1DD18-2C0D-5DE4-DE24-5B1B639D97C5}"/>
              </a:ext>
            </a:extLst>
          </p:cNvPr>
          <p:cNvSpPr>
            <a:spLocks noGrp="1"/>
          </p:cNvSpPr>
          <p:nvPr>
            <p:ph type="body" sz="half" idx="1"/>
          </p:nvPr>
        </p:nvSpPr>
        <p:spPr/>
        <p:txBody>
          <a:bodyPr lIns="45720" tIns="22860" rIns="45720" bIns="22860" anchor="t"/>
          <a:lstStyle/>
          <a:p>
            <a:r>
              <a:rPr lang="en-US">
                <a:solidFill>
                  <a:srgbClr val="934379"/>
                </a:solidFill>
              </a:rPr>
              <a:t>Strongest quality evidence demonstrates that strategies emphasizing livelihoods skills (including financial literacy) impact child marriage and girls' employment, access to/control over resources, and/or economic autonomy</a:t>
            </a:r>
          </a:p>
          <a:p>
            <a:endParaRPr lang="en-US"/>
          </a:p>
        </p:txBody>
      </p:sp>
    </p:spTree>
    <p:extLst>
      <p:ext uri="{BB962C8B-B14F-4D97-AF65-F5344CB8AC3E}">
        <p14:creationId xmlns:p14="http://schemas.microsoft.com/office/powerpoint/2010/main" val="70774808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DE40573-421B-4167-6E04-0045E658814C}"/>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A527A37C-23E5-BA5F-C9C5-56DD457502EE}"/>
              </a:ext>
            </a:extLst>
          </p:cNvPr>
          <p:cNvSpPr>
            <a:spLocks noGrp="1"/>
          </p:cNvSpPr>
          <p:nvPr>
            <p:ph type="title"/>
          </p:nvPr>
        </p:nvSpPr>
        <p:spPr/>
        <p:txBody>
          <a:bodyPr lIns="45720" tIns="22860" rIns="45720" bIns="22860" anchor="ctr"/>
          <a:lstStyle/>
          <a:p>
            <a:r>
              <a:rPr lang="en-US"/>
              <a:t>PICO 6: RECOMMENDATIONS FROM THE 2011 GUIDELINES</a:t>
            </a:r>
          </a:p>
        </p:txBody>
      </p:sp>
      <p:sp>
        <p:nvSpPr>
          <p:cNvPr id="2" name="Text Placeholder 1">
            <a:extLst>
              <a:ext uri="{FF2B5EF4-FFF2-40B4-BE49-F238E27FC236}">
                <a16:creationId xmlns:a16="http://schemas.microsoft.com/office/drawing/2014/main" id="{72A64DC1-5AB2-00D7-464A-BE9FAC039EE4}"/>
              </a:ext>
            </a:extLst>
          </p:cNvPr>
          <p:cNvSpPr>
            <a:spLocks noGrp="1"/>
          </p:cNvSpPr>
          <p:nvPr>
            <p:ph type="body" sz="half" idx="1"/>
          </p:nvPr>
        </p:nvSpPr>
        <p:spPr>
          <a:xfrm>
            <a:off x="3867150" y="2143125"/>
            <a:ext cx="7990051" cy="3517776"/>
          </a:xfrm>
        </p:spPr>
        <p:txBody>
          <a:bodyPr/>
          <a:lstStyle/>
          <a:p>
            <a:pPr marL="0" indent="0">
              <a:buNone/>
            </a:pPr>
            <a:r>
              <a:rPr lang="en-US"/>
              <a:t>Possible considerations in light of new evidence:</a:t>
            </a:r>
          </a:p>
          <a:p>
            <a:r>
              <a:rPr lang="en-US"/>
              <a:t>Significantly more evidence available on this topic since 2011</a:t>
            </a:r>
          </a:p>
          <a:p>
            <a:r>
              <a:rPr lang="en-US"/>
              <a:t>Consider emphasizing importance of investing in strategies that increase livelihoods skills including financial literacy?</a:t>
            </a:r>
          </a:p>
          <a:p>
            <a:endParaRPr lang="en-US"/>
          </a:p>
        </p:txBody>
      </p:sp>
      <p:sp>
        <p:nvSpPr>
          <p:cNvPr id="7" name="Rectangle 6">
            <a:extLst>
              <a:ext uri="{FF2B5EF4-FFF2-40B4-BE49-F238E27FC236}">
                <a16:creationId xmlns:a16="http://schemas.microsoft.com/office/drawing/2014/main" id="{43B01C6F-B3E7-C378-0B9D-A9505EBE7975}"/>
              </a:ext>
            </a:extLst>
          </p:cNvPr>
          <p:cNvSpPr/>
          <p:nvPr/>
        </p:nvSpPr>
        <p:spPr>
          <a:xfrm>
            <a:off x="2411" y="1429243"/>
            <a:ext cx="3517692" cy="4975721"/>
          </a:xfrm>
          <a:prstGeom prst="rect">
            <a:avLst/>
          </a:prstGeom>
          <a:solidFill>
            <a:srgbClr val="93437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Question 1.7 </a:t>
            </a:r>
            <a:endParaRPr kumimoji="0" lang="en-US" sz="6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Is there evidence that expanding the availability of livelihood opportunities for girls is effective in delaying marriage among girls under age 18? </a:t>
            </a:r>
            <a:endParaRPr kumimoji="0" lang="en-US" sz="6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Recommendation for action: </a:t>
            </a:r>
            <a:endParaRPr kumimoji="0" lang="en-US" sz="6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No specific intervention is recommended. Please refer to the recommendation for research related to this question. </a:t>
            </a:r>
            <a:endParaRPr kumimoji="0" lang="en-US" sz="6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Recommendation for research:</a:t>
            </a:r>
            <a:r>
              <a:rPr kumimoji="0" lang="en-US" sz="14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 Undertake research on the feasibility of interventions to improve the livelihoods of adolescent girls as well as their impact on delaying their age of marriage.</a:t>
            </a:r>
            <a:endParaRPr kumimoji="0" lang="en-US" sz="600" b="0" i="0" u="none" strike="noStrike" kern="1200" cap="none" spc="0" normalizeH="0" baseline="0" noProof="0">
              <a:ln>
                <a:noFill/>
              </a:ln>
              <a:solidFill>
                <a:srgbClr val="FFFFFF"/>
              </a:solidFill>
              <a:effectLst/>
              <a:uLnTx/>
              <a:uFillTx/>
              <a:latin typeface="Calibri" panose="020F0502020204030204"/>
              <a:ea typeface="+mn-ea"/>
              <a:cs typeface="+mn-cs"/>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Segoe UI"/>
              <a:ea typeface="+mn-ea"/>
              <a:cs typeface="Segoe UI"/>
            </a:endParaRPr>
          </a:p>
        </p:txBody>
      </p:sp>
      <p:sp>
        <p:nvSpPr>
          <p:cNvPr id="4" name="Text Placeholder 3">
            <a:extLst>
              <a:ext uri="{FF2B5EF4-FFF2-40B4-BE49-F238E27FC236}">
                <a16:creationId xmlns:a16="http://schemas.microsoft.com/office/drawing/2014/main" id="{33A53E29-B251-0458-40A2-07F48F0E5CA8}"/>
              </a:ext>
            </a:extLst>
          </p:cNvPr>
          <p:cNvSpPr>
            <a:spLocks noGrp="1"/>
          </p:cNvSpPr>
          <p:nvPr/>
        </p:nvSpPr>
        <p:spPr>
          <a:xfrm>
            <a:off x="4153361" y="1883040"/>
            <a:ext cx="7479547" cy="4128006"/>
          </a:xfrm>
          <a:prstGeom prst="rect">
            <a:avLst/>
          </a:prstGeom>
        </p:spPr>
        <p:txBody>
          <a:bodyPr lIns="45720" tIns="22860" rIns="45720" bIns="22860" anchor="t"/>
          <a:lstStyle>
            <a:lvl1pPr marL="609600" marR="0" indent="-609600" algn="l" defTabSz="2438338" rtl="0" latinLnBrk="0">
              <a:lnSpc>
                <a:spcPct val="90000"/>
              </a:lnSpc>
              <a:spcBef>
                <a:spcPts val="4500"/>
              </a:spcBef>
              <a:spcAft>
                <a:spcPts val="0"/>
              </a:spcAft>
              <a:buClr>
                <a:srgbClr val="0076BA"/>
              </a:buClr>
              <a:buSzPct val="123000"/>
              <a:buFontTx/>
              <a:buChar char="•"/>
              <a:tabLst/>
              <a:defRPr sz="4800" b="0" i="0" u="none" strike="noStrike" cap="none" spc="0" baseline="0">
                <a:solidFill>
                  <a:srgbClr val="000000"/>
                </a:solidFill>
                <a:uFillTx/>
                <a:latin typeface="Calibri"/>
                <a:ea typeface="Calibri"/>
                <a:cs typeface="Calibri"/>
                <a:sym typeface="Calibri"/>
              </a:defRPr>
            </a:lvl1pPr>
            <a:lvl2pPr marL="1219200" marR="0" indent="-609600" algn="l" defTabSz="2438338" rtl="0" latinLnBrk="0">
              <a:lnSpc>
                <a:spcPct val="90000"/>
              </a:lnSpc>
              <a:spcBef>
                <a:spcPts val="4500"/>
              </a:spcBef>
              <a:spcAft>
                <a:spcPts val="0"/>
              </a:spcAft>
              <a:buClr>
                <a:srgbClr val="0076BA"/>
              </a:buClr>
              <a:buSzPct val="123000"/>
              <a:buFontTx/>
              <a:buChar char="•"/>
              <a:tabLst/>
              <a:defRPr sz="4800" b="0" i="0" u="none" strike="noStrike" cap="none" spc="0" baseline="0">
                <a:solidFill>
                  <a:srgbClr val="000000"/>
                </a:solidFill>
                <a:uFillTx/>
                <a:latin typeface="Calibri"/>
                <a:ea typeface="Calibri"/>
                <a:cs typeface="Calibri"/>
                <a:sym typeface="Calibri"/>
              </a:defRPr>
            </a:lvl2pPr>
            <a:lvl3pPr marL="1828800" marR="0" indent="-609600" algn="l" defTabSz="2438338" rtl="0" latinLnBrk="0">
              <a:lnSpc>
                <a:spcPct val="90000"/>
              </a:lnSpc>
              <a:spcBef>
                <a:spcPts val="4500"/>
              </a:spcBef>
              <a:spcAft>
                <a:spcPts val="0"/>
              </a:spcAft>
              <a:buClr>
                <a:srgbClr val="0076BA"/>
              </a:buClr>
              <a:buSzPct val="123000"/>
              <a:buFontTx/>
              <a:buChar char="•"/>
              <a:tabLst/>
              <a:defRPr sz="4800" b="0" i="0" u="none" strike="noStrike" cap="none" spc="0" baseline="0">
                <a:solidFill>
                  <a:srgbClr val="000000"/>
                </a:solidFill>
                <a:uFillTx/>
                <a:latin typeface="Calibri"/>
                <a:ea typeface="Calibri"/>
                <a:cs typeface="Calibri"/>
                <a:sym typeface="Calibri"/>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Calibri"/>
                <a:ea typeface="Calibri"/>
                <a:cs typeface="Calibri"/>
                <a:sym typeface="Calibri"/>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Calibri"/>
                <a:ea typeface="Calibri"/>
                <a:cs typeface="Calibri"/>
                <a:sym typeface="Calibri"/>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4500"/>
              </a:spcBef>
              <a:spcAft>
                <a:spcPts val="0"/>
              </a:spcAft>
              <a:buClr>
                <a:srgbClr val="0076BA"/>
              </a:buClr>
              <a:buSzPct val="123000"/>
              <a:buFontTx/>
              <a:buNone/>
              <a:tabLst/>
              <a:defRPr/>
            </a:pPr>
            <a:endParaRPr kumimoji="0" lang="en-US"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7650128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8A58E1E-5FEA-D908-63B1-D0D66C227CDD}"/>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567F0D4B-49D2-DB63-71B1-23246CECDD01}"/>
              </a:ext>
            </a:extLst>
          </p:cNvPr>
          <p:cNvSpPr>
            <a:spLocks noGrp="1"/>
          </p:cNvSpPr>
          <p:nvPr>
            <p:ph type="title"/>
          </p:nvPr>
        </p:nvSpPr>
        <p:spPr/>
        <p:txBody>
          <a:bodyPr lIns="45720" tIns="22860" rIns="45720" bIns="22860" anchor="ctr"/>
          <a:lstStyle/>
          <a:p>
            <a:r>
              <a:rPr lang="en-US" b="1"/>
              <a:t>CHILD MARRIAGE INTERVENTION STRATEGIES</a:t>
            </a:r>
          </a:p>
        </p:txBody>
      </p:sp>
      <p:sp>
        <p:nvSpPr>
          <p:cNvPr id="4" name="Text Placeholder 3">
            <a:extLst>
              <a:ext uri="{FF2B5EF4-FFF2-40B4-BE49-F238E27FC236}">
                <a16:creationId xmlns:a16="http://schemas.microsoft.com/office/drawing/2014/main" id="{94CA6413-FB12-48C4-2622-4BC53C0EC93A}"/>
              </a:ext>
            </a:extLst>
          </p:cNvPr>
          <p:cNvSpPr>
            <a:spLocks noGrp="1"/>
          </p:cNvSpPr>
          <p:nvPr>
            <p:ph type="body" sz="half" idx="1"/>
          </p:nvPr>
        </p:nvSpPr>
        <p:spPr/>
        <p:txBody>
          <a:bodyPr lIns="45720" tIns="22860" rIns="45720" bIns="22860" anchor="t"/>
          <a:lstStyle/>
          <a:p>
            <a:r>
              <a:rPr lang="en-US" sz="2000"/>
              <a:t>Interventions to prevent child marriage: </a:t>
            </a:r>
            <a:endParaRPr lang="en-US" sz="2000">
              <a:highlight>
                <a:srgbClr val="FFFF00"/>
              </a:highlight>
            </a:endParaRPr>
          </a:p>
          <a:p>
            <a:pPr lvl="1">
              <a:lnSpc>
                <a:spcPct val="100000"/>
              </a:lnSpc>
            </a:pPr>
            <a:r>
              <a:rPr lang="en-US" sz="2000" b="1">
                <a:cs typeface="Arial"/>
              </a:rPr>
              <a:t>Girls' empowerment: </a:t>
            </a:r>
            <a:r>
              <a:rPr lang="en-US" sz="2000">
                <a:cs typeface="Arial"/>
              </a:rPr>
              <a:t>exposure to information, skills, social networks, safe spaces, </a:t>
            </a:r>
            <a:r>
              <a:rPr lang="en-US" sz="2000" err="1">
                <a:cs typeface="Arial"/>
              </a:rPr>
              <a:t>etc</a:t>
            </a:r>
            <a:r>
              <a:rPr lang="en-US" sz="2000">
                <a:cs typeface="Arial"/>
              </a:rPr>
              <a:t> </a:t>
            </a:r>
          </a:p>
          <a:p>
            <a:pPr lvl="1">
              <a:lnSpc>
                <a:spcPct val="100000"/>
              </a:lnSpc>
            </a:pPr>
            <a:r>
              <a:rPr lang="en-US" sz="2000" b="1">
                <a:cs typeface="Arial"/>
              </a:rPr>
              <a:t>Social norm change:</a:t>
            </a:r>
            <a:r>
              <a:rPr lang="en-US" sz="2000">
                <a:cs typeface="Arial"/>
              </a:rPr>
              <a:t> communication or mobilization to change family and community attitudes towards marriage</a:t>
            </a:r>
          </a:p>
          <a:p>
            <a:pPr lvl="1">
              <a:lnSpc>
                <a:spcPct val="100000"/>
              </a:lnSpc>
            </a:pPr>
            <a:r>
              <a:rPr lang="en-US" sz="2000" b="1">
                <a:cs typeface="Arial"/>
              </a:rPr>
              <a:t>Structural shifts: </a:t>
            </a:r>
            <a:r>
              <a:rPr lang="en-US" sz="2000">
                <a:cs typeface="Arial"/>
              </a:rPr>
              <a:t>Increase girls' human capital or opportunities through schooling, employment </a:t>
            </a:r>
            <a:endParaRPr lang="en-US" sz="2000"/>
          </a:p>
          <a:p>
            <a:pPr>
              <a:lnSpc>
                <a:spcPct val="100000"/>
              </a:lnSpc>
            </a:pPr>
            <a:r>
              <a:rPr lang="en-US" sz="2000"/>
              <a:t>Interventions to support married girls: </a:t>
            </a:r>
          </a:p>
          <a:p>
            <a:pPr lvl="1">
              <a:lnSpc>
                <a:spcPct val="100000"/>
              </a:lnSpc>
            </a:pPr>
            <a:r>
              <a:rPr lang="en-US" sz="2000" b="1"/>
              <a:t>Health: </a:t>
            </a:r>
            <a:r>
              <a:rPr lang="en-US" sz="2000"/>
              <a:t>supporting access to and use of health services </a:t>
            </a:r>
          </a:p>
          <a:p>
            <a:pPr lvl="1">
              <a:lnSpc>
                <a:spcPct val="100000"/>
              </a:lnSpc>
            </a:pPr>
            <a:r>
              <a:rPr lang="en-US" sz="2000" b="1"/>
              <a:t>Social:</a:t>
            </a:r>
            <a:r>
              <a:rPr lang="en-US" sz="2000"/>
              <a:t> facilitating connections to community networks and resources and access to education and social services </a:t>
            </a:r>
          </a:p>
          <a:p>
            <a:pPr>
              <a:lnSpc>
                <a:spcPct val="100000"/>
              </a:lnSpc>
            </a:pPr>
            <a:endParaRPr lang="en-US" sz="2000"/>
          </a:p>
        </p:txBody>
      </p:sp>
    </p:spTree>
    <p:extLst>
      <p:ext uri="{BB962C8B-B14F-4D97-AF65-F5344CB8AC3E}">
        <p14:creationId xmlns:p14="http://schemas.microsoft.com/office/powerpoint/2010/main" val="261608412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9F23B2-7066-DB26-D69F-485BE959F5C8}"/>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697497D6-F838-2B86-ED75-179A0B322247}"/>
              </a:ext>
            </a:extLst>
          </p:cNvPr>
          <p:cNvSpPr>
            <a:spLocks noGrp="1"/>
          </p:cNvSpPr>
          <p:nvPr>
            <p:ph type="title"/>
          </p:nvPr>
        </p:nvSpPr>
        <p:spPr/>
        <p:txBody>
          <a:bodyPr lIns="45720" tIns="22860" rIns="45720" bIns="22860" anchor="ctr"/>
          <a:lstStyle/>
          <a:p>
            <a:r>
              <a:rPr lang="en-US" b="1"/>
              <a:t>DRIVERS OF CHILD MARRIAGE</a:t>
            </a:r>
            <a:endParaRPr lang="en-US"/>
          </a:p>
        </p:txBody>
      </p:sp>
      <p:sp>
        <p:nvSpPr>
          <p:cNvPr id="6" name="TextBox 5">
            <a:extLst>
              <a:ext uri="{FF2B5EF4-FFF2-40B4-BE49-F238E27FC236}">
                <a16:creationId xmlns:a16="http://schemas.microsoft.com/office/drawing/2014/main" id="{EB111F4D-3287-BF9E-9F5D-CA4134BA51DC}"/>
              </a:ext>
            </a:extLst>
          </p:cNvPr>
          <p:cNvSpPr txBox="1"/>
          <p:nvPr/>
        </p:nvSpPr>
        <p:spPr>
          <a:xfrm>
            <a:off x="8118445" y="6227835"/>
            <a:ext cx="1371600" cy="143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mn-cs"/>
              </a:rPr>
              <a:t>(Psaki et al., 2021)</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8" descr="Diagram&#10;&#10;Description automatically generated">
            <a:extLst>
              <a:ext uri="{FF2B5EF4-FFF2-40B4-BE49-F238E27FC236}">
                <a16:creationId xmlns:a16="http://schemas.microsoft.com/office/drawing/2014/main" id="{02C8B9F6-5921-D839-5E01-FAFDF7ED55C8}"/>
              </a:ext>
            </a:extLst>
          </p:cNvPr>
          <p:cNvPicPr>
            <a:picLocks noChangeAspect="1"/>
          </p:cNvPicPr>
          <p:nvPr/>
        </p:nvPicPr>
        <p:blipFill>
          <a:blip r:embed="rId3"/>
          <a:stretch>
            <a:fillRect/>
          </a:stretch>
        </p:blipFill>
        <p:spPr>
          <a:xfrm>
            <a:off x="2646650" y="1391928"/>
            <a:ext cx="6905581" cy="4940107"/>
          </a:xfrm>
          <a:prstGeom prst="rect">
            <a:avLst/>
          </a:prstGeom>
          <a:solidFill>
            <a:srgbClr val="80C5FB"/>
          </a:solidFill>
        </p:spPr>
      </p:pic>
    </p:spTree>
    <p:extLst>
      <p:ext uri="{BB962C8B-B14F-4D97-AF65-F5344CB8AC3E}">
        <p14:creationId xmlns:p14="http://schemas.microsoft.com/office/powerpoint/2010/main" val="405855324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04F8FE-97EC-069A-AA0A-2716391CCBFE}"/>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7453D937-3858-0C80-F3CC-52618832D2E8}"/>
              </a:ext>
            </a:extLst>
          </p:cNvPr>
          <p:cNvSpPr>
            <a:spLocks noGrp="1"/>
          </p:cNvSpPr>
          <p:nvPr>
            <p:ph type="title"/>
          </p:nvPr>
        </p:nvSpPr>
        <p:spPr/>
        <p:txBody>
          <a:bodyPr/>
          <a:lstStyle/>
          <a:p>
            <a:r>
              <a:rPr lang="en-US"/>
              <a:t>Research recommendations</a:t>
            </a:r>
          </a:p>
        </p:txBody>
      </p:sp>
      <p:sp>
        <p:nvSpPr>
          <p:cNvPr id="4" name="Text Placeholder 3">
            <a:extLst>
              <a:ext uri="{FF2B5EF4-FFF2-40B4-BE49-F238E27FC236}">
                <a16:creationId xmlns:a16="http://schemas.microsoft.com/office/drawing/2014/main" id="{61A40719-B17E-0639-9EFC-E444E57C2FE8}"/>
              </a:ext>
            </a:extLst>
          </p:cNvPr>
          <p:cNvSpPr>
            <a:spLocks noGrp="1"/>
          </p:cNvSpPr>
          <p:nvPr>
            <p:ph type="body" sz="half" idx="1"/>
          </p:nvPr>
        </p:nvSpPr>
        <p:spPr/>
        <p:txBody>
          <a:bodyPr vert="horz" lIns="91440" tIns="45720" rIns="91440" bIns="45720" rtlCol="0" anchor="t">
            <a:normAutofit lnSpcReduction="10000"/>
          </a:bodyPr>
          <a:lstStyle/>
          <a:p>
            <a:r>
              <a:rPr lang="en-US"/>
              <a:t>Projects to generate evidence should consider add-on rather than single component interventions to recognize the importance of multi-component interventions</a:t>
            </a:r>
          </a:p>
          <a:p>
            <a:r>
              <a:rPr lang="en-US"/>
              <a:t>Evidence generation should recognize ecological and multi-level effects and attempt to capture community as well as individual level effects and the potential power of diffusion</a:t>
            </a:r>
          </a:p>
          <a:p>
            <a:r>
              <a:rPr lang="en-US"/>
              <a:t>Place greater emphasis on natural experiments and observational studies </a:t>
            </a:r>
          </a:p>
          <a:p>
            <a:r>
              <a:rPr lang="en-US"/>
              <a:t>Incorporate mixed method approaches</a:t>
            </a:r>
          </a:p>
          <a:p>
            <a:r>
              <a:rPr lang="en-US"/>
              <a:t>Increase investments in geographically diverse drivers such as premarital sex and </a:t>
            </a:r>
            <a:r>
              <a:rPr lang="en-US" err="1"/>
              <a:t>pregancy</a:t>
            </a:r>
            <a:r>
              <a:rPr lang="en-US"/>
              <a:t> and their implications for child marriage programs</a:t>
            </a:r>
          </a:p>
        </p:txBody>
      </p:sp>
    </p:spTree>
    <p:extLst>
      <p:ext uri="{BB962C8B-B14F-4D97-AF65-F5344CB8AC3E}">
        <p14:creationId xmlns:p14="http://schemas.microsoft.com/office/powerpoint/2010/main" val="273945004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outdoor, woman&#10;&#10;Description generated with high confidence">
            <a:extLst>
              <a:ext uri="{FF2B5EF4-FFF2-40B4-BE49-F238E27FC236}">
                <a16:creationId xmlns:a16="http://schemas.microsoft.com/office/drawing/2014/main" id="{F3DC84F5-1BC2-7CF2-0156-ECF2765CB85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5730"/>
          <a:stretch/>
        </p:blipFill>
        <p:spPr>
          <a:xfrm>
            <a:off x="154" y="159"/>
            <a:ext cx="12298017" cy="6964007"/>
          </a:xfrm>
          <a:prstGeom prst="rect">
            <a:avLst/>
          </a:prstGeom>
        </p:spPr>
      </p:pic>
      <p:pic>
        <p:nvPicPr>
          <p:cNvPr id="6" name="Picture 5">
            <a:extLst>
              <a:ext uri="{FF2B5EF4-FFF2-40B4-BE49-F238E27FC236}">
                <a16:creationId xmlns:a16="http://schemas.microsoft.com/office/drawing/2014/main" id="{89A8CD5D-38AD-D74F-8ADE-8282813526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0717" y="0"/>
            <a:ext cx="2438400" cy="2438400"/>
          </a:xfrm>
          <a:prstGeom prst="rect">
            <a:avLst/>
          </a:prstGeom>
        </p:spPr>
      </p:pic>
      <p:grpSp>
        <p:nvGrpSpPr>
          <p:cNvPr id="9" name="Group 8">
            <a:extLst>
              <a:ext uri="{FF2B5EF4-FFF2-40B4-BE49-F238E27FC236}">
                <a16:creationId xmlns:a16="http://schemas.microsoft.com/office/drawing/2014/main" id="{BD5FD648-5532-1743-A19D-36A401A13EC5}"/>
              </a:ext>
            </a:extLst>
          </p:cNvPr>
          <p:cNvGrpSpPr/>
          <p:nvPr/>
        </p:nvGrpSpPr>
        <p:grpSpPr>
          <a:xfrm>
            <a:off x="160717" y="3633664"/>
            <a:ext cx="10800114" cy="2610679"/>
            <a:chOff x="-1" y="4884230"/>
            <a:chExt cx="9225032" cy="1349297"/>
          </a:xfrm>
        </p:grpSpPr>
        <p:sp>
          <p:nvSpPr>
            <p:cNvPr id="3" name="Parallelogram 8">
              <a:extLst>
                <a:ext uri="{FF2B5EF4-FFF2-40B4-BE49-F238E27FC236}">
                  <a16:creationId xmlns:a16="http://schemas.microsoft.com/office/drawing/2014/main" id="{A737B7E3-895C-E148-97F4-1257AF7D0FEF}"/>
                </a:ext>
              </a:extLst>
            </p:cNvPr>
            <p:cNvSpPr/>
            <p:nvPr/>
          </p:nvSpPr>
          <p:spPr>
            <a:xfrm rot="10800000">
              <a:off x="-1" y="4884230"/>
              <a:ext cx="9225032" cy="1349297"/>
            </a:xfrm>
            <a:custGeom>
              <a:avLst/>
              <a:gdLst>
                <a:gd name="connsiteX0" fmla="*/ 0 w 4009768"/>
                <a:gd name="connsiteY0" fmla="*/ 548640 h 548640"/>
                <a:gd name="connsiteX1" fmla="*/ 137160 w 4009768"/>
                <a:gd name="connsiteY1" fmla="*/ 0 h 548640"/>
                <a:gd name="connsiteX2" fmla="*/ 4009768 w 4009768"/>
                <a:gd name="connsiteY2" fmla="*/ 0 h 548640"/>
                <a:gd name="connsiteX3" fmla="*/ 3872608 w 4009768"/>
                <a:gd name="connsiteY3" fmla="*/ 548640 h 548640"/>
                <a:gd name="connsiteX4" fmla="*/ 0 w 4009768"/>
                <a:gd name="connsiteY4" fmla="*/ 548640 h 548640"/>
                <a:gd name="connsiteX0" fmla="*/ 0 w 3872608"/>
                <a:gd name="connsiteY0" fmla="*/ 561340 h 561340"/>
                <a:gd name="connsiteX1" fmla="*/ 137160 w 3872608"/>
                <a:gd name="connsiteY1" fmla="*/ 12700 h 561340"/>
                <a:gd name="connsiteX2" fmla="*/ 3781168 w 3872608"/>
                <a:gd name="connsiteY2" fmla="*/ 0 h 561340"/>
                <a:gd name="connsiteX3" fmla="*/ 3872608 w 3872608"/>
                <a:gd name="connsiteY3" fmla="*/ 561340 h 561340"/>
                <a:gd name="connsiteX4" fmla="*/ 0 w 3872608"/>
                <a:gd name="connsiteY4" fmla="*/ 561340 h 561340"/>
                <a:gd name="connsiteX0" fmla="*/ 0 w 3783708"/>
                <a:gd name="connsiteY0" fmla="*/ 561340 h 561340"/>
                <a:gd name="connsiteX1" fmla="*/ 137160 w 3783708"/>
                <a:gd name="connsiteY1" fmla="*/ 12700 h 561340"/>
                <a:gd name="connsiteX2" fmla="*/ 3781168 w 3783708"/>
                <a:gd name="connsiteY2" fmla="*/ 0 h 561340"/>
                <a:gd name="connsiteX3" fmla="*/ 3783708 w 3783708"/>
                <a:gd name="connsiteY3" fmla="*/ 561340 h 561340"/>
                <a:gd name="connsiteX4" fmla="*/ 0 w 3783708"/>
                <a:gd name="connsiteY4" fmla="*/ 561340 h 56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3708" h="561340">
                  <a:moveTo>
                    <a:pt x="0" y="561340"/>
                  </a:moveTo>
                  <a:lnTo>
                    <a:pt x="137160" y="12700"/>
                  </a:lnTo>
                  <a:lnTo>
                    <a:pt x="3781168" y="0"/>
                  </a:lnTo>
                  <a:cubicBezTo>
                    <a:pt x="3782015" y="187113"/>
                    <a:pt x="3782861" y="374227"/>
                    <a:pt x="3783708" y="561340"/>
                  </a:cubicBezTo>
                  <a:lnTo>
                    <a:pt x="0" y="561340"/>
                  </a:lnTo>
                  <a:close/>
                </a:path>
              </a:pathLst>
            </a:custGeom>
            <a:solidFill>
              <a:srgbClr val="00B0F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MT Light"/>
                <a:ea typeface="+mn-ea"/>
                <a:cs typeface="+mn-cs"/>
              </a:endParaRPr>
            </a:p>
          </p:txBody>
        </p:sp>
        <p:sp>
          <p:nvSpPr>
            <p:cNvPr id="8" name="Rectangle 7">
              <a:extLst>
                <a:ext uri="{FF2B5EF4-FFF2-40B4-BE49-F238E27FC236}">
                  <a16:creationId xmlns:a16="http://schemas.microsoft.com/office/drawing/2014/main" id="{E7358E1A-56E8-0D44-9748-D912004DF569}"/>
                </a:ext>
              </a:extLst>
            </p:cNvPr>
            <p:cNvSpPr/>
            <p:nvPr/>
          </p:nvSpPr>
          <p:spPr>
            <a:xfrm>
              <a:off x="161517" y="4911661"/>
              <a:ext cx="9063513" cy="111349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a:ea typeface="+mn-ea"/>
                  <a:cs typeface="+mn-cs"/>
                </a:rPr>
                <a:t>Towards a world with no child marriage: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panose="020B0604020202020204"/>
                  <a:ea typeface="+mn-ea"/>
                  <a:cs typeface="+mn-cs"/>
                </a:rPr>
                <a:t>5 Key Messages to strengthen evidence-based action</a:t>
              </a:r>
              <a:endParaRPr kumimoji="0" lang="en-US" sz="1600" b="0" i="1"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Aleo Light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leo LightItalic"/>
                  <a:ea typeface="+mn-ea"/>
                  <a:cs typeface="+mn-cs"/>
                </a:rPr>
                <a:t>Manahil Siddiqi,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leo LightItalic"/>
                  <a:ea typeface="+mn-ea"/>
                  <a:cs typeface="+mn-cs"/>
                </a:rPr>
                <a:t>Technical Coordinator,  Strategic Technical Assistance for Research (STAR) Initiative to end Harmful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leo LightItalic"/>
                  <a:ea typeface="+mn-ea"/>
                  <a:cs typeface="+mn-cs"/>
                </a:rPr>
                <a:t>UNICEF Innocenti, Global Office of Research and Foresight</a:t>
              </a:r>
            </a:p>
          </p:txBody>
        </p:sp>
      </p:grpSp>
    </p:spTree>
    <p:extLst>
      <p:ext uri="{BB962C8B-B14F-4D97-AF65-F5344CB8AC3E}">
        <p14:creationId xmlns:p14="http://schemas.microsoft.com/office/powerpoint/2010/main" val="2678471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368955D-8C8F-C8D7-C06C-018F47F6A6DE}"/>
              </a:ext>
            </a:extLst>
          </p:cNvPr>
          <p:cNvSpPr/>
          <p:nvPr/>
        </p:nvSpPr>
        <p:spPr>
          <a:xfrm>
            <a:off x="0" y="6089905"/>
            <a:ext cx="12223751" cy="7680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37"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6639EB6-7001-3A86-FFFF-44783BB6203D}"/>
              </a:ext>
            </a:extLst>
          </p:cNvPr>
          <p:cNvSpPr txBox="1">
            <a:spLocks noGrp="1"/>
          </p:cNvSpPr>
          <p:nvPr>
            <p:ph type="title"/>
          </p:nvPr>
        </p:nvSpPr>
        <p:spPr>
          <a:xfrm>
            <a:off x="1207794" y="473325"/>
            <a:ext cx="7232933" cy="643060"/>
          </a:xfrm>
        </p:spPr>
        <p:txBody>
          <a:bodyPr anchor="t">
            <a:noAutofit/>
          </a:bodyPr>
          <a:lstStyle/>
          <a:p>
            <a:pPr lvl="0"/>
            <a:r>
              <a:rPr lang="en-US" sz="3600" b="1">
                <a:solidFill>
                  <a:srgbClr val="E32219"/>
                </a:solidFill>
                <a:latin typeface="Arial" panose="020B0604020202020204" pitchFamily="34" charset="0"/>
                <a:cs typeface="Arial" panose="020B0604020202020204" pitchFamily="34" charset="0"/>
              </a:rPr>
              <a:t>ADAPT TO POLYCRISES AND MEGATRENDS</a:t>
            </a:r>
            <a:endParaRPr lang="sv-SE" sz="2400" b="1">
              <a:solidFill>
                <a:schemeClr val="bg2">
                  <a:lumMod val="25000"/>
                </a:schemeClr>
              </a:solidFill>
              <a:latin typeface="Arial" panose="020B0604020202020204" pitchFamily="34" charset="0"/>
              <a:cs typeface="Arial" panose="020B0604020202020204" pitchFamily="34" charset="0"/>
            </a:endParaRPr>
          </a:p>
        </p:txBody>
      </p:sp>
      <p:sp>
        <p:nvSpPr>
          <p:cNvPr id="4" name="TextBox 6">
            <a:extLst>
              <a:ext uri="{FF2B5EF4-FFF2-40B4-BE49-F238E27FC236}">
                <a16:creationId xmlns:a16="http://schemas.microsoft.com/office/drawing/2014/main" id="{3A1DDF26-37DF-1F19-2B6A-9A15B32BAF85}"/>
              </a:ext>
            </a:extLst>
          </p:cNvPr>
          <p:cNvSpPr txBox="1"/>
          <p:nvPr/>
        </p:nvSpPr>
        <p:spPr>
          <a:xfrm>
            <a:off x="10012611" y="4042455"/>
            <a:ext cx="1542263" cy="318100"/>
          </a:xfrm>
          <a:prstGeom prst="rect">
            <a:avLst/>
          </a:prstGeom>
          <a:noFill/>
          <a:ln cap="flat">
            <a:noFill/>
          </a:ln>
        </p:spPr>
        <p:txBody>
          <a:bodyPr vert="horz" wrap="square" lIns="0" tIns="45720" rIns="0" bIns="45720" anchor="t" anchorCtr="0" compatLnSpc="1">
            <a:spAutoFit/>
          </a:bodyPr>
          <a:lstStyle/>
          <a:p>
            <a:pPr marL="0" marR="0" lvl="1" indent="0" algn="r"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Energy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crisis</a:t>
            </a:r>
            <a:endPar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endParaRPr>
          </a:p>
        </p:txBody>
      </p:sp>
      <p:sp>
        <p:nvSpPr>
          <p:cNvPr id="5" name="TextBox 7">
            <a:extLst>
              <a:ext uri="{FF2B5EF4-FFF2-40B4-BE49-F238E27FC236}">
                <a16:creationId xmlns:a16="http://schemas.microsoft.com/office/drawing/2014/main" id="{DEEAAEA5-F787-BCD2-EFF3-F5C71492EB71}"/>
              </a:ext>
            </a:extLst>
          </p:cNvPr>
          <p:cNvSpPr txBox="1"/>
          <p:nvPr/>
        </p:nvSpPr>
        <p:spPr>
          <a:xfrm>
            <a:off x="8907008" y="2328977"/>
            <a:ext cx="2631055" cy="543867"/>
          </a:xfrm>
          <a:prstGeom prst="rect">
            <a:avLst/>
          </a:prstGeom>
          <a:noFill/>
          <a:ln cap="flat">
            <a:noFill/>
          </a:ln>
        </p:spPr>
        <p:txBody>
          <a:bodyPr vert="horz" wrap="square" lIns="0" tIns="45720" rIns="0" bIns="45720" anchor="t" anchorCtr="0" compatLnSpc="1">
            <a:spAutoFit/>
          </a:bodyPr>
          <a:lstStyle/>
          <a:p>
            <a:pPr marL="0" marR="0" lvl="1" indent="0" algn="r"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Threats</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to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democratic</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rights</a:t>
            </a:r>
            <a:endPar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endParaRPr>
          </a:p>
          <a:p>
            <a:pPr marL="0" marR="0" lvl="1" indent="0" algn="r"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and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freedom</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of</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expression</a:t>
            </a:r>
          </a:p>
        </p:txBody>
      </p:sp>
      <p:sp>
        <p:nvSpPr>
          <p:cNvPr id="6" name="TextBox 9">
            <a:extLst>
              <a:ext uri="{FF2B5EF4-FFF2-40B4-BE49-F238E27FC236}">
                <a16:creationId xmlns:a16="http://schemas.microsoft.com/office/drawing/2014/main" id="{440C7240-2867-76A6-34B1-0038F0E0EFBB}"/>
              </a:ext>
            </a:extLst>
          </p:cNvPr>
          <p:cNvSpPr txBox="1"/>
          <p:nvPr/>
        </p:nvSpPr>
        <p:spPr>
          <a:xfrm>
            <a:off x="638315" y="2371835"/>
            <a:ext cx="766885" cy="318100"/>
          </a:xfrm>
          <a:prstGeom prst="rect">
            <a:avLst/>
          </a:prstGeom>
          <a:noFill/>
          <a:ln cap="flat">
            <a:noFill/>
          </a:ln>
        </p:spPr>
        <p:txBody>
          <a:bodyPr vert="horz" wrap="square" lIns="0" tIns="45720" rIns="0" bIns="45720" anchor="t" anchorCtr="0" compatLnSpc="1">
            <a:spAutoFit/>
          </a:bodyPr>
          <a:lstStyle/>
          <a:p>
            <a:pPr marL="0" marR="0" lvl="1" indent="0" algn="l"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Inflation</a:t>
            </a:r>
          </a:p>
        </p:txBody>
      </p:sp>
      <p:sp>
        <p:nvSpPr>
          <p:cNvPr id="7" name="TextBox 11">
            <a:extLst>
              <a:ext uri="{FF2B5EF4-FFF2-40B4-BE49-F238E27FC236}">
                <a16:creationId xmlns:a16="http://schemas.microsoft.com/office/drawing/2014/main" id="{063DDEE9-C269-3BEA-AC8A-A09C8148276A}"/>
              </a:ext>
            </a:extLst>
          </p:cNvPr>
          <p:cNvSpPr txBox="1"/>
          <p:nvPr/>
        </p:nvSpPr>
        <p:spPr>
          <a:xfrm>
            <a:off x="631816" y="3707243"/>
            <a:ext cx="2270505" cy="543867"/>
          </a:xfrm>
          <a:prstGeom prst="rect">
            <a:avLst/>
          </a:prstGeom>
          <a:noFill/>
          <a:ln cap="flat">
            <a:noFill/>
          </a:ln>
        </p:spPr>
        <p:txBody>
          <a:bodyPr vert="horz" wrap="square" lIns="0" tIns="45720" rIns="0" bIns="45720" anchor="t" anchorCtr="0" compatLnSpc="1">
            <a:spAutoFit/>
          </a:bodyPr>
          <a:lstStyle/>
          <a:p>
            <a:pPr marL="0" marR="0" lvl="1" indent="0" algn="l"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Increasing</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food</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b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b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insecurity</a:t>
            </a:r>
            <a:endPar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endParaRPr>
          </a:p>
        </p:txBody>
      </p:sp>
      <p:sp>
        <p:nvSpPr>
          <p:cNvPr id="8" name="TextBox 13">
            <a:extLst>
              <a:ext uri="{FF2B5EF4-FFF2-40B4-BE49-F238E27FC236}">
                <a16:creationId xmlns:a16="http://schemas.microsoft.com/office/drawing/2014/main" id="{ABCF62EB-4E70-D0A0-6180-6E498C5F865B}"/>
              </a:ext>
            </a:extLst>
          </p:cNvPr>
          <p:cNvSpPr txBox="1"/>
          <p:nvPr/>
        </p:nvSpPr>
        <p:spPr>
          <a:xfrm>
            <a:off x="639426" y="4464761"/>
            <a:ext cx="2947547" cy="543867"/>
          </a:xfrm>
          <a:prstGeom prst="rect">
            <a:avLst/>
          </a:prstGeom>
          <a:noFill/>
          <a:ln cap="flat">
            <a:noFill/>
          </a:ln>
        </p:spPr>
        <p:txBody>
          <a:bodyPr vert="horz" wrap="square" lIns="0" tIns="45720" rIns="0" bIns="45720" anchor="t" anchorCtr="0" compatLnSpc="1">
            <a:spAutoFit/>
          </a:bodyPr>
          <a:lstStyle/>
          <a:p>
            <a:pPr marL="0" marR="0" lvl="1" indent="0" algn="l"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The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lingering</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effects</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b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b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of</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COVID-19</a:t>
            </a:r>
          </a:p>
        </p:txBody>
      </p:sp>
      <p:sp>
        <p:nvSpPr>
          <p:cNvPr id="9" name="TextBox 17">
            <a:extLst>
              <a:ext uri="{FF2B5EF4-FFF2-40B4-BE49-F238E27FC236}">
                <a16:creationId xmlns:a16="http://schemas.microsoft.com/office/drawing/2014/main" id="{0D09B808-F31F-1DFE-13EF-76C28836EA13}"/>
              </a:ext>
            </a:extLst>
          </p:cNvPr>
          <p:cNvSpPr txBox="1"/>
          <p:nvPr/>
        </p:nvSpPr>
        <p:spPr>
          <a:xfrm>
            <a:off x="627401" y="2926649"/>
            <a:ext cx="2366907" cy="543867"/>
          </a:xfrm>
          <a:prstGeom prst="rect">
            <a:avLst/>
          </a:prstGeom>
          <a:noFill/>
          <a:ln cap="flat">
            <a:noFill/>
          </a:ln>
        </p:spPr>
        <p:txBody>
          <a:bodyPr vert="horz" wrap="square" lIns="0" tIns="45720" rIns="0" bIns="45720" anchor="t" anchorCtr="0" compatLnSpc="1">
            <a:spAutoFit/>
          </a:bodyPr>
          <a:lstStyle/>
          <a:p>
            <a:pPr marL="0" marR="0" lvl="1" indent="0" algn="l"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Increasing</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factionalism</a:t>
            </a:r>
            <a:b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b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issue</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for multilateralism</a:t>
            </a:r>
          </a:p>
        </p:txBody>
      </p:sp>
      <p:sp>
        <p:nvSpPr>
          <p:cNvPr id="10" name="TextBox 19">
            <a:extLst>
              <a:ext uri="{FF2B5EF4-FFF2-40B4-BE49-F238E27FC236}">
                <a16:creationId xmlns:a16="http://schemas.microsoft.com/office/drawing/2014/main" id="{6A8104E7-8B4E-2B4A-8A87-585A8094E7B4}"/>
              </a:ext>
            </a:extLst>
          </p:cNvPr>
          <p:cNvSpPr txBox="1"/>
          <p:nvPr/>
        </p:nvSpPr>
        <p:spPr>
          <a:xfrm>
            <a:off x="9643706" y="4670419"/>
            <a:ext cx="1911168" cy="318100"/>
          </a:xfrm>
          <a:prstGeom prst="rect">
            <a:avLst/>
          </a:prstGeom>
          <a:noFill/>
          <a:ln cap="flat">
            <a:noFill/>
          </a:ln>
        </p:spPr>
        <p:txBody>
          <a:bodyPr vert="horz" wrap="square" lIns="0" tIns="45720" rIns="0" bIns="45720" anchor="t" anchorCtr="0" compatLnSpc="1">
            <a:spAutoFit/>
          </a:bodyPr>
          <a:lstStyle/>
          <a:p>
            <a:pPr marL="0" marR="0" lvl="1" indent="0" algn="r"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Internet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fragmentation</a:t>
            </a:r>
            <a:endPar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endParaRPr>
          </a:p>
        </p:txBody>
      </p:sp>
      <p:sp>
        <p:nvSpPr>
          <p:cNvPr id="12" name="TextBox 14">
            <a:extLst>
              <a:ext uri="{FF2B5EF4-FFF2-40B4-BE49-F238E27FC236}">
                <a16:creationId xmlns:a16="http://schemas.microsoft.com/office/drawing/2014/main" id="{F5B1916F-2E1E-33B4-F58E-D43BBAC77EAF}"/>
              </a:ext>
            </a:extLst>
          </p:cNvPr>
          <p:cNvSpPr txBox="1"/>
          <p:nvPr/>
        </p:nvSpPr>
        <p:spPr>
          <a:xfrm>
            <a:off x="8590732" y="5265057"/>
            <a:ext cx="2964143" cy="523220"/>
          </a:xfrm>
          <a:prstGeom prst="rect">
            <a:avLst/>
          </a:prstGeom>
          <a:noFill/>
          <a:ln cap="flat">
            <a:noFill/>
          </a:ln>
        </p:spPr>
        <p:txBody>
          <a:bodyPr vert="horz" wrap="square" lIns="0" tIns="45720" rIns="0" bIns="45720" anchor="t" anchorCtr="0" compatLnSpc="1">
            <a:spAutoFit/>
          </a:bodyPr>
          <a:lstStyle/>
          <a:p>
            <a:pPr marL="0" marR="0" lvl="1" indent="0" algn="r"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Pushback</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on gender and sexual </a:t>
            </a:r>
            <a:b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b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and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reproductive</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health</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and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rights</a:t>
            </a:r>
            <a:endPar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endParaRPr>
          </a:p>
        </p:txBody>
      </p:sp>
      <p:sp>
        <p:nvSpPr>
          <p:cNvPr id="13" name="TextBox 16">
            <a:extLst>
              <a:ext uri="{FF2B5EF4-FFF2-40B4-BE49-F238E27FC236}">
                <a16:creationId xmlns:a16="http://schemas.microsoft.com/office/drawing/2014/main" id="{264AF9B7-095E-1C95-FB09-52C2C3E7EC9C}"/>
              </a:ext>
            </a:extLst>
          </p:cNvPr>
          <p:cNvSpPr txBox="1"/>
          <p:nvPr/>
        </p:nvSpPr>
        <p:spPr>
          <a:xfrm>
            <a:off x="637126" y="1845372"/>
            <a:ext cx="1406744" cy="318100"/>
          </a:xfrm>
          <a:prstGeom prst="rect">
            <a:avLst/>
          </a:prstGeom>
          <a:noFill/>
          <a:ln cap="flat">
            <a:noFill/>
          </a:ln>
        </p:spPr>
        <p:txBody>
          <a:bodyPr vert="horz" wrap="square" lIns="0" tIns="45720" rIns="0" bIns="45720" anchor="t" anchorCtr="0" compatLnSpc="1">
            <a:spAutoFit/>
          </a:bodyPr>
          <a:lstStyle/>
          <a:p>
            <a:pPr marL="0" marR="0" lvl="1" indent="0" algn="l"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Climate</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change</a:t>
            </a:r>
            <a:endPar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endParaRPr>
          </a:p>
        </p:txBody>
      </p:sp>
      <p:sp>
        <p:nvSpPr>
          <p:cNvPr id="14" name="TextBox 18">
            <a:extLst>
              <a:ext uri="{FF2B5EF4-FFF2-40B4-BE49-F238E27FC236}">
                <a16:creationId xmlns:a16="http://schemas.microsoft.com/office/drawing/2014/main" id="{3E05899D-AC71-D38F-8C82-39EA3E5BF4E9}"/>
              </a:ext>
            </a:extLst>
          </p:cNvPr>
          <p:cNvSpPr txBox="1"/>
          <p:nvPr/>
        </p:nvSpPr>
        <p:spPr>
          <a:xfrm>
            <a:off x="9690681" y="3188095"/>
            <a:ext cx="1869503" cy="543867"/>
          </a:xfrm>
          <a:prstGeom prst="rect">
            <a:avLst/>
          </a:prstGeom>
          <a:noFill/>
          <a:ln cap="flat">
            <a:noFill/>
          </a:ln>
        </p:spPr>
        <p:txBody>
          <a:bodyPr vert="horz" wrap="square" lIns="0" tIns="45720" rIns="0" bIns="45720" anchor="t" anchorCtr="0" compatLnSpc="1">
            <a:spAutoFit/>
          </a:bodyPr>
          <a:lstStyle/>
          <a:p>
            <a:pPr marL="0" marR="0" lvl="1" indent="0" algn="r"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Underinvestment</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b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b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in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child</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marriage</a:t>
            </a:r>
            <a:endPar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endParaRPr>
          </a:p>
        </p:txBody>
      </p:sp>
      <p:sp>
        <p:nvSpPr>
          <p:cNvPr id="18" name="Rounded Rectangle 17">
            <a:extLst>
              <a:ext uri="{FF2B5EF4-FFF2-40B4-BE49-F238E27FC236}">
                <a16:creationId xmlns:a16="http://schemas.microsoft.com/office/drawing/2014/main" id="{4544F53C-3363-D9E4-9ADD-77A7F3094E2B}"/>
              </a:ext>
            </a:extLst>
          </p:cNvPr>
          <p:cNvSpPr/>
          <p:nvPr/>
        </p:nvSpPr>
        <p:spPr>
          <a:xfrm>
            <a:off x="3345815" y="3077983"/>
            <a:ext cx="683043" cy="683043"/>
          </a:xfrm>
          <a:prstGeom prst="roundRect">
            <a:avLst>
              <a:gd name="adj" fmla="val 29087"/>
            </a:avLst>
          </a:prstGeom>
          <a:solidFill>
            <a:srgbClr val="FF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ounded Rectangle 18">
            <a:extLst>
              <a:ext uri="{FF2B5EF4-FFF2-40B4-BE49-F238E27FC236}">
                <a16:creationId xmlns:a16="http://schemas.microsoft.com/office/drawing/2014/main" id="{6552DDDD-7E1F-F236-9290-9772074B63A9}"/>
              </a:ext>
            </a:extLst>
          </p:cNvPr>
          <p:cNvSpPr/>
          <p:nvPr/>
        </p:nvSpPr>
        <p:spPr>
          <a:xfrm>
            <a:off x="5734371" y="2791344"/>
            <a:ext cx="683043" cy="683043"/>
          </a:xfrm>
          <a:prstGeom prst="roundRect">
            <a:avLst>
              <a:gd name="adj" fmla="val 29087"/>
            </a:avLst>
          </a:prstGeom>
          <a:solidFill>
            <a:srgbClr val="E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ounded Rectangle 19">
            <a:extLst>
              <a:ext uri="{FF2B5EF4-FFF2-40B4-BE49-F238E27FC236}">
                <a16:creationId xmlns:a16="http://schemas.microsoft.com/office/drawing/2014/main" id="{D8F1A0A3-B4C9-3CE4-0395-1E8D73FF6C88}"/>
              </a:ext>
            </a:extLst>
          </p:cNvPr>
          <p:cNvSpPr/>
          <p:nvPr/>
        </p:nvSpPr>
        <p:spPr>
          <a:xfrm>
            <a:off x="6575954" y="2858773"/>
            <a:ext cx="513271" cy="513271"/>
          </a:xfrm>
          <a:prstGeom prst="roundRect">
            <a:avLst>
              <a:gd name="adj" fmla="val 29087"/>
            </a:avLst>
          </a:prstGeom>
          <a:solidFill>
            <a:schemeClr val="bg2">
              <a:lumMod val="90000"/>
              <a:alpha val="5732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21" name="Rounded Rectangle 20">
            <a:extLst>
              <a:ext uri="{FF2B5EF4-FFF2-40B4-BE49-F238E27FC236}">
                <a16:creationId xmlns:a16="http://schemas.microsoft.com/office/drawing/2014/main" id="{CA94A51A-5189-56AD-93A2-6B1EE3262DD2}"/>
              </a:ext>
            </a:extLst>
          </p:cNvPr>
          <p:cNvSpPr/>
          <p:nvPr/>
        </p:nvSpPr>
        <p:spPr>
          <a:xfrm>
            <a:off x="4324291" y="5108348"/>
            <a:ext cx="683043" cy="683043"/>
          </a:xfrm>
          <a:prstGeom prst="roundRect">
            <a:avLst>
              <a:gd name="adj" fmla="val 29087"/>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1" name="Group 30">
            <a:extLst>
              <a:ext uri="{FF2B5EF4-FFF2-40B4-BE49-F238E27FC236}">
                <a16:creationId xmlns:a16="http://schemas.microsoft.com/office/drawing/2014/main" id="{977C3D81-9216-F9A9-3654-78CD59BC228A}"/>
              </a:ext>
            </a:extLst>
          </p:cNvPr>
          <p:cNvGrpSpPr/>
          <p:nvPr/>
        </p:nvGrpSpPr>
        <p:grpSpPr>
          <a:xfrm>
            <a:off x="3947197" y="2761541"/>
            <a:ext cx="1910444" cy="1487988"/>
            <a:chOff x="3947196" y="2500802"/>
            <a:chExt cx="1910444" cy="1487988"/>
          </a:xfrm>
        </p:grpSpPr>
        <p:sp>
          <p:nvSpPr>
            <p:cNvPr id="28" name="Rounded Rectangle 27">
              <a:extLst>
                <a:ext uri="{FF2B5EF4-FFF2-40B4-BE49-F238E27FC236}">
                  <a16:creationId xmlns:a16="http://schemas.microsoft.com/office/drawing/2014/main" id="{0A57E769-7743-1BBE-FB26-A6C7FE3381E3}"/>
                </a:ext>
              </a:extLst>
            </p:cNvPr>
            <p:cNvSpPr/>
            <p:nvPr/>
          </p:nvSpPr>
          <p:spPr>
            <a:xfrm>
              <a:off x="4158424" y="2500802"/>
              <a:ext cx="1487988" cy="1487988"/>
            </a:xfrm>
            <a:prstGeom prst="roundRect">
              <a:avLst>
                <a:gd name="adj" fmla="val 29087"/>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3F04B8A8-BC3C-7497-C51B-08F95830377E}"/>
                </a:ext>
              </a:extLst>
            </p:cNvPr>
            <p:cNvSpPr txBox="1"/>
            <p:nvPr/>
          </p:nvSpPr>
          <p:spPr>
            <a:xfrm>
              <a:off x="3947196" y="2706188"/>
              <a:ext cx="1910444" cy="1077218"/>
            </a:xfrm>
            <a:prstGeom prst="rect">
              <a:avLst/>
            </a:prstGeom>
            <a:noFill/>
          </p:spPr>
          <p:txBody>
            <a:bodyPr wrap="square" anchor="ctr">
              <a:spAutoFit/>
            </a:bodyPr>
            <a:lstStyle/>
            <a:p>
              <a:pPr marL="0" marR="0" lvl="0" indent="0" algn="ctr" defTabSz="914377" rtl="0" eaLnBrk="1" fontAlgn="auto" latinLnBrk="0" hangingPunct="1">
                <a:lnSpc>
                  <a:spcPct val="100000"/>
                </a:lnSpc>
                <a:spcBef>
                  <a:spcPts val="600"/>
                </a:spcBef>
                <a:spcAft>
                  <a:spcPts val="0"/>
                </a:spcAft>
                <a:buClrTx/>
                <a:buSzPct val="100000"/>
                <a:buFontTx/>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AEEBFF"/>
                  </a:solidFill>
                  <a:effectLst/>
                  <a:uLnTx/>
                  <a:uFillTx/>
                  <a:latin typeface="Arial" panose="020B0604020202020204" pitchFamily="34" charset="0"/>
                  <a:ea typeface="+mn-ea"/>
                  <a:cs typeface="Arial" panose="020B0604020202020204" pitchFamily="34" charset="0"/>
                </a:rPr>
                <a:t>2015-2030</a:t>
              </a:r>
              <a: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Sustainable </a:t>
              </a:r>
              <a:b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Development Goals </a:t>
              </a:r>
              <a:b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and the UN</a:t>
              </a:r>
              <a:b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reform agenda</a:t>
              </a:r>
            </a:p>
          </p:txBody>
        </p:sp>
      </p:grpSp>
      <p:grpSp>
        <p:nvGrpSpPr>
          <p:cNvPr id="30" name="Group 29">
            <a:extLst>
              <a:ext uri="{FF2B5EF4-FFF2-40B4-BE49-F238E27FC236}">
                <a16:creationId xmlns:a16="http://schemas.microsoft.com/office/drawing/2014/main" id="{C0A639FD-D420-D912-EF8F-ED2D0173F8ED}"/>
              </a:ext>
            </a:extLst>
          </p:cNvPr>
          <p:cNvGrpSpPr/>
          <p:nvPr/>
        </p:nvGrpSpPr>
        <p:grpSpPr>
          <a:xfrm>
            <a:off x="5649593" y="3548087"/>
            <a:ext cx="1685441" cy="1402887"/>
            <a:chOff x="5734804" y="3242839"/>
            <a:chExt cx="1685441" cy="1402886"/>
          </a:xfrm>
        </p:grpSpPr>
        <p:sp>
          <p:nvSpPr>
            <p:cNvPr id="29" name="Rounded Rectangle 28">
              <a:extLst>
                <a:ext uri="{FF2B5EF4-FFF2-40B4-BE49-F238E27FC236}">
                  <a16:creationId xmlns:a16="http://schemas.microsoft.com/office/drawing/2014/main" id="{1C13D4A8-84D3-E346-7159-BFB047688C12}"/>
                </a:ext>
              </a:extLst>
            </p:cNvPr>
            <p:cNvSpPr/>
            <p:nvPr/>
          </p:nvSpPr>
          <p:spPr>
            <a:xfrm>
              <a:off x="5876081" y="3242839"/>
              <a:ext cx="1402886" cy="1402886"/>
            </a:xfrm>
            <a:prstGeom prst="roundRect">
              <a:avLst>
                <a:gd name="adj" fmla="val 29087"/>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6D0B36DA-D409-9969-77C7-E784BD54D0A2}"/>
                </a:ext>
              </a:extLst>
            </p:cNvPr>
            <p:cNvSpPr txBox="1"/>
            <p:nvPr/>
          </p:nvSpPr>
          <p:spPr>
            <a:xfrm>
              <a:off x="5734804" y="3498006"/>
              <a:ext cx="1685441" cy="89255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Pct val="100000"/>
                <a:buFontTx/>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AEEBFF"/>
                  </a:solidFill>
                  <a:effectLst/>
                  <a:uLnTx/>
                  <a:uFillTx/>
                  <a:latin typeface="Arial" panose="020B0604020202020204" pitchFamily="34" charset="0"/>
                  <a:ea typeface="+mn-ea"/>
                  <a:cs typeface="Arial" panose="020B0604020202020204" pitchFamily="34" charset="0"/>
                </a:rPr>
                <a:t>2022-2025</a:t>
              </a:r>
              <a: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UNFPA and </a:t>
              </a:r>
              <a:b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UNICEF </a:t>
              </a:r>
              <a:b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Strategic Plans</a:t>
              </a:r>
            </a:p>
          </p:txBody>
        </p:sp>
      </p:grpSp>
      <p:sp>
        <p:nvSpPr>
          <p:cNvPr id="32" name="Rounded Rectangle 31">
            <a:extLst>
              <a:ext uri="{FF2B5EF4-FFF2-40B4-BE49-F238E27FC236}">
                <a16:creationId xmlns:a16="http://schemas.microsoft.com/office/drawing/2014/main" id="{7AB547BB-7477-A5CA-6C4C-834AB896597A}"/>
              </a:ext>
            </a:extLst>
          </p:cNvPr>
          <p:cNvSpPr/>
          <p:nvPr/>
        </p:nvSpPr>
        <p:spPr>
          <a:xfrm>
            <a:off x="7636672" y="3120211"/>
            <a:ext cx="683043" cy="683043"/>
          </a:xfrm>
          <a:prstGeom prst="roundRect">
            <a:avLst>
              <a:gd name="adj" fmla="val 29087"/>
            </a:avLst>
          </a:prstGeom>
          <a:solidFill>
            <a:srgbClr val="37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ounded Rectangle 32">
            <a:extLst>
              <a:ext uri="{FF2B5EF4-FFF2-40B4-BE49-F238E27FC236}">
                <a16:creationId xmlns:a16="http://schemas.microsoft.com/office/drawing/2014/main" id="{A977876B-1C7B-1CD0-3293-74E5BD5CBDA9}"/>
              </a:ext>
            </a:extLst>
          </p:cNvPr>
          <p:cNvSpPr/>
          <p:nvPr/>
        </p:nvSpPr>
        <p:spPr>
          <a:xfrm>
            <a:off x="5646413" y="5054777"/>
            <a:ext cx="683043" cy="683043"/>
          </a:xfrm>
          <a:prstGeom prst="roundRect">
            <a:avLst>
              <a:gd name="adj" fmla="val 29087"/>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ounded Rectangle 33">
            <a:extLst>
              <a:ext uri="{FF2B5EF4-FFF2-40B4-BE49-F238E27FC236}">
                <a16:creationId xmlns:a16="http://schemas.microsoft.com/office/drawing/2014/main" id="{53CC8E46-9B54-9C86-A85A-74EFCC6587C6}"/>
              </a:ext>
            </a:extLst>
          </p:cNvPr>
          <p:cNvSpPr/>
          <p:nvPr/>
        </p:nvSpPr>
        <p:spPr>
          <a:xfrm>
            <a:off x="7266426" y="4790598"/>
            <a:ext cx="513271" cy="513271"/>
          </a:xfrm>
          <a:prstGeom prst="roundRect">
            <a:avLst>
              <a:gd name="adj" fmla="val 29087"/>
            </a:avLst>
          </a:prstGeom>
          <a:solidFill>
            <a:schemeClr val="bg2">
              <a:lumMod val="9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40" name="Rounded Rectangle 39">
            <a:extLst>
              <a:ext uri="{FF2B5EF4-FFF2-40B4-BE49-F238E27FC236}">
                <a16:creationId xmlns:a16="http://schemas.microsoft.com/office/drawing/2014/main" id="{2F85062D-A388-E376-D323-3D1352D7275D}"/>
              </a:ext>
            </a:extLst>
          </p:cNvPr>
          <p:cNvSpPr/>
          <p:nvPr/>
        </p:nvSpPr>
        <p:spPr>
          <a:xfrm>
            <a:off x="7335460" y="3951884"/>
            <a:ext cx="683043" cy="683043"/>
          </a:xfrm>
          <a:prstGeom prst="roundRect">
            <a:avLst>
              <a:gd name="adj" fmla="val 29087"/>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Rounded Rectangle 40">
            <a:extLst>
              <a:ext uri="{FF2B5EF4-FFF2-40B4-BE49-F238E27FC236}">
                <a16:creationId xmlns:a16="http://schemas.microsoft.com/office/drawing/2014/main" id="{FB9BB119-B32D-7D2C-AA7C-268B4BCE01FF}"/>
              </a:ext>
            </a:extLst>
          </p:cNvPr>
          <p:cNvSpPr/>
          <p:nvPr/>
        </p:nvSpPr>
        <p:spPr>
          <a:xfrm>
            <a:off x="2969195" y="3871447"/>
            <a:ext cx="683043" cy="683043"/>
          </a:xfrm>
          <a:prstGeom prst="roundRect">
            <a:avLst>
              <a:gd name="adj" fmla="val 29087"/>
            </a:avLst>
          </a:prstGeom>
          <a:solidFill>
            <a:srgbClr val="37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ounded Rectangle 41">
            <a:extLst>
              <a:ext uri="{FF2B5EF4-FFF2-40B4-BE49-F238E27FC236}">
                <a16:creationId xmlns:a16="http://schemas.microsoft.com/office/drawing/2014/main" id="{34AC5021-D449-CDA9-3002-8C01BE2198B9}"/>
              </a:ext>
            </a:extLst>
          </p:cNvPr>
          <p:cNvSpPr/>
          <p:nvPr/>
        </p:nvSpPr>
        <p:spPr>
          <a:xfrm>
            <a:off x="6508009" y="5082645"/>
            <a:ext cx="683043" cy="683043"/>
          </a:xfrm>
          <a:prstGeom prst="roundRect">
            <a:avLst>
              <a:gd name="adj" fmla="val 29087"/>
            </a:avLst>
          </a:prstGeom>
          <a:solidFill>
            <a:srgbClr val="E01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ounded Rectangle 42">
            <a:extLst>
              <a:ext uri="{FF2B5EF4-FFF2-40B4-BE49-F238E27FC236}">
                <a16:creationId xmlns:a16="http://schemas.microsoft.com/office/drawing/2014/main" id="{3D64B723-49DD-173B-666D-A56636BEBF04}"/>
              </a:ext>
            </a:extLst>
          </p:cNvPr>
          <p:cNvSpPr/>
          <p:nvPr/>
        </p:nvSpPr>
        <p:spPr>
          <a:xfrm>
            <a:off x="3954632" y="4337417"/>
            <a:ext cx="683043" cy="683043"/>
          </a:xfrm>
          <a:prstGeom prst="roundRect">
            <a:avLst>
              <a:gd name="adj" fmla="val 29087"/>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Rounded Rectangle 43">
            <a:extLst>
              <a:ext uri="{FF2B5EF4-FFF2-40B4-BE49-F238E27FC236}">
                <a16:creationId xmlns:a16="http://schemas.microsoft.com/office/drawing/2014/main" id="{373A5D54-F8FB-0981-B32C-0BC2DF306231}"/>
              </a:ext>
            </a:extLst>
          </p:cNvPr>
          <p:cNvSpPr/>
          <p:nvPr/>
        </p:nvSpPr>
        <p:spPr>
          <a:xfrm>
            <a:off x="5052409" y="4754890"/>
            <a:ext cx="513271" cy="513271"/>
          </a:xfrm>
          <a:prstGeom prst="roundRect">
            <a:avLst>
              <a:gd name="adj" fmla="val 29087"/>
            </a:avLst>
          </a:prstGeom>
          <a:solidFill>
            <a:schemeClr val="bg2">
              <a:lumMod val="9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45" name="Rounded Rectangle 44">
            <a:extLst>
              <a:ext uri="{FF2B5EF4-FFF2-40B4-BE49-F238E27FC236}">
                <a16:creationId xmlns:a16="http://schemas.microsoft.com/office/drawing/2014/main" id="{0BD84373-98B9-EEB1-ACD2-2989D23D8607}"/>
              </a:ext>
            </a:extLst>
          </p:cNvPr>
          <p:cNvSpPr/>
          <p:nvPr/>
        </p:nvSpPr>
        <p:spPr>
          <a:xfrm>
            <a:off x="3610978" y="2469918"/>
            <a:ext cx="513271" cy="513271"/>
          </a:xfrm>
          <a:prstGeom prst="roundRect">
            <a:avLst>
              <a:gd name="adj" fmla="val 29087"/>
            </a:avLst>
          </a:prstGeom>
          <a:solidFill>
            <a:schemeClr val="bg2">
              <a:lumMod val="90000"/>
              <a:alpha val="683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47" name="Rounded Rectangle 46">
            <a:extLst>
              <a:ext uri="{FF2B5EF4-FFF2-40B4-BE49-F238E27FC236}">
                <a16:creationId xmlns:a16="http://schemas.microsoft.com/office/drawing/2014/main" id="{432509C1-1775-21EA-94A7-73EC79FEA3A7}"/>
              </a:ext>
            </a:extLst>
          </p:cNvPr>
          <p:cNvSpPr/>
          <p:nvPr/>
        </p:nvSpPr>
        <p:spPr>
          <a:xfrm>
            <a:off x="7960542" y="2690402"/>
            <a:ext cx="307777" cy="307777"/>
          </a:xfrm>
          <a:prstGeom prst="roundRect">
            <a:avLst>
              <a:gd name="adj" fmla="val 29087"/>
            </a:avLst>
          </a:prstGeom>
          <a:solidFill>
            <a:srgbClr val="AE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48" name="Rounded Rectangle 47">
            <a:extLst>
              <a:ext uri="{FF2B5EF4-FFF2-40B4-BE49-F238E27FC236}">
                <a16:creationId xmlns:a16="http://schemas.microsoft.com/office/drawing/2014/main" id="{4F9BCB38-7CE5-2E4F-8F14-A98B513A13FC}"/>
              </a:ext>
            </a:extLst>
          </p:cNvPr>
          <p:cNvSpPr/>
          <p:nvPr/>
        </p:nvSpPr>
        <p:spPr>
          <a:xfrm>
            <a:off x="7196249" y="3266812"/>
            <a:ext cx="307777" cy="307777"/>
          </a:xfrm>
          <a:prstGeom prst="roundRect">
            <a:avLst>
              <a:gd name="adj" fmla="val 29087"/>
            </a:avLst>
          </a:prstGeom>
          <a:solidFill>
            <a:srgbClr val="FF4D3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49" name="Rounded Rectangle 48">
            <a:extLst>
              <a:ext uri="{FF2B5EF4-FFF2-40B4-BE49-F238E27FC236}">
                <a16:creationId xmlns:a16="http://schemas.microsoft.com/office/drawing/2014/main" id="{E27C63BA-EFFF-6861-14FF-505A982992A0}"/>
              </a:ext>
            </a:extLst>
          </p:cNvPr>
          <p:cNvSpPr/>
          <p:nvPr/>
        </p:nvSpPr>
        <p:spPr>
          <a:xfrm>
            <a:off x="5367449" y="4292724"/>
            <a:ext cx="307777" cy="307777"/>
          </a:xfrm>
          <a:prstGeom prst="roundRect">
            <a:avLst>
              <a:gd name="adj" fmla="val 29087"/>
            </a:avLst>
          </a:prstGeom>
          <a:solidFill>
            <a:srgbClr val="374EA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50" name="Rounded Rectangle 49">
            <a:extLst>
              <a:ext uri="{FF2B5EF4-FFF2-40B4-BE49-F238E27FC236}">
                <a16:creationId xmlns:a16="http://schemas.microsoft.com/office/drawing/2014/main" id="{77429C50-8CF1-B075-A810-905CB0AC0D61}"/>
              </a:ext>
            </a:extLst>
          </p:cNvPr>
          <p:cNvSpPr/>
          <p:nvPr/>
        </p:nvSpPr>
        <p:spPr>
          <a:xfrm>
            <a:off x="5149046" y="2188954"/>
            <a:ext cx="513271" cy="513271"/>
          </a:xfrm>
          <a:prstGeom prst="roundRect">
            <a:avLst>
              <a:gd name="adj" fmla="val 2908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51" name="Rounded Rectangle 50">
            <a:extLst>
              <a:ext uri="{FF2B5EF4-FFF2-40B4-BE49-F238E27FC236}">
                <a16:creationId xmlns:a16="http://schemas.microsoft.com/office/drawing/2014/main" id="{365D3150-A7BC-427E-6F64-FEE2E967C334}"/>
              </a:ext>
            </a:extLst>
          </p:cNvPr>
          <p:cNvSpPr/>
          <p:nvPr/>
        </p:nvSpPr>
        <p:spPr>
          <a:xfrm>
            <a:off x="4699557" y="2220217"/>
            <a:ext cx="307777" cy="307777"/>
          </a:xfrm>
          <a:prstGeom prst="roundRect">
            <a:avLst>
              <a:gd name="adj" fmla="val 29087"/>
            </a:avLst>
          </a:prstGeom>
          <a:solidFill>
            <a:srgbClr val="FF4D3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52" name="Rounded Rectangle 51">
            <a:extLst>
              <a:ext uri="{FF2B5EF4-FFF2-40B4-BE49-F238E27FC236}">
                <a16:creationId xmlns:a16="http://schemas.microsoft.com/office/drawing/2014/main" id="{C58A8954-50CE-8AF5-1902-323F9AC0B70B}"/>
              </a:ext>
            </a:extLst>
          </p:cNvPr>
          <p:cNvSpPr/>
          <p:nvPr/>
        </p:nvSpPr>
        <p:spPr>
          <a:xfrm>
            <a:off x="5780044" y="2374713"/>
            <a:ext cx="307777" cy="307777"/>
          </a:xfrm>
          <a:prstGeom prst="roundRect">
            <a:avLst>
              <a:gd name="adj" fmla="val 29087"/>
            </a:avLst>
          </a:prstGeom>
          <a:solidFill>
            <a:srgbClr val="374EA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53" name="Rounded Rectangle 52">
            <a:extLst>
              <a:ext uri="{FF2B5EF4-FFF2-40B4-BE49-F238E27FC236}">
                <a16:creationId xmlns:a16="http://schemas.microsoft.com/office/drawing/2014/main" id="{D3A39CDF-641E-C776-86B0-C347553DE500}"/>
              </a:ext>
            </a:extLst>
          </p:cNvPr>
          <p:cNvSpPr/>
          <p:nvPr/>
        </p:nvSpPr>
        <p:spPr>
          <a:xfrm>
            <a:off x="7134183" y="2372449"/>
            <a:ext cx="683043" cy="683043"/>
          </a:xfrm>
          <a:prstGeom prst="roundRect">
            <a:avLst>
              <a:gd name="adj" fmla="val 29087"/>
            </a:avLst>
          </a:prstGeom>
          <a:solidFill>
            <a:srgbClr val="FF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Rounded Rectangle 53">
            <a:extLst>
              <a:ext uri="{FF2B5EF4-FFF2-40B4-BE49-F238E27FC236}">
                <a16:creationId xmlns:a16="http://schemas.microsoft.com/office/drawing/2014/main" id="{CE01C81E-FD1B-5841-875D-91D7C40A603F}"/>
              </a:ext>
            </a:extLst>
          </p:cNvPr>
          <p:cNvSpPr/>
          <p:nvPr/>
        </p:nvSpPr>
        <p:spPr>
          <a:xfrm>
            <a:off x="3772825" y="3924733"/>
            <a:ext cx="307777" cy="307777"/>
          </a:xfrm>
          <a:prstGeom prst="roundRect">
            <a:avLst>
              <a:gd name="adj" fmla="val 29087"/>
            </a:avLst>
          </a:prstGeom>
          <a:solidFill>
            <a:srgbClr val="E01E1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55" name="Rounded Rectangle 54">
            <a:extLst>
              <a:ext uri="{FF2B5EF4-FFF2-40B4-BE49-F238E27FC236}">
                <a16:creationId xmlns:a16="http://schemas.microsoft.com/office/drawing/2014/main" id="{825EDBEB-19C2-4FA9-B5E7-7CE18482E7EB}"/>
              </a:ext>
            </a:extLst>
          </p:cNvPr>
          <p:cNvSpPr/>
          <p:nvPr/>
        </p:nvSpPr>
        <p:spPr>
          <a:xfrm>
            <a:off x="4887946" y="4381933"/>
            <a:ext cx="307777" cy="307777"/>
          </a:xfrm>
          <a:prstGeom prst="roundRect">
            <a:avLst>
              <a:gd name="adj" fmla="val 29087"/>
            </a:avLst>
          </a:prstGeom>
          <a:solidFill>
            <a:srgbClr val="FF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56" name="Rounded Rectangle 55">
            <a:extLst>
              <a:ext uri="{FF2B5EF4-FFF2-40B4-BE49-F238E27FC236}">
                <a16:creationId xmlns:a16="http://schemas.microsoft.com/office/drawing/2014/main" id="{B4410490-8AE7-68A4-17F7-A705323C0F40}"/>
              </a:ext>
            </a:extLst>
          </p:cNvPr>
          <p:cNvSpPr/>
          <p:nvPr/>
        </p:nvSpPr>
        <p:spPr>
          <a:xfrm>
            <a:off x="3449438" y="4660713"/>
            <a:ext cx="307777" cy="307777"/>
          </a:xfrm>
          <a:prstGeom prst="roundRect">
            <a:avLst>
              <a:gd name="adj" fmla="val 29087"/>
            </a:avLst>
          </a:prstGeom>
          <a:solidFill>
            <a:srgbClr val="AE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57" name="Rounded Rectangle 56">
            <a:extLst>
              <a:ext uri="{FF2B5EF4-FFF2-40B4-BE49-F238E27FC236}">
                <a16:creationId xmlns:a16="http://schemas.microsoft.com/office/drawing/2014/main" id="{4343F4B8-5D51-567E-0779-D8FB8529465B}"/>
              </a:ext>
            </a:extLst>
          </p:cNvPr>
          <p:cNvSpPr/>
          <p:nvPr/>
        </p:nvSpPr>
        <p:spPr>
          <a:xfrm>
            <a:off x="4261309" y="2401312"/>
            <a:ext cx="307777" cy="307777"/>
          </a:xfrm>
          <a:prstGeom prst="roundRect">
            <a:avLst>
              <a:gd name="adj" fmla="val 29087"/>
            </a:avLst>
          </a:prstGeom>
          <a:solidFill>
            <a:srgbClr val="F794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58" name="Rounded Rectangle 57">
            <a:extLst>
              <a:ext uri="{FF2B5EF4-FFF2-40B4-BE49-F238E27FC236}">
                <a16:creationId xmlns:a16="http://schemas.microsoft.com/office/drawing/2014/main" id="{B63CEF77-B040-03A4-C671-BE57E632A80C}"/>
              </a:ext>
            </a:extLst>
          </p:cNvPr>
          <p:cNvSpPr/>
          <p:nvPr/>
        </p:nvSpPr>
        <p:spPr>
          <a:xfrm>
            <a:off x="6315301" y="2430470"/>
            <a:ext cx="307777" cy="307777"/>
          </a:xfrm>
          <a:prstGeom prst="roundRect">
            <a:avLst>
              <a:gd name="adj" fmla="val 29087"/>
            </a:avLst>
          </a:prstGeom>
          <a:solidFill>
            <a:srgbClr val="E01E1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59" name="Rounded Rectangle 58">
            <a:extLst>
              <a:ext uri="{FF2B5EF4-FFF2-40B4-BE49-F238E27FC236}">
                <a16:creationId xmlns:a16="http://schemas.microsoft.com/office/drawing/2014/main" id="{CDAD9ABE-B2FC-CE90-CD1F-085E46135F7E}"/>
              </a:ext>
            </a:extLst>
          </p:cNvPr>
          <p:cNvSpPr/>
          <p:nvPr/>
        </p:nvSpPr>
        <p:spPr>
          <a:xfrm>
            <a:off x="8132950" y="3924733"/>
            <a:ext cx="307777" cy="307777"/>
          </a:xfrm>
          <a:prstGeom prst="roundRect">
            <a:avLst>
              <a:gd name="adj" fmla="val 29087"/>
            </a:avLst>
          </a:prstGeom>
          <a:solidFill>
            <a:srgbClr val="F794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60" name="Rounded Rectangle 59">
            <a:extLst>
              <a:ext uri="{FF2B5EF4-FFF2-40B4-BE49-F238E27FC236}">
                <a16:creationId xmlns:a16="http://schemas.microsoft.com/office/drawing/2014/main" id="{CAAA504C-0E23-91EF-B3D5-99087A12670E}"/>
              </a:ext>
            </a:extLst>
          </p:cNvPr>
          <p:cNvSpPr/>
          <p:nvPr/>
        </p:nvSpPr>
        <p:spPr>
          <a:xfrm>
            <a:off x="8004791" y="4499601"/>
            <a:ext cx="513271" cy="513271"/>
          </a:xfrm>
          <a:prstGeom prst="roundRect">
            <a:avLst>
              <a:gd name="adj" fmla="val 29087"/>
            </a:avLst>
          </a:prstGeom>
          <a:solidFill>
            <a:schemeClr val="bg2">
              <a:lumMod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62" name="Rounded Rectangle 61">
            <a:extLst>
              <a:ext uri="{FF2B5EF4-FFF2-40B4-BE49-F238E27FC236}">
                <a16:creationId xmlns:a16="http://schemas.microsoft.com/office/drawing/2014/main" id="{E69C354D-70F2-991C-E0DB-4A566E719DF5}"/>
              </a:ext>
            </a:extLst>
          </p:cNvPr>
          <p:cNvSpPr/>
          <p:nvPr/>
        </p:nvSpPr>
        <p:spPr>
          <a:xfrm>
            <a:off x="8412062" y="3522693"/>
            <a:ext cx="307777" cy="307777"/>
          </a:xfrm>
          <a:prstGeom prst="roundRect">
            <a:avLst>
              <a:gd name="adj" fmla="val 29087"/>
            </a:avLst>
          </a:prstGeom>
          <a:solidFill>
            <a:srgbClr val="FF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sp>
        <p:nvSpPr>
          <p:cNvPr id="63" name="Rounded Rectangle 62">
            <a:extLst>
              <a:ext uri="{FF2B5EF4-FFF2-40B4-BE49-F238E27FC236}">
                <a16:creationId xmlns:a16="http://schemas.microsoft.com/office/drawing/2014/main" id="{FC5B14A3-3B88-C2C8-1A4B-62C4ED2F2FD1}"/>
              </a:ext>
            </a:extLst>
          </p:cNvPr>
          <p:cNvSpPr/>
          <p:nvPr/>
        </p:nvSpPr>
        <p:spPr>
          <a:xfrm>
            <a:off x="2959116" y="3522693"/>
            <a:ext cx="307777" cy="307777"/>
          </a:xfrm>
          <a:prstGeom prst="roundRect">
            <a:avLst>
              <a:gd name="adj" fmla="val 29087"/>
            </a:avLst>
          </a:prstGeom>
          <a:solidFill>
            <a:srgbClr val="FF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AEEF">
                  <a:lumMod val="90000"/>
                </a:srgbClr>
              </a:solidFill>
              <a:effectLst/>
              <a:uLnTx/>
              <a:uFillTx/>
              <a:latin typeface="Arial" panose="020B0604020202020204"/>
              <a:ea typeface="+mn-ea"/>
              <a:cs typeface="+mn-cs"/>
            </a:endParaRPr>
          </a:p>
        </p:txBody>
      </p:sp>
      <p:pic>
        <p:nvPicPr>
          <p:cNvPr id="69" name="Graphic 68">
            <a:extLst>
              <a:ext uri="{FF2B5EF4-FFF2-40B4-BE49-F238E27FC236}">
                <a16:creationId xmlns:a16="http://schemas.microsoft.com/office/drawing/2014/main" id="{53676897-15D8-4606-CC92-BD2ED33873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98917" y="3120027"/>
            <a:ext cx="372907" cy="550480"/>
          </a:xfrm>
          <a:prstGeom prst="rect">
            <a:avLst/>
          </a:prstGeom>
        </p:spPr>
      </p:pic>
      <p:pic>
        <p:nvPicPr>
          <p:cNvPr id="72" name="Graphic 71">
            <a:extLst>
              <a:ext uri="{FF2B5EF4-FFF2-40B4-BE49-F238E27FC236}">
                <a16:creationId xmlns:a16="http://schemas.microsoft.com/office/drawing/2014/main" id="{323CCC41-1C50-9E0E-0AE2-3C8AC754FE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47505" y="5146905"/>
            <a:ext cx="402972" cy="554087"/>
          </a:xfrm>
          <a:prstGeom prst="rect">
            <a:avLst/>
          </a:prstGeom>
        </p:spPr>
      </p:pic>
      <p:pic>
        <p:nvPicPr>
          <p:cNvPr id="75" name="Graphic 74">
            <a:extLst>
              <a:ext uri="{FF2B5EF4-FFF2-40B4-BE49-F238E27FC236}">
                <a16:creationId xmlns:a16="http://schemas.microsoft.com/office/drawing/2014/main" id="{31934F34-CA9F-D812-71A3-D674CED204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430069" y="4004557"/>
            <a:ext cx="479687" cy="565345"/>
          </a:xfrm>
          <a:prstGeom prst="rect">
            <a:avLst/>
          </a:prstGeom>
        </p:spPr>
      </p:pic>
      <p:pic>
        <p:nvPicPr>
          <p:cNvPr id="78" name="Graphic 77">
            <a:extLst>
              <a:ext uri="{FF2B5EF4-FFF2-40B4-BE49-F238E27FC236}">
                <a16:creationId xmlns:a16="http://schemas.microsoft.com/office/drawing/2014/main" id="{FF1A4A5E-4708-9218-B4AE-5D4422AEB4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7300" y="3962533"/>
            <a:ext cx="507421" cy="446833"/>
          </a:xfrm>
          <a:prstGeom prst="rect">
            <a:avLst/>
          </a:prstGeom>
        </p:spPr>
      </p:pic>
      <p:pic>
        <p:nvPicPr>
          <p:cNvPr id="82" name="Graphic 81">
            <a:extLst>
              <a:ext uri="{FF2B5EF4-FFF2-40B4-BE49-F238E27FC236}">
                <a16:creationId xmlns:a16="http://schemas.microsoft.com/office/drawing/2014/main" id="{DB385427-E8C0-977E-7694-A85D641CAC0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41320" y="4403488"/>
            <a:ext cx="509421" cy="509421"/>
          </a:xfrm>
          <a:prstGeom prst="rect">
            <a:avLst/>
          </a:prstGeom>
        </p:spPr>
      </p:pic>
      <p:pic>
        <p:nvPicPr>
          <p:cNvPr id="84" name="Graphic 83">
            <a:extLst>
              <a:ext uri="{FF2B5EF4-FFF2-40B4-BE49-F238E27FC236}">
                <a16:creationId xmlns:a16="http://schemas.microsoft.com/office/drawing/2014/main" id="{EF7221F8-B0CB-EA86-0805-9F55C68191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39913" y="2500912"/>
            <a:ext cx="509992" cy="463629"/>
          </a:xfrm>
          <a:prstGeom prst="rect">
            <a:avLst/>
          </a:prstGeom>
        </p:spPr>
      </p:pic>
      <p:pic>
        <p:nvPicPr>
          <p:cNvPr id="87" name="Graphic 86">
            <a:extLst>
              <a:ext uri="{FF2B5EF4-FFF2-40B4-BE49-F238E27FC236}">
                <a16:creationId xmlns:a16="http://schemas.microsoft.com/office/drawing/2014/main" id="{0A987473-300F-10F7-0C76-892A61C5FCB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18602" y="5209293"/>
            <a:ext cx="514625" cy="514625"/>
          </a:xfrm>
          <a:prstGeom prst="rect">
            <a:avLst/>
          </a:prstGeom>
        </p:spPr>
      </p:pic>
      <p:pic>
        <p:nvPicPr>
          <p:cNvPr id="91" name="Graphic 90">
            <a:extLst>
              <a:ext uri="{FF2B5EF4-FFF2-40B4-BE49-F238E27FC236}">
                <a16:creationId xmlns:a16="http://schemas.microsoft.com/office/drawing/2014/main" id="{F716D9B3-069D-AC4E-5627-B82CB049641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846729" y="2865980"/>
            <a:ext cx="468572" cy="523699"/>
          </a:xfrm>
          <a:prstGeom prst="rect">
            <a:avLst/>
          </a:prstGeom>
        </p:spPr>
      </p:pic>
      <p:pic>
        <p:nvPicPr>
          <p:cNvPr id="94" name="Graphic 93">
            <a:extLst>
              <a:ext uri="{FF2B5EF4-FFF2-40B4-BE49-F238E27FC236}">
                <a16:creationId xmlns:a16="http://schemas.microsoft.com/office/drawing/2014/main" id="{0842B4F7-5A8A-71F0-50D6-16773C902DA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731908" y="5160995"/>
            <a:ext cx="512051" cy="512051"/>
          </a:xfrm>
          <a:prstGeom prst="rect">
            <a:avLst/>
          </a:prstGeom>
        </p:spPr>
      </p:pic>
      <p:pic>
        <p:nvPicPr>
          <p:cNvPr id="99" name="Graphic 98">
            <a:extLst>
              <a:ext uri="{FF2B5EF4-FFF2-40B4-BE49-F238E27FC236}">
                <a16:creationId xmlns:a16="http://schemas.microsoft.com/office/drawing/2014/main" id="{481AE81B-56C2-C9AE-4F33-672A791D419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798093" y="3179315"/>
            <a:ext cx="386679" cy="570812"/>
          </a:xfrm>
          <a:prstGeom prst="rect">
            <a:avLst/>
          </a:prstGeom>
        </p:spPr>
      </p:pic>
      <p:sp>
        <p:nvSpPr>
          <p:cNvPr id="3" name="TextBox 16">
            <a:extLst>
              <a:ext uri="{FF2B5EF4-FFF2-40B4-BE49-F238E27FC236}">
                <a16:creationId xmlns:a16="http://schemas.microsoft.com/office/drawing/2014/main" id="{20B2F1EE-E425-1A34-AAB5-F5C2EBE8CC8D}"/>
              </a:ext>
            </a:extLst>
          </p:cNvPr>
          <p:cNvSpPr txBox="1"/>
          <p:nvPr/>
        </p:nvSpPr>
        <p:spPr>
          <a:xfrm>
            <a:off x="638237" y="5243934"/>
            <a:ext cx="2081845" cy="523220"/>
          </a:xfrm>
          <a:prstGeom prst="rect">
            <a:avLst/>
          </a:prstGeom>
          <a:noFill/>
          <a:ln cap="flat">
            <a:noFill/>
          </a:ln>
        </p:spPr>
        <p:txBody>
          <a:bodyPr vert="horz" wrap="square" lIns="0" tIns="45720" rIns="0" bIns="45720" anchor="t" anchorCtr="0" compatLnSpc="1">
            <a:spAutoFit/>
          </a:bodyPr>
          <a:lstStyle/>
          <a:p>
            <a:pPr marL="0" marR="0" lvl="1" indent="0" algn="l"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Fragile and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humanitarian</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situations</a:t>
            </a:r>
          </a:p>
        </p:txBody>
      </p:sp>
      <p:sp>
        <p:nvSpPr>
          <p:cNvPr id="11" name="TextBox 7">
            <a:extLst>
              <a:ext uri="{FF2B5EF4-FFF2-40B4-BE49-F238E27FC236}">
                <a16:creationId xmlns:a16="http://schemas.microsoft.com/office/drawing/2014/main" id="{25300518-7306-8E07-67AC-DEB1E47706C3}"/>
              </a:ext>
            </a:extLst>
          </p:cNvPr>
          <p:cNvSpPr txBox="1"/>
          <p:nvPr/>
        </p:nvSpPr>
        <p:spPr>
          <a:xfrm>
            <a:off x="8923819" y="1485904"/>
            <a:ext cx="2631055" cy="523220"/>
          </a:xfrm>
          <a:prstGeom prst="rect">
            <a:avLst/>
          </a:prstGeom>
          <a:noFill/>
          <a:ln cap="flat">
            <a:noFill/>
          </a:ln>
        </p:spPr>
        <p:txBody>
          <a:bodyPr vert="horz" wrap="square" lIns="0" tIns="45720" rIns="0" bIns="45720" anchor="t" anchorCtr="0" compatLnSpc="1">
            <a:spAutoFit/>
          </a:bodyPr>
          <a:lstStyle/>
          <a:p>
            <a:pPr marL="0" marR="0" lvl="1" indent="0" algn="r"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Off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track</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on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delivering</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on gender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equality</a:t>
            </a:r>
            <a:r>
              <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rPr>
              <a:t> </a:t>
            </a:r>
            <a:r>
              <a:rPr kumimoji="0" lang="sv-SE" sz="1400" b="1" i="0" u="none" strike="noStrike" kern="0" cap="none" spc="0" normalizeH="0" baseline="0" noProof="0" err="1">
                <a:ln>
                  <a:noFill/>
                </a:ln>
                <a:solidFill>
                  <a:srgbClr val="00AEEF">
                    <a:lumMod val="25000"/>
                  </a:srgbClr>
                </a:solidFill>
                <a:effectLst/>
                <a:uLnTx/>
                <a:uFillTx/>
                <a:latin typeface="Arial" panose="020B0604020202020204" pitchFamily="34" charset="0"/>
                <a:ea typeface="+mn-ea"/>
                <a:cs typeface="Arial" panose="020B0604020202020204" pitchFamily="34" charset="0"/>
              </a:rPr>
              <a:t>targets</a:t>
            </a:r>
            <a:endParaRPr kumimoji="0" lang="sv-SE" sz="1400" b="1" i="0" u="none" strike="noStrike" kern="0" cap="none" spc="0" normalizeH="0" baseline="0" noProof="0">
              <a:ln>
                <a:noFill/>
              </a:ln>
              <a:solidFill>
                <a:srgbClr val="00AEEF">
                  <a:lumMod val="25000"/>
                </a:srgbClr>
              </a:solidFill>
              <a:effectLst/>
              <a:uLnTx/>
              <a:uFillTx/>
              <a:latin typeface="Arial" panose="020B0604020202020204" pitchFamily="34" charset="0"/>
              <a:ea typeface="+mn-ea"/>
              <a:cs typeface="Arial" panose="020B0604020202020204" pitchFamily="34" charset="0"/>
            </a:endParaRPr>
          </a:p>
        </p:txBody>
      </p:sp>
      <p:sp>
        <p:nvSpPr>
          <p:cNvPr id="15" name="Oval 14">
            <a:extLst>
              <a:ext uri="{FF2B5EF4-FFF2-40B4-BE49-F238E27FC236}">
                <a16:creationId xmlns:a16="http://schemas.microsoft.com/office/drawing/2014/main" id="{D53B7F2E-77FC-77A2-0E75-FC13B7196581}"/>
              </a:ext>
            </a:extLst>
          </p:cNvPr>
          <p:cNvSpPr/>
          <p:nvPr/>
        </p:nvSpPr>
        <p:spPr>
          <a:xfrm>
            <a:off x="254323" y="452059"/>
            <a:ext cx="766885" cy="664326"/>
          </a:xfrm>
          <a:prstGeom prst="ellipse">
            <a:avLst/>
          </a:prstGeom>
          <a:solidFill>
            <a:srgbClr val="E4211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01D7ACD-98DD-B385-EAA1-96E508863301}"/>
              </a:ext>
            </a:extLst>
          </p:cNvPr>
          <p:cNvSpPr/>
          <p:nvPr/>
        </p:nvSpPr>
        <p:spPr>
          <a:xfrm>
            <a:off x="0" y="0"/>
            <a:ext cx="12192000" cy="16194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hape 79"/>
          <p:cNvSpPr/>
          <p:nvPr/>
        </p:nvSpPr>
        <p:spPr>
          <a:xfrm>
            <a:off x="5925164" y="3683600"/>
            <a:ext cx="4134998" cy="126188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3200" b="1" i="0" u="none" strike="noStrike" kern="1200" cap="none" spc="-10" normalizeH="0" baseline="0" noProof="0">
                <a:ln>
                  <a:noFill/>
                </a:ln>
                <a:solidFill>
                  <a:srgbClr val="FFFFFF">
                    <a:lumMod val="85000"/>
                    <a:lumOff val="15000"/>
                  </a:srgbClr>
                </a:solidFill>
                <a:effectLst/>
                <a:uLnTx/>
                <a:uFillTx/>
                <a:latin typeface="Arial"/>
                <a:ea typeface="+mn-ea"/>
                <a:cs typeface="Arial"/>
                <a:sym typeface="Montserrat-Regular"/>
              </a:rPr>
              <a:t>Positive and consistent results</a:t>
            </a: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0" i="0" u="none" strike="noStrike" kern="1200" cap="none" spc="-10" normalizeH="0" baseline="0" noProof="0">
                <a:ln>
                  <a:noFill/>
                </a:ln>
                <a:solidFill>
                  <a:srgbClr val="FFFFFF">
                    <a:lumMod val="85000"/>
                    <a:lumOff val="15000"/>
                  </a:srgbClr>
                </a:solidFill>
                <a:effectLst/>
                <a:uLnTx/>
                <a:uFillTx/>
                <a:latin typeface="Arial"/>
                <a:ea typeface="Arial" charset="0"/>
                <a:cs typeface="Arial"/>
              </a:rPr>
              <a:t>when well-designed and executed</a:t>
            </a:r>
          </a:p>
        </p:txBody>
      </p:sp>
      <p:pic>
        <p:nvPicPr>
          <p:cNvPr id="2" name="Picture 1" descr="Logo&#10;&#10;Description automatically generated">
            <a:extLst>
              <a:ext uri="{FF2B5EF4-FFF2-40B4-BE49-F238E27FC236}">
                <a16:creationId xmlns:a16="http://schemas.microsoft.com/office/drawing/2014/main" id="{D86D72D2-BD97-2D70-A64A-40CD5A0713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700" y="4314542"/>
            <a:ext cx="2439546" cy="2438308"/>
          </a:xfrm>
          <a:prstGeom prst="rect">
            <a:avLst/>
          </a:prstGeom>
        </p:spPr>
      </p:pic>
      <p:sp>
        <p:nvSpPr>
          <p:cNvPr id="5" name="Shape 79">
            <a:extLst>
              <a:ext uri="{FF2B5EF4-FFF2-40B4-BE49-F238E27FC236}">
                <a16:creationId xmlns:a16="http://schemas.microsoft.com/office/drawing/2014/main" id="{B01ADA42-66D6-107C-EA03-595DF68327CE}"/>
              </a:ext>
            </a:extLst>
          </p:cNvPr>
          <p:cNvSpPr/>
          <p:nvPr/>
        </p:nvSpPr>
        <p:spPr>
          <a:xfrm>
            <a:off x="661883" y="2786261"/>
            <a:ext cx="3921587" cy="100187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2400" b="1" i="0" u="none" strike="noStrike" kern="1200" cap="none" spc="-10" normalizeH="0" baseline="0" noProof="0">
                <a:ln>
                  <a:noFill/>
                </a:ln>
                <a:solidFill>
                  <a:srgbClr val="000000"/>
                </a:solidFill>
                <a:effectLst/>
                <a:highlight>
                  <a:srgbClr val="FFFF00"/>
                </a:highlight>
                <a:uLnTx/>
                <a:uFillTx/>
                <a:latin typeface="Arial"/>
                <a:ea typeface="Arial" charset="0"/>
                <a:cs typeface="Arial"/>
                <a:sym typeface="Montserrat-Regular"/>
              </a:rPr>
              <a:t>Income and economic strengthening</a:t>
            </a:r>
            <a:endParaRPr kumimoji="0" lang="en-US" sz="2000" b="0" i="0" u="none" strike="noStrike" kern="1200" cap="none" spc="-10" normalizeH="0" baseline="0" noProof="0">
              <a:ln>
                <a:noFill/>
              </a:ln>
              <a:solidFill>
                <a:srgbClr val="000000"/>
              </a:solidFill>
              <a:effectLst/>
              <a:highlight>
                <a:srgbClr val="FFFF00"/>
              </a:highlight>
              <a:uLnTx/>
              <a:uFillTx/>
              <a:latin typeface="Arial"/>
              <a:ea typeface="Arial" charset="0"/>
              <a:cs typeface="Arial"/>
            </a:endParaRPr>
          </a:p>
        </p:txBody>
      </p:sp>
      <p:sp>
        <p:nvSpPr>
          <p:cNvPr id="6" name="Shape 79">
            <a:extLst>
              <a:ext uri="{FF2B5EF4-FFF2-40B4-BE49-F238E27FC236}">
                <a16:creationId xmlns:a16="http://schemas.microsoft.com/office/drawing/2014/main" id="{36FA3676-684C-075C-5D93-FBB1250602C5}"/>
              </a:ext>
            </a:extLst>
          </p:cNvPr>
          <p:cNvSpPr/>
          <p:nvPr/>
        </p:nvSpPr>
        <p:spPr>
          <a:xfrm>
            <a:off x="648954" y="4327008"/>
            <a:ext cx="3921587" cy="46435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2400" b="1" i="0" u="none" strike="noStrike" kern="1200" cap="none" spc="-10" normalizeH="0" baseline="0" noProof="0">
                <a:ln>
                  <a:noFill/>
                </a:ln>
                <a:solidFill>
                  <a:srgbClr val="000000"/>
                </a:solidFill>
                <a:effectLst/>
                <a:highlight>
                  <a:srgbClr val="FFFF00"/>
                </a:highlight>
                <a:uLnTx/>
                <a:uFillTx/>
                <a:latin typeface="Arial"/>
                <a:ea typeface="+mn-ea"/>
                <a:cs typeface="Arial"/>
                <a:sym typeface="Montserrat-Regular"/>
              </a:rPr>
              <a:t>Education and life skills</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Shape 79">
            <a:extLst>
              <a:ext uri="{FF2B5EF4-FFF2-40B4-BE49-F238E27FC236}">
                <a16:creationId xmlns:a16="http://schemas.microsoft.com/office/drawing/2014/main" id="{CA45485A-5B7E-69B6-0A27-5B0C60E3347C}"/>
              </a:ext>
            </a:extLst>
          </p:cNvPr>
          <p:cNvSpPr/>
          <p:nvPr/>
        </p:nvSpPr>
        <p:spPr>
          <a:xfrm>
            <a:off x="648954" y="5149637"/>
            <a:ext cx="3746775" cy="9901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2400" b="1" i="0" u="none" strike="noStrike" kern="1200" cap="none" spc="-10" normalizeH="0" baseline="0" noProof="0">
                <a:ln>
                  <a:noFill/>
                </a:ln>
                <a:solidFill>
                  <a:srgbClr val="000000"/>
                </a:solidFill>
                <a:effectLst/>
                <a:highlight>
                  <a:srgbClr val="FFFF00"/>
                </a:highlight>
                <a:uLnTx/>
                <a:uFillTx/>
                <a:latin typeface="Arial"/>
                <a:ea typeface="+mn-ea"/>
                <a:cs typeface="Arial"/>
                <a:sym typeface="Montserrat-Regular"/>
              </a:rPr>
              <a:t>Select ASRHR interventions</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Shape 79">
            <a:extLst>
              <a:ext uri="{FF2B5EF4-FFF2-40B4-BE49-F238E27FC236}">
                <a16:creationId xmlns:a16="http://schemas.microsoft.com/office/drawing/2014/main" id="{F22A2AE8-7298-537C-A1BB-9BF925E5079A}"/>
              </a:ext>
            </a:extLst>
          </p:cNvPr>
          <p:cNvSpPr/>
          <p:nvPr/>
        </p:nvSpPr>
        <p:spPr>
          <a:xfrm>
            <a:off x="426823" y="413198"/>
            <a:ext cx="10570845"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lang="en-US" sz="3600" b="0" i="0" u="sng" strike="noStrike" kern="1200" cap="none" spc="-10" normalizeH="0" baseline="0" noProof="0">
              <a:ln>
                <a:noFill/>
              </a:ln>
              <a:solidFill>
                <a:srgbClr val="FFFFFF">
                  <a:lumMod val="85000"/>
                  <a:lumOff val="15000"/>
                </a:srgbClr>
              </a:solidFill>
              <a:effectLst/>
              <a:uLnTx/>
              <a:uFillTx/>
              <a:latin typeface="Aleo" pitchFamily="2" charset="77"/>
              <a:ea typeface="Arial" charset="0"/>
              <a:cs typeface="Arial"/>
            </a:endParaRPr>
          </a:p>
        </p:txBody>
      </p:sp>
      <p:sp>
        <p:nvSpPr>
          <p:cNvPr id="11" name="Right Bracket 10">
            <a:extLst>
              <a:ext uri="{FF2B5EF4-FFF2-40B4-BE49-F238E27FC236}">
                <a16:creationId xmlns:a16="http://schemas.microsoft.com/office/drawing/2014/main" id="{81E048E9-C77C-1520-B5DA-517A60477A5C}"/>
              </a:ext>
            </a:extLst>
          </p:cNvPr>
          <p:cNvSpPr/>
          <p:nvPr/>
        </p:nvSpPr>
        <p:spPr>
          <a:xfrm>
            <a:off x="4320235" y="2761745"/>
            <a:ext cx="1021488" cy="3594884"/>
          </a:xfrm>
          <a:prstGeom prst="rightBracket">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itle 1">
            <a:extLst>
              <a:ext uri="{FF2B5EF4-FFF2-40B4-BE49-F238E27FC236}">
                <a16:creationId xmlns:a16="http://schemas.microsoft.com/office/drawing/2014/main" id="{793A0CC7-1086-3404-1F1D-F87E3FCB637C}"/>
              </a:ext>
            </a:extLst>
          </p:cNvPr>
          <p:cNvSpPr txBox="1">
            <a:spLocks/>
          </p:cNvSpPr>
          <p:nvPr/>
        </p:nvSpPr>
        <p:spPr>
          <a:xfrm>
            <a:off x="1534783" y="396690"/>
            <a:ext cx="8780762" cy="643060"/>
          </a:xfrm>
          <a:prstGeom prst="rect">
            <a:avLst/>
          </a:prstGeom>
        </p:spPr>
        <p:txBody>
          <a:bodyPr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32219"/>
                </a:solidFill>
                <a:effectLst/>
                <a:uLnTx/>
                <a:uFillTx/>
                <a:latin typeface="Arial" panose="020B0604020202020204" pitchFamily="34" charset="0"/>
                <a:ea typeface="+mj-ea"/>
                <a:cs typeface="Arial" panose="020B0604020202020204" pitchFamily="34" charset="0"/>
              </a:rPr>
              <a:t>APPLY, SUSTAIN, AND SCALE-UP </a:t>
            </a:r>
            <a:r>
              <a:rPr kumimoji="0" lang="en-US" sz="3600" b="1" i="0" u="sng" strike="noStrike" kern="1200" cap="none" spc="0" normalizeH="0" baseline="0" noProof="0">
                <a:ln>
                  <a:noFill/>
                </a:ln>
                <a:solidFill>
                  <a:srgbClr val="E32219"/>
                </a:solidFill>
                <a:effectLst/>
                <a:uLnTx/>
                <a:uFillTx/>
                <a:latin typeface="Arial" panose="020B0604020202020204" pitchFamily="34" charset="0"/>
                <a:ea typeface="+mj-ea"/>
                <a:cs typeface="Arial" panose="020B0604020202020204" pitchFamily="34" charset="0"/>
              </a:rPr>
              <a:t>WHAT WORKS</a:t>
            </a:r>
            <a:endParaRPr kumimoji="0" lang="sv-SE" sz="2400" b="1" i="0" u="sng" strike="noStrike" kern="1200" cap="none" spc="0" normalizeH="0" baseline="0" noProof="0">
              <a:ln>
                <a:noFill/>
              </a:ln>
              <a:solidFill>
                <a:srgbClr val="00AEEF">
                  <a:lumMod val="25000"/>
                </a:srgbClr>
              </a:solidFill>
              <a:effectLst/>
              <a:uLnTx/>
              <a:uFillTx/>
              <a:latin typeface="Arial" panose="020B0604020202020204" pitchFamily="34" charset="0"/>
              <a:ea typeface="+mj-ea"/>
              <a:cs typeface="Arial" panose="020B0604020202020204" pitchFamily="34" charset="0"/>
            </a:endParaRPr>
          </a:p>
        </p:txBody>
      </p:sp>
      <p:sp>
        <p:nvSpPr>
          <p:cNvPr id="14" name="Oval 13">
            <a:extLst>
              <a:ext uri="{FF2B5EF4-FFF2-40B4-BE49-F238E27FC236}">
                <a16:creationId xmlns:a16="http://schemas.microsoft.com/office/drawing/2014/main" id="{E09E0D58-8F50-B2E0-CF11-1B5AC6AC953F}"/>
              </a:ext>
            </a:extLst>
          </p:cNvPr>
          <p:cNvSpPr/>
          <p:nvPr/>
        </p:nvSpPr>
        <p:spPr>
          <a:xfrm>
            <a:off x="408150" y="436008"/>
            <a:ext cx="766885" cy="664326"/>
          </a:xfrm>
          <a:prstGeom prst="ellipse">
            <a:avLst/>
          </a:prstGeom>
          <a:solidFill>
            <a:srgbClr val="E4211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2</a:t>
            </a:r>
          </a:p>
        </p:txBody>
      </p:sp>
    </p:spTree>
    <p:extLst>
      <p:ext uri="{BB962C8B-B14F-4D97-AF65-F5344CB8AC3E}">
        <p14:creationId xmlns:p14="http://schemas.microsoft.com/office/powerpoint/2010/main" val="420973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E0CE096-1DFD-52AD-DD57-951B73FE5E9A}"/>
              </a:ext>
            </a:extLst>
          </p:cNvPr>
          <p:cNvSpPr txBox="1"/>
          <p:nvPr/>
        </p:nvSpPr>
        <p:spPr>
          <a:xfrm>
            <a:off x="290528" y="188362"/>
            <a:ext cx="10436289"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CASH TRANSFERS TO PREVENT CHILD MARRIAGE</a:t>
            </a:r>
            <a:endParaRPr kumimoji="0" lang="en-US" sz="32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Arial"/>
            </a:endParaRPr>
          </a:p>
        </p:txBody>
      </p:sp>
      <p:pic>
        <p:nvPicPr>
          <p:cNvPr id="12" name="Picture 11" descr="Text&#10;&#10;Description automatically generated">
            <a:extLst>
              <a:ext uri="{FF2B5EF4-FFF2-40B4-BE49-F238E27FC236}">
                <a16:creationId xmlns:a16="http://schemas.microsoft.com/office/drawing/2014/main" id="{2DD87CCB-1DDD-4343-3D9A-5AC8398B5357}"/>
              </a:ext>
            </a:extLst>
          </p:cNvPr>
          <p:cNvPicPr>
            <a:picLocks noChangeAspect="1"/>
          </p:cNvPicPr>
          <p:nvPr/>
        </p:nvPicPr>
        <p:blipFill>
          <a:blip r:embed="rId3"/>
          <a:stretch>
            <a:fillRect/>
          </a:stretch>
        </p:blipFill>
        <p:spPr>
          <a:xfrm>
            <a:off x="467169" y="1090182"/>
            <a:ext cx="5235465" cy="3147837"/>
          </a:xfrm>
          <a:prstGeom prst="rect">
            <a:avLst/>
          </a:prstGeom>
          <a:solidFill>
            <a:schemeClr val="bg2">
              <a:lumMod val="20000"/>
              <a:lumOff val="80000"/>
            </a:schemeClr>
          </a:solidFill>
        </p:spPr>
      </p:pic>
      <p:pic>
        <p:nvPicPr>
          <p:cNvPr id="15" name="Picture 14" descr="Diagram&#10;&#10;Description automatically generated with medium confidence">
            <a:extLst>
              <a:ext uri="{FF2B5EF4-FFF2-40B4-BE49-F238E27FC236}">
                <a16:creationId xmlns:a16="http://schemas.microsoft.com/office/drawing/2014/main" id="{D1AE33D9-8FB5-507D-3D8B-DAEED1615BEB}"/>
              </a:ext>
            </a:extLst>
          </p:cNvPr>
          <p:cNvPicPr>
            <a:picLocks noChangeAspect="1"/>
          </p:cNvPicPr>
          <p:nvPr/>
        </p:nvPicPr>
        <p:blipFill>
          <a:blip r:embed="rId4"/>
          <a:stretch>
            <a:fillRect/>
          </a:stretch>
        </p:blipFill>
        <p:spPr>
          <a:xfrm>
            <a:off x="401329" y="4238019"/>
            <a:ext cx="5694671" cy="2366921"/>
          </a:xfrm>
          <a:prstGeom prst="rect">
            <a:avLst/>
          </a:prstGeom>
        </p:spPr>
      </p:pic>
      <p:pic>
        <p:nvPicPr>
          <p:cNvPr id="25" name="Picture 24" descr="Diagram&#10;&#10;Description automatically generated with medium confidence">
            <a:extLst>
              <a:ext uri="{FF2B5EF4-FFF2-40B4-BE49-F238E27FC236}">
                <a16:creationId xmlns:a16="http://schemas.microsoft.com/office/drawing/2014/main" id="{4344A9C0-D528-6804-9549-3632A991AC27}"/>
              </a:ext>
            </a:extLst>
          </p:cNvPr>
          <p:cNvPicPr>
            <a:picLocks noChangeAspect="1"/>
          </p:cNvPicPr>
          <p:nvPr/>
        </p:nvPicPr>
        <p:blipFill>
          <a:blip r:embed="rId5"/>
          <a:stretch>
            <a:fillRect/>
          </a:stretch>
        </p:blipFill>
        <p:spPr>
          <a:xfrm>
            <a:off x="6428561" y="667264"/>
            <a:ext cx="5296270" cy="5723919"/>
          </a:xfrm>
          <a:prstGeom prst="rect">
            <a:avLst/>
          </a:prstGeom>
        </p:spPr>
      </p:pic>
    </p:spTree>
    <p:extLst>
      <p:ext uri="{BB962C8B-B14F-4D97-AF65-F5344CB8AC3E}">
        <p14:creationId xmlns:p14="http://schemas.microsoft.com/office/powerpoint/2010/main" val="217508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1E600-F92A-46E8-E713-58B26A8B6A51}"/>
              </a:ext>
            </a:extLst>
          </p:cNvPr>
          <p:cNvSpPr>
            <a:spLocks noGrp="1"/>
          </p:cNvSpPr>
          <p:nvPr>
            <p:ph type="title"/>
          </p:nvPr>
        </p:nvSpPr>
        <p:spPr>
          <a:xfrm>
            <a:off x="7451967" y="2651125"/>
            <a:ext cx="4009294" cy="1345101"/>
          </a:xfrm>
        </p:spPr>
        <p:txBody>
          <a:bodyPr>
            <a:noAutofit/>
          </a:bodyPr>
          <a:lstStyle/>
          <a:p>
            <a:r>
              <a:rPr lang="en-US" sz="2000">
                <a:solidFill>
                  <a:schemeClr val="bg1"/>
                </a:solidFill>
                <a:cs typeface="Arial"/>
              </a:rPr>
              <a:t>Latest research from Bangladesh:</a:t>
            </a:r>
            <a:br>
              <a:rPr lang="en-US" sz="2000">
                <a:solidFill>
                  <a:schemeClr val="bg1"/>
                </a:solidFill>
                <a:cs typeface="Arial"/>
              </a:rPr>
            </a:br>
            <a:br>
              <a:rPr lang="en-US" sz="2000">
                <a:solidFill>
                  <a:schemeClr val="bg1"/>
                </a:solidFill>
                <a:cs typeface="Arial"/>
              </a:rPr>
            </a:br>
            <a:r>
              <a:rPr lang="en-US" sz="2000" b="0">
                <a:solidFill>
                  <a:schemeClr val="bg1"/>
                </a:solidFill>
                <a:cs typeface="Arial"/>
              </a:rPr>
              <a:t>“A relatively small transfer not only </a:t>
            </a:r>
            <a:r>
              <a:rPr lang="en-US" sz="2000" b="0">
                <a:solidFill>
                  <a:srgbClr val="C00000"/>
                </a:solidFill>
                <a:cs typeface="Arial"/>
              </a:rPr>
              <a:t>significantly delays </a:t>
            </a:r>
            <a:r>
              <a:rPr lang="en-US" sz="2000" b="0">
                <a:solidFill>
                  <a:schemeClr val="bg1"/>
                </a:solidFill>
                <a:cs typeface="Arial"/>
              </a:rPr>
              <a:t>marriage for participating families but also delays marriage for women who live nearby but were ineligible for the transfer.”</a:t>
            </a:r>
            <a:br>
              <a:rPr lang="en-US" sz="2000">
                <a:solidFill>
                  <a:schemeClr val="bg1"/>
                </a:solidFill>
                <a:cs typeface="Arial"/>
              </a:rPr>
            </a:br>
            <a:br>
              <a:rPr lang="en-US" sz="2000">
                <a:solidFill>
                  <a:schemeClr val="bg1"/>
                </a:solidFill>
                <a:cs typeface="Arial"/>
              </a:rPr>
            </a:br>
            <a:endParaRPr lang="en-US" sz="2000">
              <a:solidFill>
                <a:schemeClr val="bg1"/>
              </a:solidFill>
              <a:cs typeface="Arial"/>
            </a:endParaRPr>
          </a:p>
        </p:txBody>
      </p:sp>
      <p:pic>
        <p:nvPicPr>
          <p:cNvPr id="4" name="Content Placeholder 3" descr="A white text with black text&#10;&#10;Description automatically generated">
            <a:extLst>
              <a:ext uri="{FF2B5EF4-FFF2-40B4-BE49-F238E27FC236}">
                <a16:creationId xmlns:a16="http://schemas.microsoft.com/office/drawing/2014/main" id="{72809FFF-7046-3064-FA11-B2C98AB170FA}"/>
              </a:ext>
            </a:extLst>
          </p:cNvPr>
          <p:cNvPicPr>
            <a:picLocks noGrp="1" noChangeAspect="1"/>
          </p:cNvPicPr>
          <p:nvPr>
            <p:ph idx="1"/>
          </p:nvPr>
        </p:nvPicPr>
        <p:blipFill>
          <a:blip r:embed="rId2"/>
          <a:stretch>
            <a:fillRect/>
          </a:stretch>
        </p:blipFill>
        <p:spPr>
          <a:xfrm>
            <a:off x="524990" y="1149194"/>
            <a:ext cx="6321200" cy="4351338"/>
          </a:xfrm>
          <a:ln w="53975"/>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47687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736CAB1F-557E-4FA4-81CC-DC491EF8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2"/>
            <a:ext cx="9144000" cy="51434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5" name="Rectangle 44">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857573"/>
            <a:ext cx="6078068" cy="5143178"/>
          </a:xfrm>
          <a:prstGeom prst="rect">
            <a:avLst/>
          </a:prstGeom>
          <a:gradFill>
            <a:gsLst>
              <a:gs pos="0">
                <a:schemeClr val="accent1">
                  <a:lumMod val="75000"/>
                </a:schemeClr>
              </a:gs>
              <a:gs pos="100000">
                <a:srgbClr val="00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6" name="Rectangle 45">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929689" y="1328047"/>
            <a:ext cx="3266695" cy="6078069"/>
          </a:xfrm>
          <a:prstGeom prst="rect">
            <a:avLst/>
          </a:prstGeom>
          <a:gradFill>
            <a:gsLst>
              <a:gs pos="0">
                <a:schemeClr val="accent1">
                  <a:lumMod val="50000"/>
                </a:schemeClr>
              </a:gs>
              <a:gs pos="91000">
                <a:schemeClr val="tx2">
                  <a:lumMod val="50000"/>
                  <a:alpha val="1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7" name="Rectangle 46">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901" y="857251"/>
            <a:ext cx="5735168" cy="5143501"/>
          </a:xfrm>
          <a:prstGeom prst="rect">
            <a:avLst/>
          </a:prstGeom>
          <a:gradFill>
            <a:gsLst>
              <a:gs pos="41000">
                <a:schemeClr val="accent1">
                  <a:lumMod val="75000"/>
                  <a:alpha val="52000"/>
                </a:schemeClr>
              </a:gs>
              <a:gs pos="95000">
                <a:srgbClr val="000000">
                  <a:alpha val="68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8" name="Rectangle 47">
            <a:extLst>
              <a:ext uri="{FF2B5EF4-FFF2-40B4-BE49-F238E27FC236}">
                <a16:creationId xmlns:a16="http://schemas.microsoft.com/office/drawing/2014/main" id="{55550980-2AB6-4DE5-86DD-064ADF160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000" y="2733090"/>
            <a:ext cx="6068838" cy="3248577"/>
          </a:xfrm>
          <a:prstGeom prst="rect">
            <a:avLst/>
          </a:prstGeom>
          <a:gradFill>
            <a:gsLst>
              <a:gs pos="0">
                <a:srgbClr val="000000">
                  <a:alpha val="16000"/>
                </a:srgbClr>
              </a:gs>
              <a:gs pos="91000">
                <a:schemeClr val="accent1">
                  <a:alpha val="3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2" name="Rectangle 41">
            <a:extLst>
              <a:ext uri="{FF2B5EF4-FFF2-40B4-BE49-F238E27FC236}">
                <a16:creationId xmlns:a16="http://schemas.microsoft.com/office/drawing/2014/main" id="{EDF4B167-8E82-4458-AE55-88B683EBF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32696" y="857249"/>
            <a:ext cx="6068838" cy="5143499"/>
          </a:xfrm>
          <a:prstGeom prst="rect">
            <a:avLst/>
          </a:prstGeom>
          <a:gradFill>
            <a:gsLst>
              <a:gs pos="0">
                <a:schemeClr val="accent1">
                  <a:lumMod val="75000"/>
                  <a:alpha val="6000"/>
                </a:schemeClr>
              </a:gs>
              <a:gs pos="99000">
                <a:srgbClr val="000000">
                  <a:alpha val="57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4" name="Oval 43">
            <a:extLst>
              <a:ext uri="{FF2B5EF4-FFF2-40B4-BE49-F238E27FC236}">
                <a16:creationId xmlns:a16="http://schemas.microsoft.com/office/drawing/2014/main" id="{55993D72-5628-4E5E-BB9F-96066414E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100307" y="1382225"/>
            <a:ext cx="3840944" cy="4093550"/>
          </a:xfrm>
          <a:prstGeom prst="ellipse">
            <a:avLst/>
          </a:prstGeom>
          <a:gradFill>
            <a:gsLst>
              <a:gs pos="3000">
                <a:schemeClr val="accent1">
                  <a:lumMod val="50000"/>
                  <a:alpha val="0"/>
                </a:schemeClr>
              </a:gs>
              <a:gs pos="100000">
                <a:schemeClr val="accent1">
                  <a:lumMod val="60000"/>
                  <a:lumOff val="40000"/>
                  <a:alpha val="17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 name="Title 3">
            <a:extLst>
              <a:ext uri="{FF2B5EF4-FFF2-40B4-BE49-F238E27FC236}">
                <a16:creationId xmlns:a16="http://schemas.microsoft.com/office/drawing/2014/main" id="{A7F0B4E4-BDC7-6722-B3CE-69A551DC27E5}"/>
              </a:ext>
            </a:extLst>
          </p:cNvPr>
          <p:cNvSpPr>
            <a:spLocks noGrp="1"/>
          </p:cNvSpPr>
          <p:nvPr>
            <p:ph type="ctrTitle"/>
          </p:nvPr>
        </p:nvSpPr>
        <p:spPr>
          <a:xfrm>
            <a:off x="2400846" y="4286251"/>
            <a:ext cx="4318611" cy="1006091"/>
          </a:xfrm>
        </p:spPr>
        <p:txBody>
          <a:bodyPr anchor="t">
            <a:normAutofit fontScale="90000"/>
          </a:bodyPr>
          <a:lstStyle/>
          <a:p>
            <a:pPr algn="l"/>
            <a:r>
              <a:rPr lang="en-US" sz="3300" b="1">
                <a:solidFill>
                  <a:srgbClr val="FFFFFF"/>
                </a:solidFill>
              </a:rPr>
              <a:t>Progress and Unfinished business in Adolescent Sexual and Reproductive Health (ASRH)</a:t>
            </a:r>
          </a:p>
        </p:txBody>
      </p:sp>
      <p:sp>
        <p:nvSpPr>
          <p:cNvPr id="5" name="Subtitle 4">
            <a:extLst>
              <a:ext uri="{FF2B5EF4-FFF2-40B4-BE49-F238E27FC236}">
                <a16:creationId xmlns:a16="http://schemas.microsoft.com/office/drawing/2014/main" id="{9657ED9C-86D6-DC32-635B-39E9B020A0BB}"/>
              </a:ext>
            </a:extLst>
          </p:cNvPr>
          <p:cNvSpPr>
            <a:spLocks noGrp="1"/>
          </p:cNvSpPr>
          <p:nvPr>
            <p:ph type="subTitle" idx="1"/>
          </p:nvPr>
        </p:nvSpPr>
        <p:spPr>
          <a:xfrm>
            <a:off x="2448720" y="3155779"/>
            <a:ext cx="4783849" cy="936206"/>
          </a:xfrm>
        </p:spPr>
        <p:txBody>
          <a:bodyPr anchor="b">
            <a:normAutofit/>
          </a:bodyPr>
          <a:lstStyle/>
          <a:p>
            <a:pPr algn="l"/>
            <a:r>
              <a:rPr lang="en-US">
                <a:solidFill>
                  <a:srgbClr val="FFFFFF"/>
                </a:solidFill>
              </a:rPr>
              <a:t>Drs. Elsie Akwara &amp; Venkatraman Chandra-Mouli</a:t>
            </a:r>
          </a:p>
        </p:txBody>
      </p:sp>
      <p:pic>
        <p:nvPicPr>
          <p:cNvPr id="7" name="Picture 6" descr="A close-up of a network&#10;&#10;Description automatically generated">
            <a:extLst>
              <a:ext uri="{FF2B5EF4-FFF2-40B4-BE49-F238E27FC236}">
                <a16:creationId xmlns:a16="http://schemas.microsoft.com/office/drawing/2014/main" id="{8EDF8104-66E3-323E-1A5C-95DA2F66EBF5}"/>
              </a:ext>
            </a:extLst>
          </p:cNvPr>
          <p:cNvPicPr>
            <a:picLocks noChangeAspect="1"/>
          </p:cNvPicPr>
          <p:nvPr/>
        </p:nvPicPr>
        <p:blipFill rotWithShape="1">
          <a:blip r:embed="rId2"/>
          <a:srcRect l="37491" r="14682" b="-1"/>
          <a:stretch/>
        </p:blipFill>
        <p:spPr>
          <a:xfrm>
            <a:off x="7602069" y="857258"/>
            <a:ext cx="3074894" cy="5143493"/>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2E07D37E-258A-86DC-4B51-B81E3D6BF0ED}"/>
              </a:ext>
            </a:extLst>
          </p:cNvPr>
          <p:cNvPicPr>
            <a:picLocks noChangeAspect="1"/>
          </p:cNvPicPr>
          <p:nvPr/>
        </p:nvPicPr>
        <p:blipFill>
          <a:blip r:embed="rId3"/>
          <a:stretch>
            <a:fillRect/>
          </a:stretch>
        </p:blipFill>
        <p:spPr>
          <a:xfrm>
            <a:off x="1866901" y="857248"/>
            <a:ext cx="5688103" cy="1719119"/>
          </a:xfrm>
          <a:prstGeom prst="rect">
            <a:avLst/>
          </a:prstGeom>
        </p:spPr>
      </p:pic>
    </p:spTree>
    <p:extLst>
      <p:ext uri="{BB962C8B-B14F-4D97-AF65-F5344CB8AC3E}">
        <p14:creationId xmlns:p14="http://schemas.microsoft.com/office/powerpoint/2010/main" val="2726777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90F39F-FC0B-103E-33DF-22BED466BD38}"/>
              </a:ext>
            </a:extLst>
          </p:cNvPr>
          <p:cNvSpPr txBox="1"/>
          <p:nvPr/>
        </p:nvSpPr>
        <p:spPr>
          <a:xfrm>
            <a:off x="809898" y="90098"/>
            <a:ext cx="13401665"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VOCATIONAL SKILLS AND TRAINING FOR INCOME</a:t>
            </a:r>
            <a:endParaRPr kumimoji="0" lang="en-US" sz="28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GENERATION AND FAVOURABLE JOB MARKETS</a:t>
            </a:r>
            <a:endParaRPr kumimoji="0" lang="en-US" sz="28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Arial"/>
            </a:endParaRPr>
          </a:p>
        </p:txBody>
      </p:sp>
      <p:pic>
        <p:nvPicPr>
          <p:cNvPr id="25" name="Picture 24" descr="Text&#10;&#10;Description automatically generated">
            <a:extLst>
              <a:ext uri="{FF2B5EF4-FFF2-40B4-BE49-F238E27FC236}">
                <a16:creationId xmlns:a16="http://schemas.microsoft.com/office/drawing/2014/main" id="{C2E79C53-E31B-CAFF-2E12-53599466F274}"/>
              </a:ext>
            </a:extLst>
          </p:cNvPr>
          <p:cNvPicPr>
            <a:picLocks noChangeAspect="1"/>
          </p:cNvPicPr>
          <p:nvPr/>
        </p:nvPicPr>
        <p:blipFill>
          <a:blip r:embed="rId3"/>
          <a:stretch>
            <a:fillRect/>
          </a:stretch>
        </p:blipFill>
        <p:spPr>
          <a:xfrm>
            <a:off x="225225" y="1206851"/>
            <a:ext cx="5700158" cy="3523734"/>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7E6D979-FEAD-D818-6CF9-67A8D7D390C2}"/>
              </a:ext>
            </a:extLst>
          </p:cNvPr>
          <p:cNvPicPr>
            <a:picLocks noChangeAspect="1"/>
          </p:cNvPicPr>
          <p:nvPr/>
        </p:nvPicPr>
        <p:blipFill>
          <a:blip r:embed="rId4"/>
          <a:stretch>
            <a:fillRect/>
          </a:stretch>
        </p:blipFill>
        <p:spPr>
          <a:xfrm>
            <a:off x="262931" y="4772217"/>
            <a:ext cx="5775948" cy="1964769"/>
          </a:xfrm>
          <a:prstGeom prst="rect">
            <a:avLst/>
          </a:prstGeom>
        </p:spPr>
      </p:pic>
      <p:pic>
        <p:nvPicPr>
          <p:cNvPr id="30" name="Picture 29" descr="Text&#10;&#10;Description automatically generated">
            <a:extLst>
              <a:ext uri="{FF2B5EF4-FFF2-40B4-BE49-F238E27FC236}">
                <a16:creationId xmlns:a16="http://schemas.microsoft.com/office/drawing/2014/main" id="{E01FF46F-4EF0-1A49-5DAF-74EB01F01558}"/>
              </a:ext>
            </a:extLst>
          </p:cNvPr>
          <p:cNvPicPr>
            <a:picLocks noChangeAspect="1"/>
          </p:cNvPicPr>
          <p:nvPr/>
        </p:nvPicPr>
        <p:blipFill>
          <a:blip r:embed="rId5"/>
          <a:stretch>
            <a:fillRect/>
          </a:stretch>
        </p:blipFill>
        <p:spPr>
          <a:xfrm>
            <a:off x="6251022" y="1383956"/>
            <a:ext cx="5647473" cy="4971200"/>
          </a:xfrm>
          <a:prstGeom prst="rect">
            <a:avLst/>
          </a:prstGeom>
        </p:spPr>
      </p:pic>
    </p:spTree>
    <p:extLst>
      <p:ext uri="{BB962C8B-B14F-4D97-AF65-F5344CB8AC3E}">
        <p14:creationId xmlns:p14="http://schemas.microsoft.com/office/powerpoint/2010/main" val="15477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8CFAA26-93B7-932E-A988-B2617ED9409C}"/>
              </a:ext>
            </a:extLst>
          </p:cNvPr>
          <p:cNvSpPr txBox="1"/>
          <p:nvPr/>
        </p:nvSpPr>
        <p:spPr>
          <a:xfrm>
            <a:off x="391535" y="139781"/>
            <a:ext cx="134016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a:ea typeface="+mn-ea"/>
                <a:cs typeface="+mn-cs"/>
              </a:rPr>
              <a:t>EDUCATION INTERVENTIONS</a:t>
            </a:r>
          </a:p>
        </p:txBody>
      </p:sp>
      <p:pic>
        <p:nvPicPr>
          <p:cNvPr id="25" name="Picture 24" descr="Text&#10;&#10;Description automatically generated">
            <a:extLst>
              <a:ext uri="{FF2B5EF4-FFF2-40B4-BE49-F238E27FC236}">
                <a16:creationId xmlns:a16="http://schemas.microsoft.com/office/drawing/2014/main" id="{37213607-D482-B87D-BEEC-28F7CC21A483}"/>
              </a:ext>
            </a:extLst>
          </p:cNvPr>
          <p:cNvPicPr>
            <a:picLocks noChangeAspect="1"/>
          </p:cNvPicPr>
          <p:nvPr/>
        </p:nvPicPr>
        <p:blipFill>
          <a:blip r:embed="rId3"/>
          <a:stretch>
            <a:fillRect/>
          </a:stretch>
        </p:blipFill>
        <p:spPr>
          <a:xfrm>
            <a:off x="164633" y="1035675"/>
            <a:ext cx="5222863" cy="4183071"/>
          </a:xfrm>
          <a:prstGeom prst="rect">
            <a:avLst/>
          </a:prstGeom>
        </p:spPr>
      </p:pic>
      <p:pic>
        <p:nvPicPr>
          <p:cNvPr id="27" name="Picture 26" descr="A picture containing Excel&#10;&#10;Description automatically generated">
            <a:extLst>
              <a:ext uri="{FF2B5EF4-FFF2-40B4-BE49-F238E27FC236}">
                <a16:creationId xmlns:a16="http://schemas.microsoft.com/office/drawing/2014/main" id="{9FDCB23B-99E9-C4E8-FA86-597400DBF932}"/>
              </a:ext>
            </a:extLst>
          </p:cNvPr>
          <p:cNvPicPr>
            <a:picLocks noChangeAspect="1"/>
          </p:cNvPicPr>
          <p:nvPr/>
        </p:nvPicPr>
        <p:blipFill>
          <a:blip r:embed="rId4"/>
          <a:stretch>
            <a:fillRect/>
          </a:stretch>
        </p:blipFill>
        <p:spPr>
          <a:xfrm>
            <a:off x="461986" y="5218746"/>
            <a:ext cx="5033675" cy="1544423"/>
          </a:xfrm>
          <a:prstGeom prst="rect">
            <a:avLst/>
          </a:prstGeom>
        </p:spPr>
      </p:pic>
      <p:pic>
        <p:nvPicPr>
          <p:cNvPr id="29" name="Picture 28" descr="Graphical user interface, text, application&#10;&#10;Description automatically generated">
            <a:extLst>
              <a:ext uri="{FF2B5EF4-FFF2-40B4-BE49-F238E27FC236}">
                <a16:creationId xmlns:a16="http://schemas.microsoft.com/office/drawing/2014/main" id="{0B545870-BDBE-CAA4-86E1-7442EDCF96E4}"/>
              </a:ext>
            </a:extLst>
          </p:cNvPr>
          <p:cNvPicPr>
            <a:picLocks noChangeAspect="1"/>
          </p:cNvPicPr>
          <p:nvPr/>
        </p:nvPicPr>
        <p:blipFill>
          <a:blip r:embed="rId5"/>
          <a:stretch>
            <a:fillRect/>
          </a:stretch>
        </p:blipFill>
        <p:spPr>
          <a:xfrm>
            <a:off x="5793014" y="1198605"/>
            <a:ext cx="6130082" cy="5081815"/>
          </a:xfrm>
          <a:prstGeom prst="rect">
            <a:avLst/>
          </a:prstGeom>
        </p:spPr>
      </p:pic>
    </p:spTree>
    <p:extLst>
      <p:ext uri="{BB962C8B-B14F-4D97-AF65-F5344CB8AC3E}">
        <p14:creationId xmlns:p14="http://schemas.microsoft.com/office/powerpoint/2010/main" val="344119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9">
            <a:extLst>
              <a:ext uri="{FF2B5EF4-FFF2-40B4-BE49-F238E27FC236}">
                <a16:creationId xmlns:a16="http://schemas.microsoft.com/office/drawing/2014/main" id="{DBF06ED7-9C70-B8F1-BBD6-79FFA9828660}"/>
              </a:ext>
            </a:extLst>
          </p:cNvPr>
          <p:cNvSpPr/>
          <p:nvPr/>
        </p:nvSpPr>
        <p:spPr>
          <a:xfrm>
            <a:off x="648954" y="2418095"/>
            <a:ext cx="6765398" cy="47602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2800" b="1" i="0" u="none" strike="noStrike" kern="1200" cap="none" spc="-10" normalizeH="0" baseline="0" noProof="0">
                <a:ln>
                  <a:noFill/>
                </a:ln>
                <a:solidFill>
                  <a:srgbClr val="000000"/>
                </a:solidFill>
                <a:effectLst/>
                <a:highlight>
                  <a:srgbClr val="FFFF00"/>
                </a:highlight>
                <a:uLnTx/>
                <a:uFillTx/>
                <a:latin typeface="Arial"/>
                <a:ea typeface="+mn-ea"/>
                <a:cs typeface="Arial"/>
                <a:sym typeface="Montserrat-Regular"/>
              </a:rPr>
              <a:t>Gender and/or social norms change</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Shape 79">
            <a:extLst>
              <a:ext uri="{FF2B5EF4-FFF2-40B4-BE49-F238E27FC236}">
                <a16:creationId xmlns:a16="http://schemas.microsoft.com/office/drawing/2014/main" id="{F9F3D357-CBB9-E208-BB62-201C7BB880FC}"/>
              </a:ext>
            </a:extLst>
          </p:cNvPr>
          <p:cNvSpPr/>
          <p:nvPr/>
        </p:nvSpPr>
        <p:spPr>
          <a:xfrm>
            <a:off x="648953" y="3347242"/>
            <a:ext cx="7029803" cy="10018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2800" b="1" i="0" u="none" strike="noStrike" kern="1200" cap="none" spc="-10" normalizeH="0" baseline="0" noProof="0">
                <a:ln>
                  <a:noFill/>
                </a:ln>
                <a:solidFill>
                  <a:srgbClr val="000000"/>
                </a:solidFill>
                <a:effectLst/>
                <a:highlight>
                  <a:srgbClr val="FFFF00"/>
                </a:highlight>
                <a:uLnTx/>
                <a:uFillTx/>
                <a:latin typeface="Arial"/>
                <a:ea typeface="+mn-ea"/>
                <a:cs typeface="Arial"/>
                <a:sym typeface="Montserrat-Regular"/>
              </a:rPr>
              <a:t>Systems-strengthening and multi-sectoral and multi-level approaches</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Shape 79">
            <a:extLst>
              <a:ext uri="{FF2B5EF4-FFF2-40B4-BE49-F238E27FC236}">
                <a16:creationId xmlns:a16="http://schemas.microsoft.com/office/drawing/2014/main" id="{E0891665-D58A-12E0-3C1A-CD00E507A9A0}"/>
              </a:ext>
            </a:extLst>
          </p:cNvPr>
          <p:cNvSpPr/>
          <p:nvPr/>
        </p:nvSpPr>
        <p:spPr>
          <a:xfrm>
            <a:off x="648952" y="4802174"/>
            <a:ext cx="6467943" cy="100187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2800" b="1" i="0" u="none" strike="noStrike" kern="1200" cap="none" spc="-10" normalizeH="0" baseline="0" noProof="0">
                <a:ln>
                  <a:noFill/>
                </a:ln>
                <a:solidFill>
                  <a:srgbClr val="000000"/>
                </a:solidFill>
                <a:effectLst/>
                <a:highlight>
                  <a:srgbClr val="FFFF00"/>
                </a:highlight>
                <a:uLnTx/>
                <a:uFillTx/>
                <a:latin typeface="Arial"/>
                <a:ea typeface="+mn-ea"/>
                <a:cs typeface="Arial"/>
                <a:sym typeface="Montserrat-Regular"/>
              </a:rPr>
              <a:t>Response and support services for married girls</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ight Bracket 4">
            <a:extLst>
              <a:ext uri="{FF2B5EF4-FFF2-40B4-BE49-F238E27FC236}">
                <a16:creationId xmlns:a16="http://schemas.microsoft.com/office/drawing/2014/main" id="{5BDC99F5-4272-BCA8-6794-DD267B4208B0}"/>
              </a:ext>
            </a:extLst>
          </p:cNvPr>
          <p:cNvSpPr/>
          <p:nvPr/>
        </p:nvSpPr>
        <p:spPr>
          <a:xfrm>
            <a:off x="7006093" y="2418095"/>
            <a:ext cx="1021488" cy="3594884"/>
          </a:xfrm>
          <a:prstGeom prst="rightBracket">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Shape 79">
            <a:extLst>
              <a:ext uri="{FF2B5EF4-FFF2-40B4-BE49-F238E27FC236}">
                <a16:creationId xmlns:a16="http://schemas.microsoft.com/office/drawing/2014/main" id="{E3B174FC-8C23-E2A5-1D84-3A3DB0C5DF89}"/>
              </a:ext>
            </a:extLst>
          </p:cNvPr>
          <p:cNvSpPr/>
          <p:nvPr/>
        </p:nvSpPr>
        <p:spPr>
          <a:xfrm>
            <a:off x="8626206" y="3078706"/>
            <a:ext cx="2709345" cy="153888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3200" b="1" i="0" u="none" strike="noStrike" kern="1200" cap="none" spc="-10" normalizeH="0" baseline="0" noProof="0">
                <a:ln>
                  <a:noFill/>
                </a:ln>
                <a:solidFill>
                  <a:srgbClr val="FFFFFF">
                    <a:lumMod val="85000"/>
                    <a:lumOff val="15000"/>
                  </a:srgbClr>
                </a:solidFill>
                <a:effectLst/>
                <a:uLnTx/>
                <a:uFillTx/>
                <a:latin typeface="Arial"/>
                <a:ea typeface="+mn-ea"/>
                <a:cs typeface="Arial"/>
                <a:sym typeface="Montserrat-Regular"/>
              </a:rPr>
              <a:t>Promising findings</a:t>
            </a: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0" i="0" u="none" strike="noStrike" kern="1200" cap="none" spc="-10" normalizeH="0" baseline="0" noProof="0">
                <a:ln>
                  <a:noFill/>
                </a:ln>
                <a:solidFill>
                  <a:srgbClr val="FFFFFF">
                    <a:lumMod val="85000"/>
                    <a:lumOff val="15000"/>
                  </a:srgbClr>
                </a:solidFill>
                <a:effectLst/>
                <a:uLnTx/>
                <a:uFillTx/>
                <a:latin typeface="Arial"/>
                <a:ea typeface="Arial" charset="0"/>
                <a:cs typeface="Arial"/>
              </a:rPr>
              <a:t>b</a:t>
            </a:r>
            <a:r>
              <a:rPr kumimoji="0" lang="en-US" sz="1800" b="0" i="0" u="none" strike="noStrike" kern="1200" cap="none" spc="-10" normalizeH="0" baseline="0" noProof="0" err="1">
                <a:ln>
                  <a:noFill/>
                </a:ln>
                <a:solidFill>
                  <a:srgbClr val="FFFFFF">
                    <a:lumMod val="85000"/>
                    <a:lumOff val="15000"/>
                  </a:srgbClr>
                </a:solidFill>
                <a:effectLst/>
                <a:uLnTx/>
                <a:uFillTx/>
                <a:latin typeface="Arial"/>
                <a:ea typeface="Arial" charset="0"/>
                <a:cs typeface="Arial"/>
              </a:rPr>
              <a:t>ut</a:t>
            </a:r>
            <a:r>
              <a:rPr kumimoji="0" lang="en-US" sz="1800" b="0" i="0" u="none" strike="noStrike" kern="1200" cap="none" spc="-10" normalizeH="0" baseline="0" noProof="0">
                <a:ln>
                  <a:noFill/>
                </a:ln>
                <a:solidFill>
                  <a:srgbClr val="FFFFFF">
                    <a:lumMod val="85000"/>
                    <a:lumOff val="15000"/>
                  </a:srgbClr>
                </a:solidFill>
                <a:effectLst/>
                <a:uLnTx/>
                <a:uFillTx/>
                <a:latin typeface="Arial"/>
                <a:ea typeface="Arial" charset="0"/>
                <a:cs typeface="Arial"/>
              </a:rPr>
              <a:t> requires further rigorous </a:t>
            </a:r>
            <a:r>
              <a:rPr kumimoji="0" lang="en-US" sz="1800" b="0" i="0" u="none" strike="noStrike" kern="1200" cap="none" spc="-10" normalizeH="0" baseline="0" noProof="0" err="1">
                <a:ln>
                  <a:noFill/>
                </a:ln>
                <a:solidFill>
                  <a:srgbClr val="FFFFFF">
                    <a:lumMod val="85000"/>
                    <a:lumOff val="15000"/>
                  </a:srgbClr>
                </a:solidFill>
                <a:effectLst/>
                <a:uLnTx/>
                <a:uFillTx/>
                <a:latin typeface="Arial"/>
                <a:ea typeface="Arial" charset="0"/>
                <a:cs typeface="Arial"/>
              </a:rPr>
              <a:t>evalaution</a:t>
            </a:r>
            <a:endParaRPr kumimoji="0" lang="en-US" sz="1800" b="0" i="0" u="none" strike="noStrike" kern="1200" cap="none" spc="-10" normalizeH="0" baseline="0" noProof="0">
              <a:ln>
                <a:noFill/>
              </a:ln>
              <a:solidFill>
                <a:srgbClr val="FFFFFF">
                  <a:lumMod val="85000"/>
                  <a:lumOff val="15000"/>
                </a:srgbClr>
              </a:solidFill>
              <a:effectLst/>
              <a:uLnTx/>
              <a:uFillTx/>
              <a:latin typeface="Arial"/>
              <a:ea typeface="Arial" charset="0"/>
              <a:cs typeface="Arial"/>
            </a:endParaRPr>
          </a:p>
        </p:txBody>
      </p:sp>
      <p:sp>
        <p:nvSpPr>
          <p:cNvPr id="9" name="Rectangle 8">
            <a:extLst>
              <a:ext uri="{FF2B5EF4-FFF2-40B4-BE49-F238E27FC236}">
                <a16:creationId xmlns:a16="http://schemas.microsoft.com/office/drawing/2014/main" id="{1F4A84F1-39CD-3087-741C-F71A600DFECC}"/>
              </a:ext>
            </a:extLst>
          </p:cNvPr>
          <p:cNvSpPr/>
          <p:nvPr/>
        </p:nvSpPr>
        <p:spPr>
          <a:xfrm>
            <a:off x="0" y="0"/>
            <a:ext cx="12192000" cy="16194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itle 1">
            <a:extLst>
              <a:ext uri="{FF2B5EF4-FFF2-40B4-BE49-F238E27FC236}">
                <a16:creationId xmlns:a16="http://schemas.microsoft.com/office/drawing/2014/main" id="{1A46629F-9515-0712-A3DC-85D3E721EBC6}"/>
              </a:ext>
            </a:extLst>
          </p:cNvPr>
          <p:cNvSpPr txBox="1">
            <a:spLocks/>
          </p:cNvSpPr>
          <p:nvPr/>
        </p:nvSpPr>
        <p:spPr>
          <a:xfrm>
            <a:off x="1583185" y="476094"/>
            <a:ext cx="10145395" cy="643060"/>
          </a:xfrm>
          <a:prstGeom prst="rect">
            <a:avLst/>
          </a:prstGeom>
        </p:spPr>
        <p:txBody>
          <a:bodyPr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32219"/>
                </a:solidFill>
                <a:effectLst/>
                <a:uLnTx/>
                <a:uFillTx/>
                <a:latin typeface="Arial" panose="020B0604020202020204" pitchFamily="34" charset="0"/>
                <a:ea typeface="+mj-ea"/>
                <a:cs typeface="Arial" panose="020B0604020202020204" pitchFamily="34" charset="0"/>
              </a:rPr>
              <a:t>INVESTIGATE </a:t>
            </a:r>
            <a:r>
              <a:rPr kumimoji="0" lang="en-US" sz="3600" b="1" i="0" u="sng" strike="noStrike" kern="1200" cap="none" spc="0" normalizeH="0" baseline="0" noProof="0">
                <a:ln>
                  <a:noFill/>
                </a:ln>
                <a:solidFill>
                  <a:srgbClr val="E32219"/>
                </a:solidFill>
                <a:effectLst/>
                <a:uLnTx/>
                <a:uFillTx/>
                <a:latin typeface="Arial" panose="020B0604020202020204" pitchFamily="34" charset="0"/>
                <a:ea typeface="+mj-ea"/>
                <a:cs typeface="Arial" panose="020B0604020202020204" pitchFamily="34" charset="0"/>
              </a:rPr>
              <a:t>PROMISING</a:t>
            </a:r>
            <a:r>
              <a:rPr kumimoji="0" lang="en-US" sz="3600" b="1" i="0" u="none" strike="noStrike" kern="1200" cap="none" spc="0" normalizeH="0" baseline="0" noProof="0">
                <a:ln>
                  <a:noFill/>
                </a:ln>
                <a:solidFill>
                  <a:srgbClr val="E32219"/>
                </a:solidFill>
                <a:effectLst/>
                <a:uLnTx/>
                <a:uFillTx/>
                <a:latin typeface="Arial" panose="020B0604020202020204" pitchFamily="34" charset="0"/>
                <a:ea typeface="+mj-ea"/>
                <a:cs typeface="Arial" panose="020B0604020202020204" pitchFamily="34" charset="0"/>
              </a:rPr>
              <a:t> APPROACHES</a:t>
            </a:r>
            <a:endParaRPr kumimoji="0" lang="sv-SE" sz="2400" b="1" i="0" u="none" strike="noStrike" kern="1200" cap="none" spc="0" normalizeH="0" baseline="0" noProof="0">
              <a:ln>
                <a:noFill/>
              </a:ln>
              <a:solidFill>
                <a:srgbClr val="00AEEF">
                  <a:lumMod val="25000"/>
                </a:srgbClr>
              </a:solidFill>
              <a:effectLst/>
              <a:uLnTx/>
              <a:uFillTx/>
              <a:latin typeface="Arial" panose="020B0604020202020204" pitchFamily="34" charset="0"/>
              <a:ea typeface="+mj-ea"/>
              <a:cs typeface="Arial" panose="020B0604020202020204" pitchFamily="34" charset="0"/>
            </a:endParaRPr>
          </a:p>
        </p:txBody>
      </p:sp>
      <p:sp>
        <p:nvSpPr>
          <p:cNvPr id="11" name="Oval 10">
            <a:extLst>
              <a:ext uri="{FF2B5EF4-FFF2-40B4-BE49-F238E27FC236}">
                <a16:creationId xmlns:a16="http://schemas.microsoft.com/office/drawing/2014/main" id="{8583D200-A14F-633B-5B69-E12F21C5A50E}"/>
              </a:ext>
            </a:extLst>
          </p:cNvPr>
          <p:cNvSpPr/>
          <p:nvPr/>
        </p:nvSpPr>
        <p:spPr>
          <a:xfrm>
            <a:off x="408150" y="436008"/>
            <a:ext cx="766885" cy="664326"/>
          </a:xfrm>
          <a:prstGeom prst="ellipse">
            <a:avLst/>
          </a:prstGeom>
          <a:solidFill>
            <a:srgbClr val="E4211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3</a:t>
            </a:r>
          </a:p>
        </p:txBody>
      </p:sp>
      <p:pic>
        <p:nvPicPr>
          <p:cNvPr id="12" name="Picture 11" descr="Logo&#10;&#10;Description automatically generated">
            <a:extLst>
              <a:ext uri="{FF2B5EF4-FFF2-40B4-BE49-F238E27FC236}">
                <a16:creationId xmlns:a16="http://schemas.microsoft.com/office/drawing/2014/main" id="{C0D9B315-A6D5-3B1F-3239-4A1A1FAFD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700" y="4314542"/>
            <a:ext cx="2439546" cy="2438308"/>
          </a:xfrm>
          <a:prstGeom prst="rect">
            <a:avLst/>
          </a:prstGeom>
        </p:spPr>
      </p:pic>
    </p:spTree>
    <p:extLst>
      <p:ext uri="{BB962C8B-B14F-4D97-AF65-F5344CB8AC3E}">
        <p14:creationId xmlns:p14="http://schemas.microsoft.com/office/powerpoint/2010/main" val="303920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D82B3BB-C283-1834-F065-5FE589A9409D}"/>
              </a:ext>
            </a:extLst>
          </p:cNvPr>
          <p:cNvSpPr txBox="1">
            <a:spLocks/>
          </p:cNvSpPr>
          <p:nvPr/>
        </p:nvSpPr>
        <p:spPr>
          <a:xfrm>
            <a:off x="1261641" y="345720"/>
            <a:ext cx="8325623" cy="643060"/>
          </a:xfrm>
          <a:prstGeom prst="rect">
            <a:avLst/>
          </a:prstGeom>
        </p:spPr>
        <p:txBody>
          <a:bodyPr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32219"/>
                </a:solidFill>
                <a:effectLst/>
                <a:uLnTx/>
                <a:uFillTx/>
                <a:latin typeface="Arial" panose="020B0604020202020204" pitchFamily="34" charset="0"/>
                <a:ea typeface="+mj-ea"/>
                <a:cs typeface="Arial" panose="020B0604020202020204" pitchFamily="34" charset="0"/>
              </a:rPr>
              <a:t>ADOPT </a:t>
            </a:r>
            <a:r>
              <a:rPr kumimoji="0" lang="en-US" sz="3600" b="1" i="0" u="sng" strike="noStrike" kern="1200" cap="none" spc="0" normalizeH="0" baseline="0" noProof="0">
                <a:ln>
                  <a:noFill/>
                </a:ln>
                <a:solidFill>
                  <a:srgbClr val="E32219"/>
                </a:solidFill>
                <a:effectLst/>
                <a:uLnTx/>
                <a:uFillTx/>
                <a:latin typeface="Arial" panose="020B0604020202020204" pitchFamily="34" charset="0"/>
                <a:ea typeface="+mj-ea"/>
                <a:cs typeface="Arial" panose="020B0604020202020204" pitchFamily="34" charset="0"/>
              </a:rPr>
              <a:t>GENDER-TRANSFORMATIVE </a:t>
            </a:r>
            <a:r>
              <a:rPr kumimoji="0" lang="en-US" sz="3600" b="1" i="0" u="none" strike="noStrike" kern="1200" cap="none" spc="0" normalizeH="0" baseline="0" noProof="0">
                <a:ln>
                  <a:noFill/>
                </a:ln>
                <a:solidFill>
                  <a:srgbClr val="E32219"/>
                </a:solidFill>
                <a:effectLst/>
                <a:uLnTx/>
                <a:uFillTx/>
                <a:latin typeface="Arial" panose="020B0604020202020204" pitchFamily="34" charset="0"/>
                <a:ea typeface="+mj-ea"/>
                <a:cs typeface="Arial" panose="020B0604020202020204" pitchFamily="34" charset="0"/>
              </a:rPr>
              <a:t>RESEARCH PRINCIPLES</a:t>
            </a:r>
            <a:endParaRPr kumimoji="0" lang="sv-SE" sz="2400" b="1" i="0" u="none" strike="noStrike" kern="1200" cap="none" spc="0" normalizeH="0" baseline="0" noProof="0">
              <a:ln>
                <a:noFill/>
              </a:ln>
              <a:solidFill>
                <a:srgbClr val="00AEEF">
                  <a:lumMod val="25000"/>
                </a:srgbClr>
              </a:solidFill>
              <a:effectLst/>
              <a:uLnTx/>
              <a:uFillTx/>
              <a:latin typeface="Arial" panose="020B0604020202020204" pitchFamily="34" charset="0"/>
              <a:ea typeface="+mj-ea"/>
              <a:cs typeface="Arial" panose="020B0604020202020204" pitchFamily="34" charset="0"/>
            </a:endParaRPr>
          </a:p>
        </p:txBody>
      </p:sp>
      <p:sp>
        <p:nvSpPr>
          <p:cNvPr id="15" name="Oval 14">
            <a:extLst>
              <a:ext uri="{FF2B5EF4-FFF2-40B4-BE49-F238E27FC236}">
                <a16:creationId xmlns:a16="http://schemas.microsoft.com/office/drawing/2014/main" id="{CBB3EDB2-1722-8F49-7B7D-9E58F696AA7B}"/>
              </a:ext>
            </a:extLst>
          </p:cNvPr>
          <p:cNvSpPr/>
          <p:nvPr/>
        </p:nvSpPr>
        <p:spPr>
          <a:xfrm>
            <a:off x="408150" y="436008"/>
            <a:ext cx="766885" cy="664326"/>
          </a:xfrm>
          <a:prstGeom prst="ellipse">
            <a:avLst/>
          </a:prstGeom>
          <a:solidFill>
            <a:srgbClr val="E4211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4</a:t>
            </a:r>
          </a:p>
        </p:txBody>
      </p:sp>
      <p:sp>
        <p:nvSpPr>
          <p:cNvPr id="26" name="Rectangle: Rounded Corners 37">
            <a:extLst>
              <a:ext uri="{FF2B5EF4-FFF2-40B4-BE49-F238E27FC236}">
                <a16:creationId xmlns:a16="http://schemas.microsoft.com/office/drawing/2014/main" id="{82410BBD-4362-0874-7208-C13ADA547189}"/>
              </a:ext>
            </a:extLst>
          </p:cNvPr>
          <p:cNvSpPr/>
          <p:nvPr/>
        </p:nvSpPr>
        <p:spPr>
          <a:xfrm>
            <a:off x="161741" y="1835086"/>
            <a:ext cx="2642233" cy="1394251"/>
          </a:xfrm>
          <a:prstGeom prst="roundRect">
            <a:avLst/>
          </a:prstGeom>
          <a:solidFill>
            <a:srgbClr val="B30E0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Calibri"/>
                <a:cs typeface="Calibri"/>
              </a:rPr>
              <a:t>Meaningfully include and empower women and girls</a:t>
            </a:r>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27" name="Rectangle: Rounded Corners 37">
            <a:extLst>
              <a:ext uri="{FF2B5EF4-FFF2-40B4-BE49-F238E27FC236}">
                <a16:creationId xmlns:a16="http://schemas.microsoft.com/office/drawing/2014/main" id="{557C49BD-DCB5-3D25-F581-F11BD41DDB65}"/>
              </a:ext>
            </a:extLst>
          </p:cNvPr>
          <p:cNvSpPr/>
          <p:nvPr/>
        </p:nvSpPr>
        <p:spPr>
          <a:xfrm>
            <a:off x="3141990" y="1874022"/>
            <a:ext cx="2642233" cy="1394251"/>
          </a:xfrm>
          <a:prstGeom prst="roundRect">
            <a:avLst/>
          </a:prstGeom>
          <a:solidFill>
            <a:srgbClr val="B30E0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Calibri"/>
                <a:cs typeface="Calibri"/>
              </a:rPr>
              <a:t>Understand diversity and context of lived experiences</a:t>
            </a:r>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29" name="Rectangle: Rounded Corners 37">
            <a:extLst>
              <a:ext uri="{FF2B5EF4-FFF2-40B4-BE49-F238E27FC236}">
                <a16:creationId xmlns:a16="http://schemas.microsoft.com/office/drawing/2014/main" id="{1F8EA677-E0C2-E55A-51D7-36B61775A5CA}"/>
              </a:ext>
            </a:extLst>
          </p:cNvPr>
          <p:cNvSpPr/>
          <p:nvPr/>
        </p:nvSpPr>
        <p:spPr>
          <a:xfrm>
            <a:off x="6029355" y="1877276"/>
            <a:ext cx="2642233" cy="1390997"/>
          </a:xfrm>
          <a:prstGeom prst="roundRect">
            <a:avLst/>
          </a:prstGeom>
          <a:solidFill>
            <a:srgbClr val="B30E0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Calibri"/>
                <a:cs typeface="Calibri"/>
              </a:rPr>
              <a:t>Challenge power and promote equality</a:t>
            </a:r>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30" name="Rectangle: Rounded Corners 37">
            <a:extLst>
              <a:ext uri="{FF2B5EF4-FFF2-40B4-BE49-F238E27FC236}">
                <a16:creationId xmlns:a16="http://schemas.microsoft.com/office/drawing/2014/main" id="{C4EE34A6-5569-3A91-03B5-C9FC7E99F0BC}"/>
              </a:ext>
            </a:extLst>
          </p:cNvPr>
          <p:cNvSpPr/>
          <p:nvPr/>
        </p:nvSpPr>
        <p:spPr>
          <a:xfrm>
            <a:off x="8916720" y="1897137"/>
            <a:ext cx="2642233" cy="1371136"/>
          </a:xfrm>
          <a:prstGeom prst="roundRect">
            <a:avLst/>
          </a:prstGeom>
          <a:solidFill>
            <a:srgbClr val="B30E0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Calibri"/>
                <a:cs typeface="Calibri"/>
              </a:rPr>
              <a:t>Design and use research for purposeful action</a:t>
            </a:r>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31" name="Rectangle: Rounded Corners 37">
            <a:extLst>
              <a:ext uri="{FF2B5EF4-FFF2-40B4-BE49-F238E27FC236}">
                <a16:creationId xmlns:a16="http://schemas.microsoft.com/office/drawing/2014/main" id="{DEF1AE18-DAE9-1E75-75CE-403A48566651}"/>
              </a:ext>
            </a:extLst>
          </p:cNvPr>
          <p:cNvSpPr/>
          <p:nvPr/>
        </p:nvSpPr>
        <p:spPr>
          <a:xfrm>
            <a:off x="161740" y="3487234"/>
            <a:ext cx="2642233" cy="2730977"/>
          </a:xfrm>
          <a:prstGeom prst="roundRect">
            <a:avLst/>
          </a:prstGeom>
          <a:solidFill>
            <a:srgbClr val="FFD9E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rial"/>
                <a:ea typeface="Calibri"/>
                <a:cs typeface="Calibri"/>
              </a:rPr>
              <a:t>Value expertise of women, girls, and other marginalized groups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rial"/>
                <a:ea typeface="Calibri"/>
                <a:cs typeface="Calibri"/>
              </a:rPr>
              <a:t>Ensure ownership over research process and findings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rial"/>
                <a:ea typeface="Calibri"/>
                <a:cs typeface="Calibri"/>
              </a:rPr>
              <a:t>Privilege voices of groups that have traditionally been silenced or underrepresented</a:t>
            </a:r>
            <a:endParaRPr kumimoji="0" lang="en-US" sz="1400" b="0" i="0" u="none" strike="noStrike" kern="1200" cap="none" spc="0" normalizeH="0" baseline="0" noProof="0">
              <a:ln>
                <a:noFill/>
              </a:ln>
              <a:solidFill>
                <a:srgbClr val="000000"/>
              </a:solidFill>
              <a:effectLst/>
              <a:uLnTx/>
              <a:uFillTx/>
              <a:latin typeface="Calibri"/>
              <a:ea typeface="Calibri"/>
              <a:cs typeface="Calibri"/>
            </a:endParaRPr>
          </a:p>
        </p:txBody>
      </p:sp>
      <p:sp>
        <p:nvSpPr>
          <p:cNvPr id="32" name="Rectangle: Rounded Corners 37">
            <a:extLst>
              <a:ext uri="{FF2B5EF4-FFF2-40B4-BE49-F238E27FC236}">
                <a16:creationId xmlns:a16="http://schemas.microsoft.com/office/drawing/2014/main" id="{61BFB0E4-D47E-5BF0-4365-0CDD77F233A7}"/>
              </a:ext>
            </a:extLst>
          </p:cNvPr>
          <p:cNvSpPr/>
          <p:nvPr/>
        </p:nvSpPr>
        <p:spPr>
          <a:xfrm>
            <a:off x="3049109" y="3494195"/>
            <a:ext cx="2642233" cy="2730977"/>
          </a:xfrm>
          <a:prstGeom prst="roundRect">
            <a:avLst/>
          </a:prstGeom>
          <a:solidFill>
            <a:srgbClr val="FFD9E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rial"/>
                <a:ea typeface="Calibri"/>
                <a:cs typeface="Calibri"/>
              </a:rPr>
              <a:t>Understand that there are intersecting systems of oppression based on gender, class, race, etc.</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err="1">
                <a:ln>
                  <a:noFill/>
                </a:ln>
                <a:solidFill>
                  <a:srgbClr val="000000"/>
                </a:solidFill>
                <a:effectLst/>
                <a:uLnTx/>
                <a:uFillTx/>
                <a:latin typeface="Arial"/>
                <a:ea typeface="Calibri"/>
                <a:cs typeface="Calibri"/>
              </a:rPr>
              <a:t>Recognise</a:t>
            </a:r>
            <a:r>
              <a:rPr kumimoji="0" lang="en-US" sz="1400" b="0" i="0" u="none" strike="noStrike" kern="1200" cap="none" spc="0" normalizeH="0" baseline="0" noProof="0">
                <a:ln>
                  <a:noFill/>
                </a:ln>
                <a:solidFill>
                  <a:srgbClr val="000000"/>
                </a:solidFill>
                <a:effectLst/>
                <a:uLnTx/>
                <a:uFillTx/>
                <a:latin typeface="Arial"/>
                <a:ea typeface="Calibri"/>
                <a:cs typeface="Calibri"/>
              </a:rPr>
              <a:t> how gender roles and identities change over time and differ by context</a:t>
            </a:r>
            <a:endParaRPr kumimoji="0" lang="en-US" sz="1400" b="0" i="0" u="none" strike="noStrike" kern="1200" cap="none" spc="0" normalizeH="0" baseline="0" noProof="0">
              <a:ln>
                <a:noFill/>
              </a:ln>
              <a:solidFill>
                <a:srgbClr val="000000"/>
              </a:solidFill>
              <a:effectLst/>
              <a:uLnTx/>
              <a:uFillTx/>
              <a:latin typeface="Calibri"/>
              <a:ea typeface="Calibri"/>
              <a:cs typeface="Calibri"/>
            </a:endParaRPr>
          </a:p>
        </p:txBody>
      </p:sp>
      <p:sp>
        <p:nvSpPr>
          <p:cNvPr id="33" name="Rectangle: Rounded Corners 37">
            <a:extLst>
              <a:ext uri="{FF2B5EF4-FFF2-40B4-BE49-F238E27FC236}">
                <a16:creationId xmlns:a16="http://schemas.microsoft.com/office/drawing/2014/main" id="{B3B2358E-A424-D8A4-8156-5D1BF67DD201}"/>
              </a:ext>
            </a:extLst>
          </p:cNvPr>
          <p:cNvSpPr/>
          <p:nvPr/>
        </p:nvSpPr>
        <p:spPr>
          <a:xfrm>
            <a:off x="6029355" y="3494195"/>
            <a:ext cx="2642233" cy="2730977"/>
          </a:xfrm>
          <a:prstGeom prst="roundRect">
            <a:avLst/>
          </a:prstGeom>
          <a:solidFill>
            <a:srgbClr val="FFD9E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rial"/>
                <a:ea typeface="Calibri"/>
                <a:cs typeface="Calibri"/>
              </a:rPr>
              <a:t>Challenge traditional power dynamics between researchers and research subjects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rial"/>
                <a:ea typeface="Calibri"/>
                <a:cs typeface="Calibri"/>
              </a:rPr>
              <a:t>Use the research process and findings to </a:t>
            </a:r>
            <a:r>
              <a:rPr kumimoji="0" lang="en-US" sz="1400" b="0" i="0" u="none" strike="noStrike" kern="1200" cap="none" spc="0" normalizeH="0" baseline="0" noProof="0" err="1">
                <a:ln>
                  <a:noFill/>
                </a:ln>
                <a:solidFill>
                  <a:srgbClr val="000000"/>
                </a:solidFill>
                <a:effectLst/>
                <a:uLnTx/>
                <a:uFillTx/>
                <a:latin typeface="Arial"/>
                <a:ea typeface="Calibri"/>
                <a:cs typeface="Calibri"/>
              </a:rPr>
              <a:t>catalyse</a:t>
            </a:r>
            <a:r>
              <a:rPr kumimoji="0" lang="en-US" sz="1400" b="0" i="0" u="none" strike="noStrike" kern="1200" cap="none" spc="0" normalizeH="0" baseline="0" noProof="0">
                <a:ln>
                  <a:noFill/>
                </a:ln>
                <a:solidFill>
                  <a:srgbClr val="000000"/>
                </a:solidFill>
                <a:effectLst/>
                <a:uLnTx/>
                <a:uFillTx/>
                <a:latin typeface="Arial"/>
                <a:ea typeface="Calibri"/>
                <a:cs typeface="Calibri"/>
              </a:rPr>
              <a:t> change in the lives and work of participants</a:t>
            </a:r>
            <a:endParaRPr kumimoji="0" lang="en-US" sz="1400" b="0" i="0" u="none" strike="noStrike" kern="1200" cap="none" spc="0" normalizeH="0" baseline="0" noProof="0">
              <a:ln>
                <a:noFill/>
              </a:ln>
              <a:solidFill>
                <a:srgbClr val="000000"/>
              </a:solidFill>
              <a:effectLst/>
              <a:uLnTx/>
              <a:uFillTx/>
              <a:latin typeface="Calibri"/>
              <a:ea typeface="Calibri"/>
              <a:cs typeface="Calibri"/>
            </a:endParaRPr>
          </a:p>
        </p:txBody>
      </p:sp>
      <p:sp>
        <p:nvSpPr>
          <p:cNvPr id="34" name="Rectangle: Rounded Corners 37">
            <a:extLst>
              <a:ext uri="{FF2B5EF4-FFF2-40B4-BE49-F238E27FC236}">
                <a16:creationId xmlns:a16="http://schemas.microsoft.com/office/drawing/2014/main" id="{B83C652D-CFFC-3FDE-5B10-A49FA8B3FA7D}"/>
              </a:ext>
            </a:extLst>
          </p:cNvPr>
          <p:cNvSpPr/>
          <p:nvPr/>
        </p:nvSpPr>
        <p:spPr>
          <a:xfrm>
            <a:off x="8943295" y="3518802"/>
            <a:ext cx="2642233" cy="2730977"/>
          </a:xfrm>
          <a:prstGeom prst="roundRect">
            <a:avLst/>
          </a:prstGeom>
          <a:solidFill>
            <a:srgbClr val="FFD9E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rial"/>
                <a:ea typeface="Calibri"/>
                <a:cs typeface="Calibri"/>
              </a:rPr>
              <a:t>Produce research in alignment with a larger social change agenda</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rial"/>
                <a:ea typeface="Calibri"/>
                <a:cs typeface="Calibri"/>
              </a:rPr>
              <a:t>Share knowledge gains with research participants and community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rial"/>
                <a:ea typeface="Calibri"/>
                <a:cs typeface="Calibri"/>
              </a:rPr>
              <a:t>Build networks, alliances, and collective action to put research to use</a:t>
            </a:r>
          </a:p>
        </p:txBody>
      </p:sp>
      <p:sp>
        <p:nvSpPr>
          <p:cNvPr id="36" name="TextBox 35">
            <a:extLst>
              <a:ext uri="{FF2B5EF4-FFF2-40B4-BE49-F238E27FC236}">
                <a16:creationId xmlns:a16="http://schemas.microsoft.com/office/drawing/2014/main" id="{5D97CC39-BD83-75D0-03DC-113D6C28C3C7}"/>
              </a:ext>
            </a:extLst>
          </p:cNvPr>
          <p:cNvSpPr txBox="1"/>
          <p:nvPr/>
        </p:nvSpPr>
        <p:spPr>
          <a:xfrm>
            <a:off x="295358" y="6444133"/>
            <a:ext cx="11626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Adapted from AJWS and IDRC, “Using research for gender-transformative change”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UNFPA-UNICEF Global Programme Gender Transformative Change Technical Guidance </a:t>
            </a:r>
          </a:p>
        </p:txBody>
      </p:sp>
    </p:spTree>
    <p:extLst>
      <p:ext uri="{BB962C8B-B14F-4D97-AF65-F5344CB8AC3E}">
        <p14:creationId xmlns:p14="http://schemas.microsoft.com/office/powerpoint/2010/main" val="254421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0" grpId="0" animBg="1"/>
      <p:bldP spid="31" grpId="0" animBg="1"/>
      <p:bldP spid="32" grpId="0" animBg="1"/>
      <p:bldP spid="33" grpId="0" animBg="1"/>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1D4B02D-EC9F-6048-2478-AD1E40A22350}"/>
              </a:ext>
            </a:extLst>
          </p:cNvPr>
          <p:cNvSpPr/>
          <p:nvPr/>
        </p:nvSpPr>
        <p:spPr>
          <a:xfrm>
            <a:off x="0" y="-56037"/>
            <a:ext cx="12192000" cy="16194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6D82B3BB-C283-1834-F065-5FE589A9409D}"/>
              </a:ext>
            </a:extLst>
          </p:cNvPr>
          <p:cNvSpPr txBox="1">
            <a:spLocks/>
          </p:cNvSpPr>
          <p:nvPr/>
        </p:nvSpPr>
        <p:spPr>
          <a:xfrm>
            <a:off x="1400282" y="534466"/>
            <a:ext cx="10145395" cy="643060"/>
          </a:xfrm>
          <a:prstGeom prst="rect">
            <a:avLst/>
          </a:prstGeom>
        </p:spPr>
        <p:txBody>
          <a:bodyPr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E32219"/>
                </a:solidFill>
                <a:effectLst/>
                <a:uLnTx/>
                <a:uFillTx/>
                <a:latin typeface="Arial" panose="020B0604020202020204" pitchFamily="34" charset="0"/>
                <a:ea typeface="+mj-ea"/>
                <a:cs typeface="Arial" panose="020B0604020202020204" pitchFamily="34" charset="0"/>
              </a:rPr>
              <a:t>ACHIEVE THE 3 R’s FOR EVIDENCE IMPACT</a:t>
            </a:r>
            <a:endParaRPr kumimoji="0" lang="sv-SE" sz="2000" b="1" i="0" u="none" strike="noStrike" kern="1200" cap="none" spc="0" normalizeH="0" baseline="0" noProof="0">
              <a:ln>
                <a:noFill/>
              </a:ln>
              <a:solidFill>
                <a:srgbClr val="00AEEF">
                  <a:lumMod val="25000"/>
                </a:srgbClr>
              </a:solidFill>
              <a:effectLst/>
              <a:uLnTx/>
              <a:uFillTx/>
              <a:latin typeface="Arial" panose="020B0604020202020204" pitchFamily="34" charset="0"/>
              <a:ea typeface="+mj-ea"/>
              <a:cs typeface="Arial" panose="020B0604020202020204" pitchFamily="34" charset="0"/>
            </a:endParaRPr>
          </a:p>
        </p:txBody>
      </p:sp>
      <p:pic>
        <p:nvPicPr>
          <p:cNvPr id="6" name="Picture 5" descr="A person standing in front of a colorful wall&#10;&#10;Description automatically generated">
            <a:extLst>
              <a:ext uri="{FF2B5EF4-FFF2-40B4-BE49-F238E27FC236}">
                <a16:creationId xmlns:a16="http://schemas.microsoft.com/office/drawing/2014/main" id="{2EA0CCA6-0488-7083-FC8C-AB5FBD0D753D}"/>
              </a:ext>
            </a:extLst>
          </p:cNvPr>
          <p:cNvPicPr>
            <a:picLocks noChangeAspect="1"/>
          </p:cNvPicPr>
          <p:nvPr/>
        </p:nvPicPr>
        <p:blipFill>
          <a:blip r:embed="rId3"/>
          <a:stretch>
            <a:fillRect/>
          </a:stretch>
        </p:blipFill>
        <p:spPr>
          <a:xfrm>
            <a:off x="83562" y="2657144"/>
            <a:ext cx="2373538" cy="3350117"/>
          </a:xfrm>
          <a:prstGeom prst="rect">
            <a:avLst/>
          </a:prstGeom>
        </p:spPr>
      </p:pic>
      <p:sp>
        <p:nvSpPr>
          <p:cNvPr id="15" name="Rectangle: Rounded Corners 37">
            <a:extLst>
              <a:ext uri="{FF2B5EF4-FFF2-40B4-BE49-F238E27FC236}">
                <a16:creationId xmlns:a16="http://schemas.microsoft.com/office/drawing/2014/main" id="{B68E310F-D089-C905-B171-4ACFD6B3062A}"/>
              </a:ext>
            </a:extLst>
          </p:cNvPr>
          <p:cNvSpPr/>
          <p:nvPr/>
        </p:nvSpPr>
        <p:spPr>
          <a:xfrm>
            <a:off x="816932" y="1787193"/>
            <a:ext cx="2642233" cy="702238"/>
          </a:xfrm>
          <a:prstGeom prst="roundRect">
            <a:avLst/>
          </a:prstGeom>
          <a:solidFill>
            <a:srgbClr val="B30E0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Calibri"/>
                <a:cs typeface="Calibri"/>
              </a:rPr>
              <a:t>EVIDENCE</a:t>
            </a:r>
            <a:r>
              <a:rPr kumimoji="0" lang="en-US" sz="1800" b="1" i="0" u="none" strike="noStrike" kern="1200" cap="none" spc="0" normalizeH="0" baseline="0" noProof="0">
                <a:ln>
                  <a:noFill/>
                </a:ln>
                <a:solidFill>
                  <a:prstClr val="white"/>
                </a:solidFill>
                <a:effectLst/>
                <a:uLnTx/>
                <a:uFillTx/>
                <a:latin typeface="Arial"/>
                <a:ea typeface="Calibri"/>
                <a:cs typeface="Calibri"/>
              </a:rPr>
              <a:t> RESPONSIVENESS</a:t>
            </a:r>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16" name="Rectangle: Rounded Corners 37">
            <a:extLst>
              <a:ext uri="{FF2B5EF4-FFF2-40B4-BE49-F238E27FC236}">
                <a16:creationId xmlns:a16="http://schemas.microsoft.com/office/drawing/2014/main" id="{E04826EB-4AFD-AC1F-57D1-6420160BAACA}"/>
              </a:ext>
            </a:extLst>
          </p:cNvPr>
          <p:cNvSpPr/>
          <p:nvPr/>
        </p:nvSpPr>
        <p:spPr>
          <a:xfrm>
            <a:off x="4568287" y="1773236"/>
            <a:ext cx="2642233" cy="702238"/>
          </a:xfrm>
          <a:prstGeom prst="roundRect">
            <a:avLst/>
          </a:prstGeom>
          <a:solidFill>
            <a:srgbClr val="B30E0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Calibri"/>
                <a:cs typeface="Calibri"/>
              </a:rPr>
              <a:t>EVIDENCE</a:t>
            </a:r>
            <a:r>
              <a:rPr kumimoji="0" lang="en-US" sz="1800" b="1" i="0" u="none" strike="noStrike" kern="1200" cap="none" spc="0" normalizeH="0" baseline="0" noProof="0">
                <a:ln>
                  <a:noFill/>
                </a:ln>
                <a:solidFill>
                  <a:prstClr val="white"/>
                </a:solidFill>
                <a:effectLst/>
                <a:uLnTx/>
                <a:uFillTx/>
                <a:latin typeface="Arial"/>
                <a:ea typeface="Calibri"/>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Calibri"/>
                <a:cs typeface="Calibri"/>
              </a:rPr>
              <a:t>RIGOUR</a:t>
            </a:r>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17" name="Rectangle: Rounded Corners 37">
            <a:extLst>
              <a:ext uri="{FF2B5EF4-FFF2-40B4-BE49-F238E27FC236}">
                <a16:creationId xmlns:a16="http://schemas.microsoft.com/office/drawing/2014/main" id="{20F30B93-2B01-7641-A77B-279208A93523}"/>
              </a:ext>
            </a:extLst>
          </p:cNvPr>
          <p:cNvSpPr/>
          <p:nvPr/>
        </p:nvSpPr>
        <p:spPr>
          <a:xfrm>
            <a:off x="8613998" y="1787193"/>
            <a:ext cx="2642233" cy="702238"/>
          </a:xfrm>
          <a:prstGeom prst="roundRect">
            <a:avLst/>
          </a:prstGeom>
          <a:solidFill>
            <a:srgbClr val="B30E0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Calibri"/>
                <a:cs typeface="Calibri"/>
              </a:rPr>
              <a:t>EVIDENCE</a:t>
            </a:r>
            <a:r>
              <a:rPr kumimoji="0" lang="en-US" sz="1800" b="1" i="0" u="none" strike="noStrike" kern="1200" cap="none" spc="0" normalizeH="0" baseline="0" noProof="0">
                <a:ln>
                  <a:noFill/>
                </a:ln>
                <a:solidFill>
                  <a:prstClr val="white"/>
                </a:solidFill>
                <a:effectLst/>
                <a:uLnTx/>
                <a:uFillTx/>
                <a:latin typeface="Arial"/>
                <a:ea typeface="Calibri"/>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Calibri"/>
                <a:cs typeface="Calibri"/>
              </a:rPr>
              <a:t>REACH</a:t>
            </a:r>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pic>
        <p:nvPicPr>
          <p:cNvPr id="5" name="Picture 4" descr="A person wearing a green head scarf&#10;&#10;Description automatically generated">
            <a:extLst>
              <a:ext uri="{FF2B5EF4-FFF2-40B4-BE49-F238E27FC236}">
                <a16:creationId xmlns:a16="http://schemas.microsoft.com/office/drawing/2014/main" id="{334A05AA-0526-38D9-217A-FB94FB1DDB97}"/>
              </a:ext>
            </a:extLst>
          </p:cNvPr>
          <p:cNvPicPr>
            <a:picLocks noChangeAspect="1"/>
          </p:cNvPicPr>
          <p:nvPr/>
        </p:nvPicPr>
        <p:blipFill>
          <a:blip r:embed="rId4"/>
          <a:stretch>
            <a:fillRect/>
          </a:stretch>
        </p:blipFill>
        <p:spPr>
          <a:xfrm>
            <a:off x="1400282" y="2810899"/>
            <a:ext cx="2746296" cy="3996555"/>
          </a:xfrm>
          <a:prstGeom prst="rect">
            <a:avLst/>
          </a:prstGeom>
        </p:spPr>
      </p:pic>
      <p:sp>
        <p:nvSpPr>
          <p:cNvPr id="18" name="Oval 17">
            <a:extLst>
              <a:ext uri="{FF2B5EF4-FFF2-40B4-BE49-F238E27FC236}">
                <a16:creationId xmlns:a16="http://schemas.microsoft.com/office/drawing/2014/main" id="{7C730B48-5064-7E3D-A067-311ED3359ADC}"/>
              </a:ext>
            </a:extLst>
          </p:cNvPr>
          <p:cNvSpPr/>
          <p:nvPr/>
        </p:nvSpPr>
        <p:spPr>
          <a:xfrm>
            <a:off x="408150" y="436008"/>
            <a:ext cx="766885" cy="664326"/>
          </a:xfrm>
          <a:prstGeom prst="ellipse">
            <a:avLst/>
          </a:prstGeom>
          <a:solidFill>
            <a:srgbClr val="E4211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5</a:t>
            </a:r>
          </a:p>
        </p:txBody>
      </p:sp>
      <p:pic>
        <p:nvPicPr>
          <p:cNvPr id="20" name="Picture 19" descr="A screenshot of a computer&#10;&#10;Description automatically generated">
            <a:extLst>
              <a:ext uri="{FF2B5EF4-FFF2-40B4-BE49-F238E27FC236}">
                <a16:creationId xmlns:a16="http://schemas.microsoft.com/office/drawing/2014/main" id="{19D115F1-0BB0-155A-A1AE-7AB586AE8D9D}"/>
              </a:ext>
            </a:extLst>
          </p:cNvPr>
          <p:cNvPicPr>
            <a:picLocks noChangeAspect="1"/>
          </p:cNvPicPr>
          <p:nvPr/>
        </p:nvPicPr>
        <p:blipFill rotWithShape="1">
          <a:blip r:embed="rId5"/>
          <a:srcRect t="14792" r="25658"/>
          <a:stretch/>
        </p:blipFill>
        <p:spPr>
          <a:xfrm>
            <a:off x="4348673" y="2810899"/>
            <a:ext cx="3823054" cy="3320343"/>
          </a:xfrm>
          <a:prstGeom prst="rect">
            <a:avLst/>
          </a:prstGeom>
        </p:spPr>
      </p:pic>
      <p:pic>
        <p:nvPicPr>
          <p:cNvPr id="22" name="Picture 21" descr="A drawing of two people&#10;&#10;Description automatically generated">
            <a:extLst>
              <a:ext uri="{FF2B5EF4-FFF2-40B4-BE49-F238E27FC236}">
                <a16:creationId xmlns:a16="http://schemas.microsoft.com/office/drawing/2014/main" id="{EFB04583-A281-DB7F-1049-B1C5ABB8DB3D}"/>
              </a:ext>
            </a:extLst>
          </p:cNvPr>
          <p:cNvPicPr>
            <a:picLocks noChangeAspect="1"/>
          </p:cNvPicPr>
          <p:nvPr/>
        </p:nvPicPr>
        <p:blipFill>
          <a:blip r:embed="rId6"/>
          <a:stretch>
            <a:fillRect/>
          </a:stretch>
        </p:blipFill>
        <p:spPr>
          <a:xfrm>
            <a:off x="8373822" y="3184925"/>
            <a:ext cx="3359794" cy="2675866"/>
          </a:xfrm>
          <a:prstGeom prst="rect">
            <a:avLst/>
          </a:prstGeom>
        </p:spPr>
      </p:pic>
    </p:spTree>
    <p:extLst>
      <p:ext uri="{BB962C8B-B14F-4D97-AF65-F5344CB8AC3E}">
        <p14:creationId xmlns:p14="http://schemas.microsoft.com/office/powerpoint/2010/main" val="296315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3523E2E0-53A2-0E17-834D-9E8EE0586D4F}"/>
              </a:ext>
            </a:extLst>
          </p:cNvPr>
          <p:cNvSpPr txBox="1"/>
          <p:nvPr/>
        </p:nvSpPr>
        <p:spPr>
          <a:xfrm>
            <a:off x="760087" y="3076407"/>
            <a:ext cx="2121423" cy="2392806"/>
          </a:xfrm>
          <a:prstGeom prst="rect">
            <a:avLst/>
          </a:prstGeom>
        </p:spPr>
        <p:txBody>
          <a:bodyPr lIns="33867" tIns="33867" rIns="33867" bIns="33867" rtlCol="0" anchor="ctr"/>
          <a:lstStyle/>
          <a:p>
            <a:pPr marL="0" marR="0" lvl="0" indent="0" algn="ctr" defTabSz="914400" rtl="0" eaLnBrk="1" fontAlgn="auto" latinLnBrk="0" hangingPunct="1">
              <a:lnSpc>
                <a:spcPts val="1900"/>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sp>
        <p:nvSpPr>
          <p:cNvPr id="46" name="TextBox 12">
            <a:extLst>
              <a:ext uri="{FF2B5EF4-FFF2-40B4-BE49-F238E27FC236}">
                <a16:creationId xmlns:a16="http://schemas.microsoft.com/office/drawing/2014/main" id="{33929077-8C4D-0A1A-4046-DD59AA7B69CF}"/>
              </a:ext>
            </a:extLst>
          </p:cNvPr>
          <p:cNvSpPr txBox="1"/>
          <p:nvPr/>
        </p:nvSpPr>
        <p:spPr>
          <a:xfrm>
            <a:off x="642353" y="564979"/>
            <a:ext cx="1041259" cy="1045875"/>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F6B89E76-C764-DD6E-0619-BDDBFDCAF562}"/>
              </a:ext>
            </a:extLst>
          </p:cNvPr>
          <p:cNvSpPr/>
          <p:nvPr/>
        </p:nvSpPr>
        <p:spPr>
          <a:xfrm>
            <a:off x="2583" y="66"/>
            <a:ext cx="12188912" cy="93383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Calibri"/>
                <a:cs typeface="Calibri"/>
              </a:rPr>
              <a:t>Research is the foundation for change</a:t>
            </a:r>
            <a:endParaRPr kumimoji="0" lang="en-US" sz="3200" b="1" i="0" u="none" strike="noStrike" kern="1200" cap="none" spc="0" normalizeH="0" baseline="0" noProof="0">
              <a:ln>
                <a:noFill/>
              </a:ln>
              <a:solidFill>
                <a:prstClr val="white"/>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white"/>
                </a:solidFill>
                <a:effectLst/>
                <a:uLnTx/>
                <a:uFillTx/>
                <a:latin typeface="Arial"/>
                <a:ea typeface="Calibri"/>
                <a:cs typeface="Calibri"/>
              </a:rPr>
              <a:t>Strategic Technical Assistance for Research (STAR) Initiative to end Harmful Practices</a:t>
            </a:r>
            <a:endParaRPr kumimoji="0" lang="en-US" sz="2000" b="0" i="0" u="none" strike="noStrike" kern="1200" cap="none" spc="0" normalizeH="0" baseline="0" noProof="0">
              <a:ln>
                <a:noFill/>
              </a:ln>
              <a:solidFill>
                <a:prstClr val="white"/>
              </a:solidFill>
              <a:effectLst/>
              <a:uLnTx/>
              <a:uFillTx/>
              <a:latin typeface="Calibri"/>
              <a:ea typeface="Calibri"/>
              <a:cs typeface="Calibri"/>
            </a:endParaRPr>
          </a:p>
        </p:txBody>
      </p:sp>
      <p:sp>
        <p:nvSpPr>
          <p:cNvPr id="15" name="Rectangle: Rounded Corners 14">
            <a:extLst>
              <a:ext uri="{FF2B5EF4-FFF2-40B4-BE49-F238E27FC236}">
                <a16:creationId xmlns:a16="http://schemas.microsoft.com/office/drawing/2014/main" id="{1D882C14-5A00-A104-BB4F-BC57AC7B8A82}"/>
              </a:ext>
            </a:extLst>
          </p:cNvPr>
          <p:cNvSpPr/>
          <p:nvPr/>
        </p:nvSpPr>
        <p:spPr>
          <a:xfrm>
            <a:off x="438553" y="2196231"/>
            <a:ext cx="2006081" cy="1762448"/>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Calibri"/>
                <a:cs typeface="Calibri"/>
              </a:rPr>
              <a:t>Research agenda is set, shaped, and promoted.</a:t>
            </a:r>
            <a:endParaRPr kumimoji="0" lang="en-US" sz="1800" b="0" i="0" u="none" strike="noStrike" kern="1200" cap="none" spc="0" normalizeH="0" baseline="0" noProof="0">
              <a:ln>
                <a:noFill/>
              </a:ln>
              <a:solidFill>
                <a:prstClr val="white"/>
              </a:solidFill>
              <a:effectLst/>
              <a:uLnTx/>
              <a:uFillTx/>
              <a:latin typeface="Calibri"/>
              <a:ea typeface="Calibri"/>
              <a:cs typeface="Calibri"/>
            </a:endParaRPr>
          </a:p>
        </p:txBody>
      </p:sp>
      <p:sp>
        <p:nvSpPr>
          <p:cNvPr id="16" name="Rectangle: Rounded Corners 15">
            <a:extLst>
              <a:ext uri="{FF2B5EF4-FFF2-40B4-BE49-F238E27FC236}">
                <a16:creationId xmlns:a16="http://schemas.microsoft.com/office/drawing/2014/main" id="{4B7BDC1A-85D1-400B-048D-5A11053A03FB}"/>
              </a:ext>
            </a:extLst>
          </p:cNvPr>
          <p:cNvSpPr/>
          <p:nvPr/>
        </p:nvSpPr>
        <p:spPr>
          <a:xfrm>
            <a:off x="3393909" y="1886904"/>
            <a:ext cx="2332653" cy="839754"/>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Calibri"/>
                <a:cs typeface="Calibri"/>
              </a:rPr>
              <a:t>Robust evidence produced </a:t>
            </a:r>
            <a:endParaRPr kumimoji="0" lang="en-US" sz="1600" b="0" i="0" u="none" strike="noStrike" kern="1200" cap="none" spc="0" normalizeH="0" baseline="0" noProof="0">
              <a:ln>
                <a:noFill/>
              </a:ln>
              <a:solidFill>
                <a:prstClr val="white"/>
              </a:solidFill>
              <a:effectLst/>
              <a:uLnTx/>
              <a:uFillTx/>
              <a:latin typeface="Arial"/>
              <a:ea typeface="Calibri"/>
              <a:cs typeface="Calibri"/>
            </a:endParaRPr>
          </a:p>
        </p:txBody>
      </p:sp>
      <p:sp>
        <p:nvSpPr>
          <p:cNvPr id="17" name="Rectangle: Rounded Corners 16">
            <a:extLst>
              <a:ext uri="{FF2B5EF4-FFF2-40B4-BE49-F238E27FC236}">
                <a16:creationId xmlns:a16="http://schemas.microsoft.com/office/drawing/2014/main" id="{3F936E15-9A33-9D61-F9A5-7F2BD2512538}"/>
              </a:ext>
            </a:extLst>
          </p:cNvPr>
          <p:cNvSpPr/>
          <p:nvPr/>
        </p:nvSpPr>
        <p:spPr>
          <a:xfrm>
            <a:off x="9251116" y="2192443"/>
            <a:ext cx="2042366" cy="215623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Calibri"/>
                <a:cs typeface="Calibri"/>
              </a:rPr>
              <a:t>Evidence translated for action and uptake through international partnerships and networks</a:t>
            </a:r>
          </a:p>
        </p:txBody>
      </p:sp>
      <p:sp>
        <p:nvSpPr>
          <p:cNvPr id="18" name="Rectangle: Rounded Corners 17">
            <a:extLst>
              <a:ext uri="{FF2B5EF4-FFF2-40B4-BE49-F238E27FC236}">
                <a16:creationId xmlns:a16="http://schemas.microsoft.com/office/drawing/2014/main" id="{800F198D-5B39-9E8E-EAA0-2A20AF2111D7}"/>
              </a:ext>
            </a:extLst>
          </p:cNvPr>
          <p:cNvSpPr/>
          <p:nvPr/>
        </p:nvSpPr>
        <p:spPr>
          <a:xfrm>
            <a:off x="6067387" y="1909434"/>
            <a:ext cx="2322286" cy="78791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Calibri"/>
                <a:cs typeface="Calibri"/>
              </a:rPr>
              <a:t>Research evidence synthesized</a:t>
            </a:r>
            <a:endParaRPr kumimoji="0" lang="en-US" sz="1800" b="0" i="0" u="none" strike="noStrike" kern="1200" cap="none" spc="0" normalizeH="0" baseline="0" noProof="0">
              <a:ln>
                <a:noFill/>
              </a:ln>
              <a:solidFill>
                <a:prstClr val="white"/>
              </a:solidFill>
              <a:effectLst/>
              <a:uLnTx/>
              <a:uFillTx/>
              <a:latin typeface="Calibri"/>
              <a:ea typeface="Calibri"/>
              <a:cs typeface="Calibri"/>
            </a:endParaRPr>
          </a:p>
        </p:txBody>
      </p:sp>
      <p:sp>
        <p:nvSpPr>
          <p:cNvPr id="19" name="Rectangle: Rounded Corners 18">
            <a:extLst>
              <a:ext uri="{FF2B5EF4-FFF2-40B4-BE49-F238E27FC236}">
                <a16:creationId xmlns:a16="http://schemas.microsoft.com/office/drawing/2014/main" id="{FB008944-FD31-B711-42D6-9BCAD10EAB89}"/>
              </a:ext>
            </a:extLst>
          </p:cNvPr>
          <p:cNvSpPr/>
          <p:nvPr/>
        </p:nvSpPr>
        <p:spPr>
          <a:xfrm>
            <a:off x="3084632" y="4036833"/>
            <a:ext cx="5717593" cy="801429"/>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Calibri"/>
                <a:cs typeface="Calibri"/>
              </a:rPr>
              <a:t>Enhanced national capacity to generate and use evidence</a:t>
            </a:r>
            <a:endParaRPr kumimoji="0" lang="en-US" sz="1800" b="0" i="0" u="none" strike="noStrike" kern="1200" cap="none" spc="0" normalizeH="0" baseline="0" noProof="0">
              <a:ln>
                <a:noFill/>
              </a:ln>
              <a:solidFill>
                <a:prstClr val="white"/>
              </a:solidFill>
              <a:effectLst/>
              <a:uLnTx/>
              <a:uFillTx/>
              <a:latin typeface="Calibri"/>
              <a:ea typeface="Calibri"/>
              <a:cs typeface="Calibri"/>
            </a:endParaRPr>
          </a:p>
        </p:txBody>
      </p:sp>
      <p:sp>
        <p:nvSpPr>
          <p:cNvPr id="38" name="Rectangle: Rounded Corners 37">
            <a:extLst>
              <a:ext uri="{FF2B5EF4-FFF2-40B4-BE49-F238E27FC236}">
                <a16:creationId xmlns:a16="http://schemas.microsoft.com/office/drawing/2014/main" id="{0DDD55DC-3FB5-3A32-DC8F-24755FF872EC}"/>
              </a:ext>
            </a:extLst>
          </p:cNvPr>
          <p:cNvSpPr/>
          <p:nvPr/>
        </p:nvSpPr>
        <p:spPr>
          <a:xfrm>
            <a:off x="177954" y="1390469"/>
            <a:ext cx="2642233" cy="702238"/>
          </a:xfrm>
          <a:prstGeom prst="roundRect">
            <a:avLst/>
          </a:prstGeom>
          <a:solidFill>
            <a:srgbClr val="B30E0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Calibri"/>
                <a:cs typeface="Calibri"/>
              </a:rPr>
              <a:t>RESEARCH PRIORITISATION</a:t>
            </a:r>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39" name="Rectangle: Rounded Corners 38">
            <a:extLst>
              <a:ext uri="{FF2B5EF4-FFF2-40B4-BE49-F238E27FC236}">
                <a16:creationId xmlns:a16="http://schemas.microsoft.com/office/drawing/2014/main" id="{985A5EDF-F6C9-5EAB-AAE1-0389B76AEF62}"/>
              </a:ext>
            </a:extLst>
          </p:cNvPr>
          <p:cNvSpPr/>
          <p:nvPr/>
        </p:nvSpPr>
        <p:spPr>
          <a:xfrm>
            <a:off x="3291364" y="1106392"/>
            <a:ext cx="5168120" cy="453185"/>
          </a:xfrm>
          <a:prstGeom prst="roundRect">
            <a:avLst/>
          </a:prstGeom>
          <a:solidFill>
            <a:srgbClr val="B30E0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Calibri"/>
                <a:cs typeface="Calibri"/>
              </a:rPr>
              <a:t>EVIDENCE GENERATION</a:t>
            </a:r>
            <a:endParaRPr kumimoji="0" lang="en-US" sz="1800" b="0" i="0" u="none" strike="noStrike" kern="1200" cap="none" spc="0" normalizeH="0" baseline="0" noProof="0">
              <a:ln>
                <a:noFill/>
              </a:ln>
              <a:solidFill>
                <a:prstClr val="white"/>
              </a:solidFill>
              <a:effectLst/>
              <a:uLnTx/>
              <a:uFillTx/>
              <a:latin typeface="Calibri"/>
              <a:ea typeface="Calibri"/>
              <a:cs typeface="Calibri"/>
            </a:endParaRPr>
          </a:p>
        </p:txBody>
      </p:sp>
      <p:sp>
        <p:nvSpPr>
          <p:cNvPr id="40" name="Rectangle: Rounded Corners 39">
            <a:extLst>
              <a:ext uri="{FF2B5EF4-FFF2-40B4-BE49-F238E27FC236}">
                <a16:creationId xmlns:a16="http://schemas.microsoft.com/office/drawing/2014/main" id="{1CA87DED-604A-2D75-877E-F94FC10A63CC}"/>
              </a:ext>
            </a:extLst>
          </p:cNvPr>
          <p:cNvSpPr/>
          <p:nvPr/>
        </p:nvSpPr>
        <p:spPr>
          <a:xfrm>
            <a:off x="3366541" y="3430400"/>
            <a:ext cx="5022978" cy="378406"/>
          </a:xfrm>
          <a:prstGeom prst="roundRect">
            <a:avLst/>
          </a:prstGeom>
          <a:solidFill>
            <a:srgbClr val="B30E0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Calibri"/>
                <a:cs typeface="Calibri"/>
              </a:rPr>
              <a:t>CAPACITY-BUILDING</a:t>
            </a:r>
          </a:p>
        </p:txBody>
      </p:sp>
      <p:sp>
        <p:nvSpPr>
          <p:cNvPr id="41" name="Rectangle: Rounded Corners 40">
            <a:extLst>
              <a:ext uri="{FF2B5EF4-FFF2-40B4-BE49-F238E27FC236}">
                <a16:creationId xmlns:a16="http://schemas.microsoft.com/office/drawing/2014/main" id="{4633B349-957A-5DDE-8D6C-078EE8BACE31}"/>
              </a:ext>
            </a:extLst>
          </p:cNvPr>
          <p:cNvSpPr/>
          <p:nvPr/>
        </p:nvSpPr>
        <p:spPr>
          <a:xfrm>
            <a:off x="8957347" y="1333775"/>
            <a:ext cx="2628122" cy="644164"/>
          </a:xfrm>
          <a:prstGeom prst="roundRect">
            <a:avLst/>
          </a:prstGeom>
          <a:solidFill>
            <a:srgbClr val="B30E0E"/>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Calibri"/>
                <a:cs typeface="Calibri"/>
              </a:rPr>
              <a:t>KNOWLEDGE TRANSLATION</a:t>
            </a:r>
            <a:endParaRPr kumimoji="0" lang="en-US" sz="1800" b="0" i="0" u="none" strike="noStrike" kern="1200" cap="none" spc="0" normalizeH="0" baseline="0" noProof="0">
              <a:ln>
                <a:noFill/>
              </a:ln>
              <a:solidFill>
                <a:prstClr val="white"/>
              </a:solidFill>
              <a:effectLst/>
              <a:uLnTx/>
              <a:uFillTx/>
              <a:latin typeface="Calibri"/>
              <a:ea typeface="Calibri"/>
              <a:cs typeface="Calibri"/>
            </a:endParaRPr>
          </a:p>
        </p:txBody>
      </p:sp>
      <p:pic>
        <p:nvPicPr>
          <p:cNvPr id="133" name="Picture 132" descr="A blue text on a black background&#10;&#10;Description automatically generated">
            <a:extLst>
              <a:ext uri="{FF2B5EF4-FFF2-40B4-BE49-F238E27FC236}">
                <a16:creationId xmlns:a16="http://schemas.microsoft.com/office/drawing/2014/main" id="{8FEB9A7B-1AF0-970F-D9C1-2CAD9D87C419}"/>
              </a:ext>
            </a:extLst>
          </p:cNvPr>
          <p:cNvPicPr>
            <a:picLocks noChangeAspect="1"/>
          </p:cNvPicPr>
          <p:nvPr/>
        </p:nvPicPr>
        <p:blipFill>
          <a:blip r:embed="rId3"/>
          <a:stretch>
            <a:fillRect/>
          </a:stretch>
        </p:blipFill>
        <p:spPr>
          <a:xfrm>
            <a:off x="333741" y="189474"/>
            <a:ext cx="1351319" cy="560388"/>
          </a:xfrm>
          <a:prstGeom prst="rect">
            <a:avLst/>
          </a:prstGeom>
        </p:spPr>
      </p:pic>
      <p:sp>
        <p:nvSpPr>
          <p:cNvPr id="3" name="Rectangle: Rounded Corners 2">
            <a:extLst>
              <a:ext uri="{FF2B5EF4-FFF2-40B4-BE49-F238E27FC236}">
                <a16:creationId xmlns:a16="http://schemas.microsoft.com/office/drawing/2014/main" id="{346CF8D2-3004-98DE-D4E8-2A35F95C6539}"/>
              </a:ext>
            </a:extLst>
          </p:cNvPr>
          <p:cNvSpPr/>
          <p:nvPr/>
        </p:nvSpPr>
        <p:spPr>
          <a:xfrm>
            <a:off x="705806" y="5312479"/>
            <a:ext cx="11069583" cy="1140433"/>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Calibri"/>
                <a:cs typeface="Calibri"/>
              </a:rPr>
              <a:t>MORE EFFECTIVE OUTCOMES ACHIEVED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Calibri"/>
                <a:cs typeface="Calibri"/>
              </a:rPr>
              <a:t>by UNFPA-UNICEF Global and Joint </a:t>
            </a:r>
            <a:r>
              <a:rPr kumimoji="0" lang="en-US" sz="1800" b="0" i="0" u="none" strike="noStrike" kern="1200" cap="none" spc="0" normalizeH="0" baseline="0" noProof="0" err="1">
                <a:ln>
                  <a:noFill/>
                </a:ln>
                <a:solidFill>
                  <a:prstClr val="white"/>
                </a:solidFill>
                <a:effectLst/>
                <a:uLnTx/>
                <a:uFillTx/>
                <a:latin typeface="Arial"/>
                <a:ea typeface="Calibri"/>
                <a:cs typeface="Calibri"/>
              </a:rPr>
              <a:t>Programmes</a:t>
            </a:r>
            <a:r>
              <a:rPr kumimoji="0" lang="en-US" sz="1800" b="0" i="0" u="none" strike="noStrike" kern="1200" cap="none" spc="0" normalizeH="0" baseline="0" noProof="0">
                <a:ln>
                  <a:noFill/>
                </a:ln>
                <a:solidFill>
                  <a:prstClr val="white"/>
                </a:solidFill>
                <a:effectLst/>
                <a:uLnTx/>
                <a:uFillTx/>
                <a:latin typeface="Arial"/>
                <a:ea typeface="Calibri"/>
                <a:cs typeface="Calibri"/>
              </a:rPr>
              <a:t> to end Child Marriage and FGM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Calibri"/>
              <a:cs typeface="Calibri"/>
            </a:endParaRPr>
          </a:p>
        </p:txBody>
      </p:sp>
    </p:spTree>
    <p:extLst>
      <p:ext uri="{BB962C8B-B14F-4D97-AF65-F5344CB8AC3E}">
        <p14:creationId xmlns:p14="http://schemas.microsoft.com/office/powerpoint/2010/main" val="99517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D5E0A-227C-2305-F2DF-CFC4C9DC3F95}"/>
              </a:ext>
            </a:extLst>
          </p:cNvPr>
          <p:cNvSpPr>
            <a:spLocks noGrp="1"/>
          </p:cNvSpPr>
          <p:nvPr>
            <p:ph type="title"/>
          </p:nvPr>
        </p:nvSpPr>
        <p:spPr/>
        <p:txBody>
          <a:bodyPr>
            <a:normAutofit/>
          </a:bodyPr>
          <a:lstStyle/>
          <a:p>
            <a:r>
              <a:rPr lang="en-US">
                <a:latin typeface="Aleo"/>
              </a:rPr>
              <a:t>For reflection...</a:t>
            </a:r>
            <a:endParaRPr lang="en-US"/>
          </a:p>
        </p:txBody>
      </p:sp>
      <p:sp>
        <p:nvSpPr>
          <p:cNvPr id="3" name="Content Placeholder 2">
            <a:extLst>
              <a:ext uri="{FF2B5EF4-FFF2-40B4-BE49-F238E27FC236}">
                <a16:creationId xmlns:a16="http://schemas.microsoft.com/office/drawing/2014/main" id="{398BEC31-3229-7A0B-E7FC-87D77519157F}"/>
              </a:ext>
            </a:extLst>
          </p:cNvPr>
          <p:cNvSpPr>
            <a:spLocks noGrp="1"/>
          </p:cNvSpPr>
          <p:nvPr>
            <p:ph idx="1"/>
          </p:nvPr>
        </p:nvSpPr>
        <p:spPr>
          <a:xfrm>
            <a:off x="621830" y="1985551"/>
            <a:ext cx="7937971" cy="4351338"/>
          </a:xfrm>
        </p:spPr>
        <p:txBody>
          <a:bodyPr vert="horz" lIns="91440" tIns="45720" rIns="91440" bIns="45720" rtlCol="0" anchor="t">
            <a:normAutofit/>
          </a:bodyPr>
          <a:lstStyle/>
          <a:p>
            <a:pPr marL="457200" indent="-457200">
              <a:buFont typeface="Wingdings" panose="020B0604020202020204" pitchFamily="34" charset="0"/>
              <a:buChar char="§"/>
            </a:pPr>
            <a:r>
              <a:rPr lang="en-US">
                <a:latin typeface="Open Sans"/>
                <a:ea typeface="Times New Roman" panose="02020603050405020304" pitchFamily="18" charset="0"/>
                <a:cs typeface="Times New Roman"/>
              </a:rPr>
              <a:t>What are your reactions to the evidence on what works to address child marriage? </a:t>
            </a:r>
            <a:endParaRPr lang="en-US">
              <a:latin typeface="Open Sans"/>
              <a:ea typeface="+mn-lt"/>
              <a:cs typeface="Times New Roman" panose="02020603050405020304" pitchFamily="18" charset="0"/>
            </a:endParaRPr>
          </a:p>
          <a:p>
            <a:pPr marL="457200" indent="-457200">
              <a:buFont typeface="Wingdings" panose="020B0604020202020204" pitchFamily="34" charset="0"/>
              <a:buChar char="§"/>
            </a:pPr>
            <a:r>
              <a:rPr lang="en-US">
                <a:ea typeface="+mn-lt"/>
                <a:cs typeface="+mn-lt"/>
              </a:rPr>
              <a:t>How have you integrated evidence related to child marriage into your decision-making processes? What barriers have you faced? </a:t>
            </a:r>
            <a:endParaRPr lang="en-US">
              <a:latin typeface="Open Sans"/>
              <a:ea typeface="+mn-lt"/>
              <a:cs typeface="Times New Roman" panose="02020603050405020304" pitchFamily="18" charset="0"/>
            </a:endParaRPr>
          </a:p>
          <a:p>
            <a:pPr marL="457200" indent="-457200">
              <a:buFont typeface="Wingdings" panose="020B0604020202020204" pitchFamily="34" charset="0"/>
              <a:buChar char="§"/>
            </a:pPr>
            <a:r>
              <a:rPr lang="en-US">
                <a:latin typeface="Open Sans"/>
                <a:ea typeface="Calibri" panose="020F0502020204030204" pitchFamily="34" charset="0"/>
                <a:cs typeface="Times New Roman"/>
              </a:rPr>
              <a:t>How has the </a:t>
            </a:r>
            <a:r>
              <a:rPr lang="en-US" err="1">
                <a:latin typeface="Open Sans"/>
                <a:ea typeface="Calibri" panose="020F0502020204030204" pitchFamily="34" charset="0"/>
                <a:cs typeface="Times New Roman"/>
              </a:rPr>
              <a:t>polycrisis</a:t>
            </a:r>
            <a:r>
              <a:rPr lang="en-US">
                <a:latin typeface="Open Sans"/>
                <a:ea typeface="Calibri" panose="020F0502020204030204" pitchFamily="34" charset="0"/>
                <a:cs typeface="Times New Roman"/>
              </a:rPr>
              <a:t> influenced your work?</a:t>
            </a:r>
            <a:endParaRPr lang="en-US">
              <a:latin typeface="Calibri"/>
              <a:ea typeface="Open Sans"/>
              <a:cs typeface="Times New Roman" panose="02020603050405020304" pitchFamily="18" charset="0"/>
            </a:endParaRPr>
          </a:p>
        </p:txBody>
      </p:sp>
    </p:spTree>
    <p:extLst>
      <p:ext uri="{BB962C8B-B14F-4D97-AF65-F5344CB8AC3E}">
        <p14:creationId xmlns:p14="http://schemas.microsoft.com/office/powerpoint/2010/main" val="497176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DD0F89B-A27B-6D48-A863-622EB9BB9942}"/>
              </a:ext>
            </a:extLst>
          </p:cNvPr>
          <p:cNvSpPr txBox="1"/>
          <p:nvPr/>
        </p:nvSpPr>
        <p:spPr>
          <a:xfrm>
            <a:off x="501306" y="543365"/>
            <a:ext cx="5597172" cy="1588127"/>
          </a:xfrm>
          <a:prstGeom prst="rect">
            <a:avLst/>
          </a:prstGeom>
          <a:noFill/>
        </p:spPr>
        <p:txBody>
          <a:bodyPr wrap="square" lIns="0" tIns="0" rIns="0" bIns="109728" rtlCol="0" anchor="t">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48" normalizeH="0" baseline="0" noProof="0">
                <a:ln>
                  <a:noFill/>
                </a:ln>
                <a:solidFill>
                  <a:prstClr val="white"/>
                </a:solidFill>
                <a:effectLst/>
                <a:uLnTx/>
                <a:uFillTx/>
                <a:latin typeface="Arial"/>
                <a:ea typeface="+mn-ea"/>
                <a:cs typeface="Arial"/>
              </a:rPr>
              <a:t>For every child.</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48" normalizeH="0" baseline="0" noProof="0">
                <a:ln>
                  <a:noFill/>
                </a:ln>
                <a:solidFill>
                  <a:prstClr val="white"/>
                </a:solidFill>
                <a:effectLst/>
                <a:uLnTx/>
                <a:uFillTx/>
                <a:latin typeface="Arial"/>
                <a:ea typeface="+mn-ea"/>
                <a:cs typeface="Arial"/>
              </a:rPr>
              <a:t>Answers.</a:t>
            </a:r>
          </a:p>
        </p:txBody>
      </p:sp>
      <p:pic>
        <p:nvPicPr>
          <p:cNvPr id="3" name="Picture 2" descr="Logo&#10;&#10;Description automatically generated">
            <a:extLst>
              <a:ext uri="{FF2B5EF4-FFF2-40B4-BE49-F238E27FC236}">
                <a16:creationId xmlns:a16="http://schemas.microsoft.com/office/drawing/2014/main" id="{40734723-5FF5-465C-8BA6-685F062E7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700" y="4314542"/>
            <a:ext cx="2439546" cy="2438308"/>
          </a:xfrm>
          <a:prstGeom prst="rect">
            <a:avLst/>
          </a:prstGeom>
        </p:spPr>
      </p:pic>
      <p:sp>
        <p:nvSpPr>
          <p:cNvPr id="4" name="TextBox 3">
            <a:extLst>
              <a:ext uri="{FF2B5EF4-FFF2-40B4-BE49-F238E27FC236}">
                <a16:creationId xmlns:a16="http://schemas.microsoft.com/office/drawing/2014/main" id="{FA1E5B53-7382-4990-A70F-5CD5871A1526}"/>
              </a:ext>
            </a:extLst>
          </p:cNvPr>
          <p:cNvSpPr txBox="1"/>
          <p:nvPr/>
        </p:nvSpPr>
        <p:spPr>
          <a:xfrm>
            <a:off x="4354962" y="5533033"/>
            <a:ext cx="5597172" cy="1126462"/>
          </a:xfrm>
          <a:prstGeom prst="rect">
            <a:avLst/>
          </a:prstGeom>
          <a:noFill/>
        </p:spPr>
        <p:txBody>
          <a:bodyPr wrap="square" lIns="0" tIns="0" rIns="0" bIns="109728" rtlCol="0" anchor="t">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48" normalizeH="0" baseline="0" noProof="0">
                <a:ln>
                  <a:noFill/>
                </a:ln>
                <a:solidFill>
                  <a:srgbClr val="00B0F0"/>
                </a:solidFill>
                <a:effectLst/>
                <a:uLnTx/>
                <a:uFillTx/>
                <a:latin typeface="Arial"/>
                <a:ea typeface="+mn-ea"/>
                <a:cs typeface="Arial"/>
              </a:rPr>
              <a:t>THANK</a:t>
            </a:r>
            <a:r>
              <a:rPr kumimoji="0" lang="en-US" sz="6600" b="1" i="0" u="none" strike="noStrike" kern="1200" cap="none" spc="48" normalizeH="0" baseline="0" noProof="0">
                <a:ln>
                  <a:noFill/>
                </a:ln>
                <a:solidFill>
                  <a:srgbClr val="4472C4"/>
                </a:solidFill>
                <a:effectLst/>
                <a:uLnTx/>
                <a:uFillTx/>
                <a:latin typeface="Arial"/>
                <a:ea typeface="+mn-ea"/>
                <a:cs typeface="Arial"/>
              </a:rPr>
              <a:t> </a:t>
            </a:r>
            <a:r>
              <a:rPr kumimoji="0" lang="en-US" sz="6600" b="1" i="0" u="none" strike="noStrike" kern="1200" cap="none" spc="48" normalizeH="0" baseline="0" noProof="0">
                <a:ln>
                  <a:noFill/>
                </a:ln>
                <a:solidFill>
                  <a:prstClr val="white"/>
                </a:solidFill>
                <a:effectLst/>
                <a:uLnTx/>
                <a:uFillTx/>
                <a:latin typeface="Arial"/>
                <a:ea typeface="+mn-ea"/>
                <a:cs typeface="Arial"/>
              </a:rPr>
              <a:t>YOU.</a:t>
            </a:r>
          </a:p>
        </p:txBody>
      </p:sp>
      <p:sp>
        <p:nvSpPr>
          <p:cNvPr id="5" name="TextBox 4">
            <a:extLst>
              <a:ext uri="{FF2B5EF4-FFF2-40B4-BE49-F238E27FC236}">
                <a16:creationId xmlns:a16="http://schemas.microsoft.com/office/drawing/2014/main" id="{FCBA7510-D8F3-0FF6-E4AC-7E0AB8F6EF32}"/>
              </a:ext>
            </a:extLst>
          </p:cNvPr>
          <p:cNvSpPr txBox="1"/>
          <p:nvPr/>
        </p:nvSpPr>
        <p:spPr>
          <a:xfrm>
            <a:off x="501306" y="2459579"/>
            <a:ext cx="8876820" cy="1095685"/>
          </a:xfrm>
          <a:prstGeom prst="rect">
            <a:avLst/>
          </a:prstGeom>
          <a:noFill/>
        </p:spPr>
        <p:txBody>
          <a:bodyPr wrap="square" lIns="0" tIns="0" rIns="0" bIns="109728" rtlCol="0" anchor="t">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48" normalizeH="0" baseline="0" noProof="0">
                <a:ln>
                  <a:noFill/>
                </a:ln>
                <a:solidFill>
                  <a:prstClr val="white"/>
                </a:solidFill>
                <a:effectLst/>
                <a:uLnTx/>
                <a:uFillTx/>
                <a:latin typeface="Arial"/>
                <a:ea typeface="+mn-ea"/>
                <a:cs typeface="Arial"/>
              </a:rPr>
              <a:t>Contact:</a:t>
            </a:r>
            <a:br>
              <a:rPr kumimoji="0" lang="en-US" sz="2800" b="0" i="0" u="none" strike="noStrike" kern="1200" cap="none" spc="48" normalizeH="0" baseline="0" noProof="0">
                <a:ln>
                  <a:noFill/>
                </a:ln>
                <a:solidFill>
                  <a:prstClr val="black"/>
                </a:solidFill>
                <a:effectLst/>
                <a:uLnTx/>
                <a:uFillTx/>
                <a:latin typeface="Arial"/>
                <a:ea typeface="+mn-ea"/>
                <a:cs typeface="Arial"/>
              </a:rPr>
            </a:br>
            <a:r>
              <a:rPr kumimoji="0" lang="en-US" sz="1800" b="0" i="0" u="none" strike="noStrike" kern="1200" cap="none" spc="48" normalizeH="0" baseline="0" noProof="0">
                <a:ln>
                  <a:noFill/>
                </a:ln>
                <a:solidFill>
                  <a:prstClr val="white"/>
                </a:solidFill>
                <a:effectLst/>
                <a:uLnTx/>
                <a:uFillTx/>
                <a:latin typeface="Arial"/>
                <a:ea typeface="Calibri" panose="020F0502020204030204"/>
                <a:cs typeface="Arial"/>
                <a:hlinkClick r:id="rId5">
                  <a:extLst>
                    <a:ext uri="{A12FA001-AC4F-418D-AE19-62706E023703}">
                      <ahyp:hlinkClr xmlns:ahyp="http://schemas.microsoft.com/office/drawing/2018/hyperlinkcolor" val="tx"/>
                    </a:ext>
                  </a:extLst>
                </a:hlinkClick>
              </a:rPr>
              <a:t>msiddiqi@unicef.org</a:t>
            </a:r>
            <a:endParaRPr kumimoji="0" lang="en-US" sz="1800" b="0" i="0" u="none" strike="noStrike" kern="1200" cap="none" spc="48" normalizeH="0" baseline="0" noProof="0">
              <a:ln>
                <a:noFill/>
              </a:ln>
              <a:solidFill>
                <a:prstClr val="white"/>
              </a:solidFill>
              <a:effectLst/>
              <a:uLnTx/>
              <a:uFillTx/>
              <a:latin typeface="Arial"/>
              <a:ea typeface="Calibri" panose="020F0502020204030204"/>
              <a:cs typeface="Arial"/>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8" normalizeH="0" baseline="0" noProof="0" err="1">
                <a:ln>
                  <a:noFill/>
                </a:ln>
                <a:solidFill>
                  <a:prstClr val="white"/>
                </a:solidFill>
                <a:effectLst/>
                <a:uLnTx/>
                <a:uFillTx/>
                <a:latin typeface="Arial"/>
                <a:ea typeface="Calibri" panose="020F0502020204030204"/>
                <a:cs typeface="Arial"/>
              </a:rPr>
              <a:t>rsubrahmanian@unicef.org</a:t>
            </a:r>
            <a:endParaRPr kumimoji="0" lang="en-US" sz="1800" b="0" i="0" u="none" strike="noStrike" kern="1200" cap="none" spc="48" normalizeH="0" baseline="0" noProof="0">
              <a:ln>
                <a:noFill/>
              </a:ln>
              <a:solidFill>
                <a:prstClr val="white"/>
              </a:solidFill>
              <a:effectLst/>
              <a:uLnTx/>
              <a:uFillTx/>
              <a:latin typeface="Arial"/>
              <a:ea typeface="Calibri" panose="020F0502020204030204"/>
              <a:cs typeface="Arial"/>
            </a:endParaRPr>
          </a:p>
        </p:txBody>
      </p:sp>
    </p:spTree>
    <p:extLst>
      <p:ext uri="{BB962C8B-B14F-4D97-AF65-F5344CB8AC3E}">
        <p14:creationId xmlns:p14="http://schemas.microsoft.com/office/powerpoint/2010/main" val="6891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415611" y="692200"/>
            <a:ext cx="11360800" cy="2736800"/>
          </a:xfrm>
          <a:prstGeom prst="rect">
            <a:avLst/>
          </a:prstGeom>
        </p:spPr>
        <p:txBody>
          <a:bodyPr spcFirstLastPara="1" wrap="square" lIns="121900" tIns="121900" rIns="121900" bIns="121900" anchor="b" anchorCtr="0">
            <a:noAutofit/>
          </a:bodyPr>
          <a:lstStyle/>
          <a:p>
            <a:pPr>
              <a:buSzPts val="990"/>
            </a:pPr>
            <a:r>
              <a:rPr lang="en" sz="6107"/>
              <a:t>Gaps and priorities in</a:t>
            </a:r>
            <a:endParaRPr sz="6107"/>
          </a:p>
          <a:p>
            <a:pPr>
              <a:buSzPts val="990"/>
            </a:pPr>
            <a:r>
              <a:rPr lang="en" sz="6107"/>
              <a:t>the evidence on what works</a:t>
            </a:r>
            <a:endParaRPr sz="6107"/>
          </a:p>
        </p:txBody>
      </p:sp>
      <p:sp>
        <p:nvSpPr>
          <p:cNvPr id="60" name="Google Shape;60;p13"/>
          <p:cNvSpPr txBox="1">
            <a:spLocks noGrp="1"/>
          </p:cNvSpPr>
          <p:nvPr>
            <p:ph type="subTitle" idx="1"/>
          </p:nvPr>
        </p:nvSpPr>
        <p:spPr>
          <a:xfrm>
            <a:off x="415600" y="4186400"/>
            <a:ext cx="11360800" cy="1056800"/>
          </a:xfrm>
          <a:prstGeom prst="rect">
            <a:avLst/>
          </a:prstGeom>
        </p:spPr>
        <p:txBody>
          <a:bodyPr spcFirstLastPara="1" wrap="square" lIns="121900" tIns="121900" rIns="121900" bIns="121900" anchor="t" anchorCtr="0">
            <a:noAutofit/>
          </a:bodyPr>
          <a:lstStyle/>
          <a:p>
            <a:pPr marL="0" indent="0">
              <a:lnSpc>
                <a:spcPct val="80000"/>
              </a:lnSpc>
              <a:buSzPts val="605"/>
            </a:pPr>
            <a:r>
              <a:rPr lang="en" sz="2853"/>
              <a:t>Margaret E. Greene</a:t>
            </a:r>
            <a:endParaRPr sz="2853"/>
          </a:p>
          <a:p>
            <a:pPr marL="0" indent="0">
              <a:lnSpc>
                <a:spcPct val="80000"/>
              </a:lnSpc>
              <a:buSzPts val="605"/>
            </a:pPr>
            <a:r>
              <a:rPr lang="en" sz="2853" u="sng">
                <a:solidFill>
                  <a:srgbClr val="93C47D"/>
                </a:solidFill>
                <a:hlinkClick r:id="rId3">
                  <a:extLst>
                    <a:ext uri="{A12FA001-AC4F-418D-AE19-62706E023703}">
                      <ahyp:hlinkClr xmlns:ahyp="http://schemas.microsoft.com/office/drawing/2018/hyperlinkcolor" val="tx"/>
                    </a:ext>
                  </a:extLst>
                </a:hlinkClick>
              </a:rPr>
              <a:t>mgreene@greeneworks.com</a:t>
            </a:r>
            <a:br>
              <a:rPr lang="en" sz="2853"/>
            </a:br>
            <a:endParaRPr sz="2853"/>
          </a:p>
          <a:p>
            <a:pPr marL="0" indent="0">
              <a:lnSpc>
                <a:spcPct val="80000"/>
              </a:lnSpc>
              <a:buSzPts val="605"/>
            </a:pPr>
            <a:endParaRPr sz="2853"/>
          </a:p>
        </p:txBody>
      </p:sp>
      <p:pic>
        <p:nvPicPr>
          <p:cNvPr id="61" name="Google Shape;61;p13"/>
          <p:cNvPicPr preferRelativeResize="0"/>
          <p:nvPr/>
        </p:nvPicPr>
        <p:blipFill>
          <a:blip r:embed="rId4">
            <a:alphaModFix/>
          </a:blip>
          <a:stretch>
            <a:fillRect/>
          </a:stretch>
        </p:blipFill>
        <p:spPr>
          <a:xfrm>
            <a:off x="4342034" y="5481634"/>
            <a:ext cx="3485252" cy="10567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Highlighting two kinds of gaps</a:t>
            </a:r>
            <a:endParaRPr/>
          </a:p>
        </p:txBody>
      </p:sp>
      <p:sp>
        <p:nvSpPr>
          <p:cNvPr id="67" name="Google Shape;67;p1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indent="-507987">
              <a:buClr>
                <a:srgbClr val="F3F3F3"/>
              </a:buClr>
              <a:buSzPts val="2400"/>
              <a:buAutoNum type="arabicPeriod"/>
            </a:pPr>
            <a:r>
              <a:rPr lang="en" sz="3200">
                <a:solidFill>
                  <a:srgbClr val="F3F3F3"/>
                </a:solidFill>
              </a:rPr>
              <a:t>Geographic </a:t>
            </a:r>
            <a:endParaRPr sz="3200">
              <a:solidFill>
                <a:srgbClr val="F3F3F3"/>
              </a:solidFill>
            </a:endParaRPr>
          </a:p>
          <a:p>
            <a:pPr lvl="1" indent="-474121">
              <a:buClr>
                <a:srgbClr val="F3F3F3"/>
              </a:buClr>
              <a:buSzPts val="2000"/>
            </a:pPr>
            <a:r>
              <a:rPr lang="en" sz="2667">
                <a:solidFill>
                  <a:srgbClr val="F3F3F3"/>
                </a:solidFill>
              </a:rPr>
              <a:t>Analyses of the distribution of the evidence in Africa and in LAC</a:t>
            </a:r>
            <a:endParaRPr sz="2667">
              <a:solidFill>
                <a:srgbClr val="F3F3F3"/>
              </a:solidFill>
            </a:endParaRPr>
          </a:p>
          <a:p>
            <a:pPr indent="-507987">
              <a:buClr>
                <a:srgbClr val="F3F3F3"/>
              </a:buClr>
              <a:buSzPts val="2400"/>
              <a:buAutoNum type="arabicPeriod"/>
            </a:pPr>
            <a:r>
              <a:rPr lang="en" sz="3200">
                <a:solidFill>
                  <a:srgbClr val="F3F3F3"/>
                </a:solidFill>
              </a:rPr>
              <a:t>Programmatic approaches</a:t>
            </a:r>
            <a:endParaRPr sz="3200">
              <a:solidFill>
                <a:srgbClr val="F3F3F3"/>
              </a:solidFill>
            </a:endParaRPr>
          </a:p>
          <a:p>
            <a:pPr lvl="1" indent="-474121">
              <a:buClr>
                <a:srgbClr val="F3F3F3"/>
              </a:buClr>
              <a:buSzPts val="2000"/>
            </a:pPr>
            <a:r>
              <a:rPr lang="en" sz="2667">
                <a:solidFill>
                  <a:srgbClr val="F3F3F3"/>
                </a:solidFill>
              </a:rPr>
              <a:t>In-depth analysis of interventions in Africa</a:t>
            </a:r>
            <a:br>
              <a:rPr lang="en" sz="2667">
                <a:solidFill>
                  <a:srgbClr val="F3F3F3"/>
                </a:solidFill>
              </a:rPr>
            </a:br>
            <a:endParaRPr sz="3200">
              <a:solidFill>
                <a:srgbClr val="F3F3F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5520DB-F960-4775-B29C-691D6E65A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DE5000F7-39F6-721A-B85E-62554CFE6774}"/>
              </a:ext>
            </a:extLst>
          </p:cNvPr>
          <p:cNvSpPr>
            <a:spLocks noGrp="1"/>
          </p:cNvSpPr>
          <p:nvPr>
            <p:ph type="title"/>
          </p:nvPr>
        </p:nvSpPr>
        <p:spPr>
          <a:xfrm>
            <a:off x="5446132" y="1271372"/>
            <a:ext cx="4385836" cy="785003"/>
          </a:xfrm>
        </p:spPr>
        <p:txBody>
          <a:bodyPr>
            <a:normAutofit/>
          </a:bodyPr>
          <a:lstStyle/>
          <a:p>
            <a:r>
              <a:rPr lang="en-GB" sz="2700" b="1">
                <a:solidFill>
                  <a:srgbClr val="0070C0"/>
                </a:solidFill>
                <a:latin typeface="Calibri" panose="020F0502020204030204" pitchFamily="34" charset="0"/>
                <a:ea typeface="Calibri" panose="020F0502020204030204" pitchFamily="34" charset="0"/>
                <a:cs typeface="Times New Roman" panose="02020603050405020304" pitchFamily="18" charset="0"/>
              </a:rPr>
              <a:t>1/3</a:t>
            </a:r>
            <a:r>
              <a:rPr lang="en-GB" sz="2700" b="1">
                <a:latin typeface="Calibri" panose="020F0502020204030204" pitchFamily="34" charset="0"/>
                <a:ea typeface="Calibri" panose="020F0502020204030204" pitchFamily="34" charset="0"/>
                <a:cs typeface="Times New Roman" panose="02020603050405020304" pitchFamily="18" charset="0"/>
              </a:rPr>
              <a:t> Child Marriage</a:t>
            </a:r>
            <a:endParaRPr lang="en-US" sz="2700" b="1"/>
          </a:p>
        </p:txBody>
      </p:sp>
      <p:pic>
        <p:nvPicPr>
          <p:cNvPr id="5" name="Picture 4" descr="Graph on document with pen">
            <a:extLst>
              <a:ext uri="{FF2B5EF4-FFF2-40B4-BE49-F238E27FC236}">
                <a16:creationId xmlns:a16="http://schemas.microsoft.com/office/drawing/2014/main" id="{F9A5C7F5-294F-DC2C-5019-754E84FEACE8}"/>
              </a:ext>
            </a:extLst>
          </p:cNvPr>
          <p:cNvPicPr>
            <a:picLocks noChangeAspect="1"/>
          </p:cNvPicPr>
          <p:nvPr/>
        </p:nvPicPr>
        <p:blipFill rotWithShape="1">
          <a:blip r:embed="rId2"/>
          <a:srcRect l="36730" r="21884" b="-1"/>
          <a:stretch/>
        </p:blipFill>
        <p:spPr>
          <a:xfrm>
            <a:off x="1514512" y="857259"/>
            <a:ext cx="3188970" cy="5143493"/>
          </a:xfrm>
          <a:prstGeom prst="rect">
            <a:avLst/>
          </a:prstGeom>
        </p:spPr>
      </p:pic>
      <p:sp>
        <p:nvSpPr>
          <p:cNvPr id="12" name="Rectangle 11">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2970" y="2344202"/>
            <a:ext cx="5955030"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44546A"/>
              </a:solidFill>
              <a:latin typeface="Calibri" panose="020F0502020204030204"/>
            </a:endParaRPr>
          </a:p>
        </p:txBody>
      </p:sp>
      <p:sp>
        <p:nvSpPr>
          <p:cNvPr id="3" name="Content Placeholder 2">
            <a:extLst>
              <a:ext uri="{FF2B5EF4-FFF2-40B4-BE49-F238E27FC236}">
                <a16:creationId xmlns:a16="http://schemas.microsoft.com/office/drawing/2014/main" id="{4C513C17-8CB2-D35C-D61D-BC567EA6AE60}"/>
              </a:ext>
            </a:extLst>
          </p:cNvPr>
          <p:cNvSpPr>
            <a:spLocks noGrp="1"/>
          </p:cNvSpPr>
          <p:nvPr>
            <p:ph idx="1"/>
          </p:nvPr>
        </p:nvSpPr>
        <p:spPr>
          <a:xfrm>
            <a:off x="4888992" y="2392208"/>
            <a:ext cx="5715000" cy="3638261"/>
          </a:xfrm>
        </p:spPr>
        <p:txBody>
          <a:bodyPr anchor="ctr">
            <a:normAutofit fontScale="85000" lnSpcReduction="20000"/>
          </a:bodyPr>
          <a:lstStyle/>
          <a:p>
            <a:pPr indent="0">
              <a:spcBef>
                <a:spcPts val="0"/>
              </a:spcBef>
              <a:spcAft>
                <a:spcPts val="450"/>
              </a:spcAft>
              <a:buNone/>
            </a:pPr>
            <a:endParaRPr lang="en-GB" sz="1800">
              <a:latin typeface="Calibri" panose="020F0502020204030204" pitchFamily="34" charset="0"/>
              <a:ea typeface="Times New Roman" panose="02020603050405020304" pitchFamily="18" charset="0"/>
              <a:cs typeface="Times New Roman" panose="02020603050405020304" pitchFamily="18" charset="0"/>
            </a:endParaRPr>
          </a:p>
          <a:p>
            <a:pPr indent="-257175">
              <a:spcAft>
                <a:spcPts val="450"/>
              </a:spcAft>
              <a:buFont typeface="Wingdings" pitchFamily="2" charset="2"/>
              <a:buChar char="ü"/>
              <a:tabLst>
                <a:tab pos="342900" algn="l"/>
              </a:tabLst>
            </a:pPr>
            <a:r>
              <a:rPr lang="en-GB" sz="1800">
                <a:latin typeface="Calibri" panose="020F0502020204030204" pitchFamily="34" charset="0"/>
                <a:ea typeface="Times New Roman" panose="02020603050405020304" pitchFamily="18" charset="0"/>
              </a:rPr>
              <a:t>Globally </a:t>
            </a:r>
            <a:r>
              <a:rPr lang="en-GB" sz="1800" b="1">
                <a:solidFill>
                  <a:srgbClr val="00B050"/>
                </a:solidFill>
                <a:latin typeface="Calibri" panose="020F0502020204030204" pitchFamily="34" charset="0"/>
                <a:ea typeface="Times New Roman" panose="02020603050405020304" pitchFamily="18" charset="0"/>
              </a:rPr>
              <a:t>child marriage has declined over the last decade </a:t>
            </a:r>
            <a:r>
              <a:rPr lang="en-GB" sz="1800">
                <a:latin typeface="Calibri" panose="020F0502020204030204" pitchFamily="34" charset="0"/>
                <a:ea typeface="Times New Roman" panose="02020603050405020304" pitchFamily="18" charset="0"/>
              </a:rPr>
              <a:t>from approximately 25% in 2010 to 19% in 2020 (a </a:t>
            </a:r>
            <a:r>
              <a:rPr lang="en-US" sz="1800">
                <a:latin typeface="Calibri" panose="020F0502020204030204" pitchFamily="34" charset="0"/>
                <a:ea typeface="Times New Roman" panose="02020603050405020304" pitchFamily="18" charset="0"/>
              </a:rPr>
              <a:t>6pp decrease). </a:t>
            </a:r>
            <a:endParaRPr lang="en-US" sz="1800">
              <a:latin typeface="Times New Roman" panose="02020603050405020304" pitchFamily="18" charset="0"/>
              <a:ea typeface="Times New Roman" panose="02020603050405020304" pitchFamily="18" charset="0"/>
            </a:endParaRPr>
          </a:p>
          <a:p>
            <a:pPr indent="-257175">
              <a:spcAft>
                <a:spcPts val="450"/>
              </a:spcAft>
              <a:buFont typeface="Wingdings" pitchFamily="2" charset="2"/>
              <a:buChar char="ü"/>
              <a:tabLst>
                <a:tab pos="342900" algn="l"/>
              </a:tabLst>
            </a:pPr>
            <a:r>
              <a:rPr lang="en-US" sz="1800" b="1">
                <a:solidFill>
                  <a:srgbClr val="00B050"/>
                </a:solidFill>
                <a:latin typeface="Calibri" panose="020F0502020204030204" pitchFamily="34" charset="0"/>
                <a:ea typeface="Times New Roman" panose="02020603050405020304" pitchFamily="18" charset="0"/>
              </a:rPr>
              <a:t>Progress has been most marked in South Asia </a:t>
            </a:r>
            <a:r>
              <a:rPr lang="en-US" sz="1800">
                <a:latin typeface="Calibri" panose="020F0502020204030204" pitchFamily="34" charset="0"/>
                <a:ea typeface="Times New Roman" panose="02020603050405020304" pitchFamily="18" charset="0"/>
              </a:rPr>
              <a:t>and to a lesser extent in Sub-Saharan Africa, Middle East &amp; Northern Africa, &amp; Eastern Europe &amp; Central Asia. </a:t>
            </a:r>
            <a:endParaRPr lang="en-US" sz="1800">
              <a:latin typeface="Times New Roman" panose="02020603050405020304" pitchFamily="18" charset="0"/>
              <a:ea typeface="Times New Roman" panose="02020603050405020304" pitchFamily="18" charset="0"/>
            </a:endParaRPr>
          </a:p>
          <a:p>
            <a:pPr indent="-257175">
              <a:spcAft>
                <a:spcPts val="450"/>
              </a:spcAft>
              <a:buFont typeface="Wingdings" pitchFamily="2" charset="2"/>
              <a:buChar char="ü"/>
              <a:tabLst>
                <a:tab pos="342900" algn="l"/>
              </a:tabLst>
            </a:pPr>
            <a:r>
              <a:rPr lang="en-GB" sz="1800" b="1">
                <a:solidFill>
                  <a:srgbClr val="00B050"/>
                </a:solidFill>
                <a:latin typeface="Calibri" panose="020F0502020204030204" pitchFamily="34" charset="0"/>
                <a:ea typeface="Times New Roman" panose="02020603050405020304" pitchFamily="18" charset="0"/>
              </a:rPr>
              <a:t>Illustrative example: In Bangladesh</a:t>
            </a:r>
            <a:r>
              <a:rPr lang="en-GB" sz="1800">
                <a:latin typeface="Calibri" panose="020F0502020204030204" pitchFamily="34" charset="0"/>
                <a:ea typeface="Times New Roman" panose="02020603050405020304" pitchFamily="18" charset="0"/>
              </a:rPr>
              <a:t>, nearly 2 in 3 girls were married/in union before the age of 18 years in 2011, whereas in 2019 about 1 in 2 girls were married/in union before the age of 18 years </a:t>
            </a:r>
            <a:endParaRPr lang="en-US" sz="1800">
              <a:latin typeface="Times New Roman" panose="02020603050405020304" pitchFamily="18" charset="0"/>
              <a:ea typeface="Times New Roman" panose="02020603050405020304" pitchFamily="18" charset="0"/>
            </a:endParaRPr>
          </a:p>
          <a:p>
            <a:pPr marL="514350" lvl="2" indent="-214313">
              <a:spcAft>
                <a:spcPts val="450"/>
              </a:spcAft>
              <a:buFont typeface="Wingdings" pitchFamily="2" charset="2"/>
              <a:buChar char="Ø"/>
              <a:tabLst>
                <a:tab pos="685800" algn="l"/>
              </a:tabLst>
            </a:pPr>
            <a:r>
              <a:rPr lang="en-US" sz="1800">
                <a:latin typeface="Calibri" panose="020F0502020204030204" pitchFamily="34" charset="0"/>
                <a:ea typeface="Times New Roman" panose="02020603050405020304" pitchFamily="18" charset="0"/>
              </a:rPr>
              <a:t>There has been a decline in females married/in union before the age of 18 across all wealth quintiles &amp; education levels between 2011 &amp; 2019. What this means is that </a:t>
            </a:r>
            <a:r>
              <a:rPr lang="en-US" sz="1800" b="1">
                <a:solidFill>
                  <a:srgbClr val="00B050"/>
                </a:solidFill>
                <a:latin typeface="Calibri" panose="020F0502020204030204" pitchFamily="34" charset="0"/>
                <a:ea typeface="Times New Roman" panose="02020603050405020304" pitchFamily="18" charset="0"/>
              </a:rPr>
              <a:t>in addition to declines in child marriage overall in the countries, there have been </a:t>
            </a:r>
            <a:r>
              <a:rPr lang="en-GB" sz="1800" b="1">
                <a:solidFill>
                  <a:srgbClr val="00B050"/>
                </a:solidFill>
                <a:latin typeface="Calibri" panose="020F0502020204030204" pitchFamily="34" charset="0"/>
                <a:ea typeface="Times New Roman" panose="02020603050405020304" pitchFamily="18" charset="0"/>
              </a:rPr>
              <a:t>across richer &amp; poorer segments of society and t</a:t>
            </a:r>
            <a:r>
              <a:rPr lang="en-US" sz="1800" b="1">
                <a:solidFill>
                  <a:srgbClr val="00B050"/>
                </a:solidFill>
                <a:latin typeface="Calibri" panose="020F0502020204030204" pitchFamily="34" charset="0"/>
                <a:ea typeface="Times New Roman" panose="02020603050405020304" pitchFamily="18" charset="0"/>
              </a:rPr>
              <a:t>he gap between declines in those with different educational levels has progressively decreased. </a:t>
            </a:r>
            <a:endParaRPr lang="en-US" sz="1800" b="1">
              <a:solidFill>
                <a:srgbClr val="00B050"/>
              </a:solidFill>
              <a:latin typeface="Times New Roman" panose="02020603050405020304" pitchFamily="18" charset="0"/>
              <a:ea typeface="Times New Roman" panose="02020603050405020304" pitchFamily="18" charset="0"/>
            </a:endParaRPr>
          </a:p>
          <a:p>
            <a:pPr marL="0">
              <a:spcBef>
                <a:spcPts val="0"/>
              </a:spcBef>
              <a:spcAft>
                <a:spcPts val="450"/>
              </a:spcAft>
            </a:pPr>
            <a:endParaRPr lang="en-US" sz="975">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54790" y="3404996"/>
            <a:ext cx="51435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44546A"/>
              </a:solidFill>
              <a:latin typeface="Calibri" panose="020F0502020204030204"/>
            </a:endParaRPr>
          </a:p>
        </p:txBody>
      </p:sp>
    </p:spTree>
    <p:extLst>
      <p:ext uri="{BB962C8B-B14F-4D97-AF65-F5344CB8AC3E}">
        <p14:creationId xmlns:p14="http://schemas.microsoft.com/office/powerpoint/2010/main" val="1892427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Our database of CEFMU publications</a:t>
            </a:r>
            <a:endParaRPr/>
          </a:p>
        </p:txBody>
      </p:sp>
      <p:sp>
        <p:nvSpPr>
          <p:cNvPr id="73" name="Google Shape;73;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buClr>
                <a:srgbClr val="F3F3F3"/>
              </a:buClr>
            </a:pPr>
            <a:r>
              <a:rPr lang="en">
                <a:solidFill>
                  <a:srgbClr val="F3F3F3"/>
                </a:solidFill>
              </a:rPr>
              <a:t>Result of five years of systematic searches of the literature 2000-2023</a:t>
            </a:r>
            <a:endParaRPr>
              <a:solidFill>
                <a:srgbClr val="F3F3F3"/>
              </a:solidFill>
            </a:endParaRPr>
          </a:p>
          <a:p>
            <a:pPr>
              <a:spcBef>
                <a:spcPts val="1333"/>
              </a:spcBef>
              <a:buClr>
                <a:srgbClr val="F3F3F3"/>
              </a:buClr>
            </a:pPr>
            <a:r>
              <a:rPr lang="en">
                <a:solidFill>
                  <a:srgbClr val="F3F3F3"/>
                </a:solidFill>
              </a:rPr>
              <a:t>Global (South and North) in English, Spanish, French and Portuguese</a:t>
            </a:r>
            <a:endParaRPr>
              <a:solidFill>
                <a:srgbClr val="F3F3F3"/>
              </a:solidFill>
            </a:endParaRPr>
          </a:p>
          <a:p>
            <a:pPr>
              <a:spcBef>
                <a:spcPts val="1333"/>
              </a:spcBef>
              <a:buClr>
                <a:srgbClr val="F3F3F3"/>
              </a:buClr>
            </a:pPr>
            <a:r>
              <a:rPr lang="en">
                <a:solidFill>
                  <a:srgbClr val="F3F3F3"/>
                </a:solidFill>
              </a:rPr>
              <a:t>Nearly 1700 publications</a:t>
            </a:r>
            <a:endParaRPr>
              <a:solidFill>
                <a:srgbClr val="F3F3F3"/>
              </a:solidFill>
            </a:endParaRPr>
          </a:p>
          <a:p>
            <a:pPr>
              <a:spcBef>
                <a:spcPts val="1333"/>
              </a:spcBef>
              <a:buClr>
                <a:srgbClr val="F3F3F3"/>
              </a:buClr>
            </a:pPr>
            <a:r>
              <a:rPr lang="en">
                <a:solidFill>
                  <a:srgbClr val="F3F3F3"/>
                </a:solidFill>
              </a:rPr>
              <a:t>Academic and grey literature: 19 academic databases, 15 websites of key institutional actors and the reference lists of the publications we identified </a:t>
            </a:r>
            <a:endParaRPr>
              <a:solidFill>
                <a:srgbClr val="F3F3F3"/>
              </a:solidFill>
            </a:endParaRPr>
          </a:p>
          <a:p>
            <a:pPr>
              <a:spcBef>
                <a:spcPts val="1333"/>
              </a:spcBef>
              <a:spcAft>
                <a:spcPts val="1333"/>
              </a:spcAft>
              <a:buClr>
                <a:srgbClr val="F3F3F3"/>
              </a:buClr>
            </a:pPr>
            <a:r>
              <a:rPr lang="en">
                <a:solidFill>
                  <a:srgbClr val="F3F3F3"/>
                </a:solidFill>
              </a:rPr>
              <a:t>Broad range of datapoints extracted from each publication</a:t>
            </a:r>
            <a:endParaRPr>
              <a:solidFill>
                <a:srgbClr val="F3F3F3"/>
              </a:solidFill>
            </a:endParaRPr>
          </a:p>
        </p:txBody>
      </p:sp>
      <p:pic>
        <p:nvPicPr>
          <p:cNvPr id="74" name="Google Shape;74;p15"/>
          <p:cNvPicPr preferRelativeResize="0"/>
          <p:nvPr/>
        </p:nvPicPr>
        <p:blipFill>
          <a:blip r:embed="rId3">
            <a:alphaModFix/>
          </a:blip>
          <a:stretch>
            <a:fillRect/>
          </a:stretch>
        </p:blipFill>
        <p:spPr>
          <a:xfrm>
            <a:off x="4342034" y="5481634"/>
            <a:ext cx="3485252" cy="10567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Headlines from Africa scoping review</a:t>
            </a:r>
            <a:endParaRPr/>
          </a:p>
        </p:txBody>
      </p:sp>
      <p:sp>
        <p:nvSpPr>
          <p:cNvPr id="80" name="Google Shape;80;p16"/>
          <p:cNvSpPr txBox="1">
            <a:spLocks noGrp="1"/>
          </p:cNvSpPr>
          <p:nvPr>
            <p:ph type="body" idx="1"/>
          </p:nvPr>
        </p:nvSpPr>
        <p:spPr>
          <a:xfrm>
            <a:off x="415600" y="1536633"/>
            <a:ext cx="6611600" cy="4555200"/>
          </a:xfrm>
          <a:prstGeom prst="rect">
            <a:avLst/>
          </a:prstGeom>
        </p:spPr>
        <p:txBody>
          <a:bodyPr spcFirstLastPara="1" wrap="square" lIns="121900" tIns="121900" rIns="121900" bIns="121900" anchor="t" anchorCtr="0">
            <a:normAutofit/>
          </a:bodyPr>
          <a:lstStyle/>
          <a:p>
            <a:pPr indent="-457189">
              <a:buClr>
                <a:srgbClr val="F3F3F3"/>
              </a:buClr>
              <a:buSzPts val="1800"/>
            </a:pPr>
            <a:r>
              <a:rPr lang="en" sz="2400">
                <a:solidFill>
                  <a:srgbClr val="F3F3F3"/>
                </a:solidFill>
              </a:rPr>
              <a:t>132 intervention studies </a:t>
            </a:r>
            <a:endParaRPr sz="2400">
              <a:solidFill>
                <a:srgbClr val="F3F3F3"/>
              </a:solidFill>
            </a:endParaRPr>
          </a:p>
          <a:p>
            <a:pPr indent="-457189">
              <a:buClr>
                <a:srgbClr val="F3F3F3"/>
              </a:buClr>
              <a:buSzPts val="1800"/>
            </a:pPr>
            <a:r>
              <a:rPr lang="en" sz="2400">
                <a:solidFill>
                  <a:srgbClr val="F3F3F3"/>
                </a:solidFill>
              </a:rPr>
              <a:t>Highly concentrated in Eastern Africa</a:t>
            </a:r>
            <a:endParaRPr sz="2400">
              <a:solidFill>
                <a:srgbClr val="F3F3F3"/>
              </a:solidFill>
            </a:endParaRPr>
          </a:p>
          <a:p>
            <a:pPr indent="-457189">
              <a:buClr>
                <a:srgbClr val="F3F3F3"/>
              </a:buClr>
              <a:buSzPts val="1800"/>
            </a:pPr>
            <a:r>
              <a:rPr lang="en" sz="2400">
                <a:solidFill>
                  <a:srgbClr val="F3F3F3"/>
                </a:solidFill>
              </a:rPr>
              <a:t>Emphasis on laws and policies</a:t>
            </a:r>
            <a:endParaRPr sz="2400">
              <a:solidFill>
                <a:srgbClr val="F3F3F3"/>
              </a:solidFill>
            </a:endParaRPr>
          </a:p>
          <a:p>
            <a:pPr indent="-457189">
              <a:buClr>
                <a:srgbClr val="F3F3F3"/>
              </a:buClr>
              <a:buSzPts val="1800"/>
            </a:pPr>
            <a:r>
              <a:rPr lang="en" sz="2400">
                <a:solidFill>
                  <a:srgbClr val="F3F3F3"/>
                </a:solidFill>
              </a:rPr>
              <a:t>Norms and livelihoods approaches least represented</a:t>
            </a:r>
            <a:endParaRPr sz="2400">
              <a:solidFill>
                <a:srgbClr val="F3F3F3"/>
              </a:solidFill>
            </a:endParaRPr>
          </a:p>
          <a:p>
            <a:pPr indent="-457189">
              <a:buClr>
                <a:srgbClr val="F3F3F3"/>
              </a:buClr>
              <a:buSzPts val="1800"/>
            </a:pPr>
            <a:r>
              <a:rPr lang="en" sz="2400">
                <a:solidFill>
                  <a:srgbClr val="F3F3F3"/>
                </a:solidFill>
              </a:rPr>
              <a:t>Few high-quality impact evaluations, most of which assess cash transfer programmes</a:t>
            </a:r>
            <a:endParaRPr sz="2400">
              <a:solidFill>
                <a:srgbClr val="F3F3F3"/>
              </a:solidFill>
            </a:endParaRPr>
          </a:p>
        </p:txBody>
      </p:sp>
      <p:pic>
        <p:nvPicPr>
          <p:cNvPr id="81" name="Google Shape;81;p16"/>
          <p:cNvPicPr preferRelativeResize="0"/>
          <p:nvPr/>
        </p:nvPicPr>
        <p:blipFill>
          <a:blip r:embed="rId3">
            <a:alphaModFix/>
          </a:blip>
          <a:stretch>
            <a:fillRect/>
          </a:stretch>
        </p:blipFill>
        <p:spPr>
          <a:xfrm>
            <a:off x="7322468" y="332900"/>
            <a:ext cx="4559065" cy="61314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415600" y="186967"/>
            <a:ext cx="11360800" cy="763600"/>
          </a:xfrm>
          <a:prstGeom prst="rect">
            <a:avLst/>
          </a:prstGeom>
        </p:spPr>
        <p:txBody>
          <a:bodyPr spcFirstLastPara="1" wrap="square" lIns="121900" tIns="121900" rIns="121900" bIns="121900" anchor="t" anchorCtr="0">
            <a:normAutofit/>
          </a:bodyPr>
          <a:lstStyle/>
          <a:p>
            <a:r>
              <a:rPr lang="en"/>
              <a:t>Gaps in distribution by country and intervention approach </a:t>
            </a:r>
            <a:endParaRPr/>
          </a:p>
        </p:txBody>
      </p:sp>
      <p:graphicFrame>
        <p:nvGraphicFramePr>
          <p:cNvPr id="87" name="Google Shape;87;p17"/>
          <p:cNvGraphicFramePr/>
          <p:nvPr/>
        </p:nvGraphicFramePr>
        <p:xfrm>
          <a:off x="651200" y="1058433"/>
          <a:ext cx="11023600" cy="5235467"/>
        </p:xfrm>
        <a:graphic>
          <a:graphicData uri="http://schemas.openxmlformats.org/drawingml/2006/table">
            <a:tbl>
              <a:tblPr>
                <a:noFill/>
              </a:tblPr>
              <a:tblGrid>
                <a:gridCol w="2277667">
                  <a:extLst>
                    <a:ext uri="{9D8B030D-6E8A-4147-A177-3AD203B41FA5}">
                      <a16:colId xmlns:a16="http://schemas.microsoft.com/office/drawing/2014/main" val="20000"/>
                    </a:ext>
                  </a:extLst>
                </a:gridCol>
                <a:gridCol w="973533">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1054100">
                  <a:extLst>
                    <a:ext uri="{9D8B030D-6E8A-4147-A177-3AD203B41FA5}">
                      <a16:colId xmlns:a16="http://schemas.microsoft.com/office/drawing/2014/main" val="20003"/>
                    </a:ext>
                  </a:extLst>
                </a:gridCol>
                <a:gridCol w="901700">
                  <a:extLst>
                    <a:ext uri="{9D8B030D-6E8A-4147-A177-3AD203B41FA5}">
                      <a16:colId xmlns:a16="http://schemas.microsoft.com/office/drawing/2014/main" val="20004"/>
                    </a:ext>
                  </a:extLst>
                </a:gridCol>
                <a:gridCol w="850900">
                  <a:extLst>
                    <a:ext uri="{9D8B030D-6E8A-4147-A177-3AD203B41FA5}">
                      <a16:colId xmlns:a16="http://schemas.microsoft.com/office/drawing/2014/main" val="20005"/>
                    </a:ext>
                  </a:extLst>
                </a:gridCol>
                <a:gridCol w="1270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1879600">
                  <a:extLst>
                    <a:ext uri="{9D8B030D-6E8A-4147-A177-3AD203B41FA5}">
                      <a16:colId xmlns:a16="http://schemas.microsoft.com/office/drawing/2014/main" val="20008"/>
                    </a:ext>
                  </a:extLst>
                </a:gridCol>
              </a:tblGrid>
              <a:tr h="628267">
                <a:tc gridSpan="9">
                  <a:txBody>
                    <a:bodyPr/>
                    <a:lstStyle/>
                    <a:p>
                      <a:pPr marL="0" lvl="0" indent="0" algn="ctr" rtl="0">
                        <a:lnSpc>
                          <a:spcPct val="100000"/>
                        </a:lnSpc>
                        <a:spcBef>
                          <a:spcPts val="0"/>
                        </a:spcBef>
                        <a:spcAft>
                          <a:spcPts val="0"/>
                        </a:spcAft>
                        <a:buNone/>
                      </a:pPr>
                      <a:r>
                        <a:rPr lang="en" sz="1600" b="1">
                          <a:latin typeface="Times New Roman"/>
                          <a:ea typeface="Times New Roman"/>
                          <a:cs typeface="Times New Roman"/>
                          <a:sym typeface="Times New Roman"/>
                        </a:rPr>
                        <a:t>  Table 1. Child Marriage Intervention Approach by Sub-Region </a:t>
                      </a:r>
                      <a:r>
                        <a:rPr lang="en"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0200">
                <a:tc>
                  <a:txBody>
                    <a:bodyPr/>
                    <a:lstStyle/>
                    <a:p>
                      <a:pPr marL="0" lvl="0" indent="0" algn="ctr" rtl="0">
                        <a:lnSpc>
                          <a:spcPct val="100000"/>
                        </a:lnSpc>
                        <a:spcBef>
                          <a:spcPts val="0"/>
                        </a:spcBef>
                        <a:spcAft>
                          <a:spcPts val="0"/>
                        </a:spcAft>
                        <a:buNone/>
                      </a:pPr>
                      <a:r>
                        <a:rPr lang="en" sz="1500" b="1">
                          <a:latin typeface="Times New Roman"/>
                          <a:ea typeface="Times New Roman"/>
                          <a:cs typeface="Times New Roman"/>
                          <a:sym typeface="Times New Roman"/>
                        </a:rPr>
                        <a:t>Region </a:t>
                      </a:r>
                      <a:r>
                        <a:rPr lang="en" sz="1500">
                          <a:latin typeface="Times New Roman"/>
                          <a:ea typeface="Times New Roman"/>
                          <a:cs typeface="Times New Roman"/>
                          <a:sym typeface="Times New Roman"/>
                        </a:rPr>
                        <a:t> (No. countries)</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E7E6E6"/>
                    </a:solidFill>
                  </a:tcPr>
                </a:tc>
                <a:tc>
                  <a:txBody>
                    <a:bodyPr/>
                    <a:lstStyle/>
                    <a:p>
                      <a:pPr marL="0" lvl="0" indent="0" algn="ctr" rtl="0">
                        <a:lnSpc>
                          <a:spcPct val="100000"/>
                        </a:lnSpc>
                        <a:spcBef>
                          <a:spcPts val="0"/>
                        </a:spcBef>
                        <a:spcAft>
                          <a:spcPts val="0"/>
                        </a:spcAft>
                        <a:buNone/>
                      </a:pPr>
                      <a:r>
                        <a:rPr lang="en" sz="1300">
                          <a:latin typeface="Times New Roman"/>
                          <a:ea typeface="Times New Roman"/>
                          <a:cs typeface="Times New Roman"/>
                          <a:sym typeface="Times New Roman"/>
                        </a:rPr>
                        <a:t>Laws &amp; Policies</a:t>
                      </a:r>
                      <a:endParaRPr sz="13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2AEAE"/>
                    </a:solidFill>
                  </a:tcPr>
                </a:tc>
                <a:tc>
                  <a:txBody>
                    <a:bodyPr/>
                    <a:lstStyle/>
                    <a:p>
                      <a:pPr marL="0" lvl="0" indent="0" algn="ctr" rtl="0">
                        <a:lnSpc>
                          <a:spcPct val="100000"/>
                        </a:lnSpc>
                        <a:spcBef>
                          <a:spcPts val="0"/>
                        </a:spcBef>
                        <a:spcAft>
                          <a:spcPts val="0"/>
                        </a:spcAft>
                        <a:buNone/>
                      </a:pPr>
                      <a:r>
                        <a:rPr lang="en" sz="1300">
                          <a:latin typeface="Times New Roman"/>
                          <a:ea typeface="Times New Roman"/>
                          <a:cs typeface="Times New Roman"/>
                          <a:sym typeface="Times New Roman"/>
                        </a:rPr>
                        <a:t>Education </a:t>
                      </a:r>
                      <a:endParaRPr sz="13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2AEAE"/>
                    </a:solidFill>
                  </a:tcPr>
                </a:tc>
                <a:tc>
                  <a:txBody>
                    <a:bodyPr/>
                    <a:lstStyle/>
                    <a:p>
                      <a:pPr marL="0" lvl="0" indent="0" algn="ctr" rtl="0">
                        <a:lnSpc>
                          <a:spcPct val="100000"/>
                        </a:lnSpc>
                        <a:spcBef>
                          <a:spcPts val="0"/>
                        </a:spcBef>
                        <a:spcAft>
                          <a:spcPts val="0"/>
                        </a:spcAft>
                        <a:buNone/>
                      </a:pPr>
                      <a:r>
                        <a:rPr lang="en" sz="1300">
                          <a:latin typeface="Times New Roman"/>
                          <a:ea typeface="Times New Roman"/>
                          <a:cs typeface="Times New Roman"/>
                          <a:sym typeface="Times New Roman"/>
                        </a:rPr>
                        <a:t>Livelihoods</a:t>
                      </a:r>
                      <a:endParaRPr sz="13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2AEAE"/>
                    </a:solidFill>
                  </a:tcPr>
                </a:tc>
                <a:tc>
                  <a:txBody>
                    <a:bodyPr/>
                    <a:lstStyle/>
                    <a:p>
                      <a:pPr marL="0" lvl="0" indent="0" algn="ctr" rtl="0">
                        <a:lnSpc>
                          <a:spcPct val="100000"/>
                        </a:lnSpc>
                        <a:spcBef>
                          <a:spcPts val="0"/>
                        </a:spcBef>
                        <a:spcAft>
                          <a:spcPts val="0"/>
                        </a:spcAft>
                        <a:buNone/>
                      </a:pPr>
                      <a:r>
                        <a:rPr lang="en" sz="1300">
                          <a:latin typeface="Times New Roman"/>
                          <a:ea typeface="Times New Roman"/>
                          <a:cs typeface="Times New Roman"/>
                          <a:sym typeface="Times New Roman"/>
                        </a:rPr>
                        <a:t>Health </a:t>
                      </a:r>
                      <a:endParaRPr sz="13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2AEAE"/>
                    </a:solidFill>
                  </a:tcPr>
                </a:tc>
                <a:tc>
                  <a:txBody>
                    <a:bodyPr/>
                    <a:lstStyle/>
                    <a:p>
                      <a:pPr marL="0" lvl="0" indent="0" algn="ctr" rtl="0">
                        <a:lnSpc>
                          <a:spcPct val="100000"/>
                        </a:lnSpc>
                        <a:spcBef>
                          <a:spcPts val="0"/>
                        </a:spcBef>
                        <a:spcAft>
                          <a:spcPts val="0"/>
                        </a:spcAft>
                        <a:buNone/>
                      </a:pPr>
                      <a:r>
                        <a:rPr lang="en" sz="1300">
                          <a:latin typeface="Times New Roman"/>
                          <a:ea typeface="Times New Roman"/>
                          <a:cs typeface="Times New Roman"/>
                          <a:sym typeface="Times New Roman"/>
                        </a:rPr>
                        <a:t>Norms </a:t>
                      </a:r>
                      <a:endParaRPr sz="13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2AEAE"/>
                    </a:solidFill>
                  </a:tcPr>
                </a:tc>
                <a:tc>
                  <a:txBody>
                    <a:bodyPr/>
                    <a:lstStyle/>
                    <a:p>
                      <a:pPr marL="0" lvl="0" indent="0" algn="ctr" rtl="0">
                        <a:lnSpc>
                          <a:spcPct val="100000"/>
                        </a:lnSpc>
                        <a:spcBef>
                          <a:spcPts val="0"/>
                        </a:spcBef>
                        <a:spcAft>
                          <a:spcPts val="0"/>
                        </a:spcAft>
                        <a:buNone/>
                      </a:pPr>
                      <a:r>
                        <a:rPr lang="en" sz="1300">
                          <a:latin typeface="Times New Roman"/>
                          <a:ea typeface="Times New Roman"/>
                          <a:cs typeface="Times New Roman"/>
                          <a:sym typeface="Times New Roman"/>
                        </a:rPr>
                        <a:t>Empowerment </a:t>
                      </a:r>
                      <a:endParaRPr sz="13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2AEAE"/>
                    </a:solidFill>
                  </a:tcPr>
                </a:tc>
                <a:tc>
                  <a:txBody>
                    <a:bodyPr/>
                    <a:lstStyle/>
                    <a:p>
                      <a:pPr marL="0" lvl="0" indent="0" algn="ctr" rtl="0">
                        <a:lnSpc>
                          <a:spcPct val="100000"/>
                        </a:lnSpc>
                        <a:spcBef>
                          <a:spcPts val="0"/>
                        </a:spcBef>
                        <a:spcAft>
                          <a:spcPts val="0"/>
                        </a:spcAft>
                        <a:buNone/>
                      </a:pPr>
                      <a:r>
                        <a:rPr lang="en" sz="1300">
                          <a:latin typeface="Times New Roman"/>
                          <a:ea typeface="Times New Roman"/>
                          <a:cs typeface="Times New Roman"/>
                          <a:sym typeface="Times New Roman"/>
                        </a:rPr>
                        <a:t>Other </a:t>
                      </a:r>
                      <a:endParaRPr sz="13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2AEAE"/>
                    </a:solidFill>
                  </a:tcPr>
                </a:tc>
                <a:tc>
                  <a:txBody>
                    <a:bodyPr/>
                    <a:lstStyle/>
                    <a:p>
                      <a:pPr marL="0" lvl="0" indent="0" algn="ctr" rtl="0">
                        <a:lnSpc>
                          <a:spcPct val="100000"/>
                        </a:lnSpc>
                        <a:spcBef>
                          <a:spcPts val="0"/>
                        </a:spcBef>
                        <a:spcAft>
                          <a:spcPts val="0"/>
                        </a:spcAft>
                        <a:buNone/>
                      </a:pPr>
                      <a:r>
                        <a:rPr lang="en" sz="1300">
                          <a:latin typeface="Times New Roman"/>
                          <a:ea typeface="Times New Roman"/>
                          <a:cs typeface="Times New Roman"/>
                          <a:sym typeface="Times New Roman"/>
                        </a:rPr>
                        <a:t>Total pubs</a:t>
                      </a:r>
                      <a:br>
                        <a:rPr lang="en" sz="1300">
                          <a:latin typeface="Times New Roman"/>
                          <a:ea typeface="Times New Roman"/>
                          <a:cs typeface="Times New Roman"/>
                          <a:sym typeface="Times New Roman"/>
                        </a:rPr>
                      </a:br>
                      <a:r>
                        <a:rPr lang="en" sz="1300">
                          <a:latin typeface="Times New Roman"/>
                          <a:ea typeface="Times New Roman"/>
                          <a:cs typeface="Times New Roman"/>
                          <a:sym typeface="Times New Roman"/>
                        </a:rPr>
                        <a:t>(Avg pubs per country)</a:t>
                      </a:r>
                      <a:endParaRPr sz="13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1"/>
                  </a:ext>
                </a:extLst>
              </a:tr>
              <a:tr h="467320">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All Continental Africa  (54)</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36</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38</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22</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55</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25</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51</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7</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131 (2.43)</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2"/>
                  </a:ext>
                </a:extLst>
              </a:tr>
              <a:tr h="467320">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Northern Africa (7)</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6</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5</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AFD688"/>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5D16B"/>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4</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6565"/>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2</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5D16B"/>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8</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3</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14 (2.00)</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5D16B"/>
                    </a:solidFill>
                  </a:tcPr>
                </a:tc>
                <a:extLst>
                  <a:ext uri="{0D108BD9-81ED-4DB2-BD59-A6C34878D82A}">
                    <a16:rowId xmlns:a16="http://schemas.microsoft.com/office/drawing/2014/main" val="10003"/>
                  </a:ext>
                </a:extLst>
              </a:tr>
              <a:tr h="467320">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Western Africa  (17)</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12</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AFD688"/>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8</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6565"/>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4</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5D16B"/>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14</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6565"/>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11</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13</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6565"/>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4</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40 (2.35)</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5D16B"/>
                    </a:solidFill>
                  </a:tcPr>
                </a:tc>
                <a:extLst>
                  <a:ext uri="{0D108BD9-81ED-4DB2-BD59-A6C34878D82A}">
                    <a16:rowId xmlns:a16="http://schemas.microsoft.com/office/drawing/2014/main" val="10004"/>
                  </a:ext>
                </a:extLst>
              </a:tr>
              <a:tr h="467320">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Eastern Africa  (18)</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24</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33</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21</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40</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16</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34</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3</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AFD688"/>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90 (5.00)</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extLst>
                  <a:ext uri="{0D108BD9-81ED-4DB2-BD59-A6C34878D82A}">
                    <a16:rowId xmlns:a16="http://schemas.microsoft.com/office/drawing/2014/main" val="10005"/>
                  </a:ext>
                </a:extLst>
              </a:tr>
              <a:tr h="467320">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Southern Africa  (5)</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6</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83BC5C"/>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2</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5D16B"/>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5D16B"/>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2</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6565"/>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5D16B"/>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4</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AFD688"/>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AFD688"/>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9 (1.80)</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6565"/>
                    </a:solidFill>
                  </a:tcPr>
                </a:tc>
                <a:extLst>
                  <a:ext uri="{0D108BD9-81ED-4DB2-BD59-A6C34878D82A}">
                    <a16:rowId xmlns:a16="http://schemas.microsoft.com/office/drawing/2014/main" val="10006"/>
                  </a:ext>
                </a:extLst>
              </a:tr>
              <a:tr h="467320">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Middle Africa  (8)</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5</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FD688"/>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2</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6565"/>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0</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6565"/>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5</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6565"/>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5D16B"/>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3</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6565"/>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FD688"/>
                    </a:solidFill>
                  </a:tcPr>
                </a:tc>
                <a:tc>
                  <a:txBody>
                    <a:bodyPr/>
                    <a:lstStyle/>
                    <a:p>
                      <a:pPr marL="0" lvl="0" indent="0" algn="ctr" rtl="0">
                        <a:lnSpc>
                          <a:spcPct val="100000"/>
                        </a:lnSpc>
                        <a:spcBef>
                          <a:spcPts val="0"/>
                        </a:spcBef>
                        <a:spcAft>
                          <a:spcPts val="0"/>
                        </a:spcAft>
                        <a:buNone/>
                      </a:pPr>
                      <a:r>
                        <a:rPr lang="en" sz="1500">
                          <a:latin typeface="Times New Roman"/>
                          <a:ea typeface="Times New Roman"/>
                          <a:cs typeface="Times New Roman"/>
                          <a:sym typeface="Times New Roman"/>
                        </a:rPr>
                        <a:t>10 (1.25)</a:t>
                      </a:r>
                      <a:endParaRPr sz="1500">
                        <a:latin typeface="Times New Roman"/>
                        <a:ea typeface="Times New Roman"/>
                        <a:cs typeface="Times New Roman"/>
                        <a:sym typeface="Times New Roman"/>
                      </a:endParaRPr>
                    </a:p>
                  </a:txBody>
                  <a:tcPr marL="91433" marR="91433" marT="121900" marB="1219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6565"/>
                    </a:solidFill>
                  </a:tcPr>
                </a:tc>
                <a:extLst>
                  <a:ext uri="{0D108BD9-81ED-4DB2-BD59-A6C34878D82A}">
                    <a16:rowId xmlns:a16="http://schemas.microsoft.com/office/drawing/2014/main" val="10007"/>
                  </a:ext>
                </a:extLst>
              </a:tr>
              <a:tr h="447000">
                <a:tc gridSpan="5">
                  <a:txBody>
                    <a:bodyPr/>
                    <a:lstStyle/>
                    <a:p>
                      <a:pPr marL="0" lvl="0" indent="0" algn="l" rtl="0">
                        <a:spcBef>
                          <a:spcPts val="0"/>
                        </a:spcBef>
                        <a:spcAft>
                          <a:spcPts val="0"/>
                        </a:spcAft>
                        <a:buNone/>
                      </a:pPr>
                      <a:r>
                        <a:rPr lang="en" sz="1300">
                          <a:latin typeface="Times New Roman"/>
                          <a:ea typeface="Times New Roman"/>
                          <a:cs typeface="Times New Roman"/>
                          <a:sym typeface="Times New Roman"/>
                        </a:rPr>
                        <a:t>Exceeds expected value by more than 1</a:t>
                      </a:r>
                      <a:endParaRPr sz="1300">
                        <a:latin typeface="Times New Roman"/>
                        <a:ea typeface="Times New Roman"/>
                        <a:cs typeface="Times New Roman"/>
                        <a:sym typeface="Times New Roman"/>
                      </a:endParaRPr>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3BC5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l" rtl="0">
                        <a:spcBef>
                          <a:spcPts val="0"/>
                        </a:spcBef>
                        <a:spcAft>
                          <a:spcPts val="0"/>
                        </a:spcAft>
                        <a:buNone/>
                      </a:pPr>
                      <a:r>
                        <a:rPr lang="en" sz="1300">
                          <a:latin typeface="Times New Roman"/>
                          <a:ea typeface="Times New Roman"/>
                          <a:cs typeface="Times New Roman"/>
                          <a:sym typeface="Times New Roman"/>
                        </a:rPr>
                        <a:t>Reflects 2-3 below where expected</a:t>
                      </a:r>
                      <a:endParaRPr sz="20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5D16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47000">
                <a:tc gridSpan="5">
                  <a:txBody>
                    <a:bodyPr/>
                    <a:lstStyle/>
                    <a:p>
                      <a:pPr marL="0" lvl="0" indent="0" algn="l" rtl="0">
                        <a:spcBef>
                          <a:spcPts val="0"/>
                        </a:spcBef>
                        <a:spcAft>
                          <a:spcPts val="0"/>
                        </a:spcAft>
                        <a:buNone/>
                      </a:pPr>
                      <a:r>
                        <a:rPr lang="en" sz="1300">
                          <a:latin typeface="Times New Roman"/>
                          <a:ea typeface="Times New Roman"/>
                          <a:cs typeface="Times New Roman"/>
                          <a:sym typeface="Times New Roman"/>
                        </a:rPr>
                        <a:t>Within 1 (above or below) of expected value</a:t>
                      </a:r>
                      <a:endParaRPr sz="1300">
                        <a:latin typeface="Times New Roman"/>
                        <a:ea typeface="Times New Roman"/>
                        <a:cs typeface="Times New Roman"/>
                        <a:sym typeface="Times New Roman"/>
                      </a:endParaRPr>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FD68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l" rtl="0">
                        <a:spcBef>
                          <a:spcPts val="0"/>
                        </a:spcBef>
                        <a:spcAft>
                          <a:spcPts val="0"/>
                        </a:spcAft>
                        <a:buNone/>
                      </a:pPr>
                      <a:r>
                        <a:rPr lang="en" sz="1300">
                          <a:latin typeface="Times New Roman"/>
                          <a:ea typeface="Times New Roman"/>
                          <a:cs typeface="Times New Roman"/>
                          <a:sym typeface="Times New Roman"/>
                        </a:rPr>
                        <a:t>More than 3 below expected</a:t>
                      </a:r>
                      <a:endParaRPr sz="20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656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88" name="Google Shape;88;p17"/>
          <p:cNvSpPr/>
          <p:nvPr/>
        </p:nvSpPr>
        <p:spPr>
          <a:xfrm>
            <a:off x="62867" y="3862267"/>
            <a:ext cx="824800" cy="307200"/>
          </a:xfrm>
          <a:prstGeom prst="rightArrow">
            <a:avLst>
              <a:gd name="adj1" fmla="val 50000"/>
              <a:gd name="adj2" fmla="val 50000"/>
            </a:avLst>
          </a:prstGeom>
          <a:solidFill>
            <a:srgbClr val="AFD68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verage"/>
              <a:ea typeface="Average"/>
              <a:cs typeface="Average"/>
              <a:sym typeface="Average"/>
            </a:endParaRPr>
          </a:p>
        </p:txBody>
      </p:sp>
      <p:sp>
        <p:nvSpPr>
          <p:cNvPr id="89" name="Google Shape;89;p17"/>
          <p:cNvSpPr/>
          <p:nvPr/>
        </p:nvSpPr>
        <p:spPr>
          <a:xfrm>
            <a:off x="62867" y="4787333"/>
            <a:ext cx="824800" cy="307200"/>
          </a:xfrm>
          <a:prstGeom prst="rightArrow">
            <a:avLst>
              <a:gd name="adj1" fmla="val 50000"/>
              <a:gd name="adj2" fmla="val 50000"/>
            </a:avLst>
          </a:prstGeom>
          <a:solidFill>
            <a:srgbClr val="FF656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verage"/>
              <a:ea typeface="Average"/>
              <a:cs typeface="Average"/>
              <a:sym typeface="Average"/>
            </a:endParaRPr>
          </a:p>
        </p:txBody>
      </p:sp>
      <p:sp>
        <p:nvSpPr>
          <p:cNvPr id="90" name="Google Shape;90;p17"/>
          <p:cNvSpPr/>
          <p:nvPr/>
        </p:nvSpPr>
        <p:spPr>
          <a:xfrm rot="5398333">
            <a:off x="2929908" y="1230921"/>
            <a:ext cx="824800" cy="307200"/>
          </a:xfrm>
          <a:prstGeom prst="rightArrow">
            <a:avLst>
              <a:gd name="adj1" fmla="val 50000"/>
              <a:gd name="adj2" fmla="val 50000"/>
            </a:avLst>
          </a:prstGeom>
          <a:solidFill>
            <a:srgbClr val="AFD68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verage"/>
              <a:ea typeface="Average"/>
              <a:cs typeface="Average"/>
              <a:sym typeface="Averag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6579467" y="1"/>
            <a:ext cx="5496375" cy="6857999"/>
          </a:xfrm>
          <a:prstGeom prst="rect">
            <a:avLst/>
          </a:prstGeom>
          <a:noFill/>
          <a:ln>
            <a:noFill/>
          </a:ln>
        </p:spPr>
      </p:pic>
      <p:sp>
        <p:nvSpPr>
          <p:cNvPr id="96" name="Google Shape;96;p18"/>
          <p:cNvSpPr txBox="1">
            <a:spLocks noGrp="1"/>
          </p:cNvSpPr>
          <p:nvPr>
            <p:ph type="subTitle" idx="1"/>
          </p:nvPr>
        </p:nvSpPr>
        <p:spPr>
          <a:xfrm>
            <a:off x="305467" y="1642368"/>
            <a:ext cx="5393600" cy="1794000"/>
          </a:xfrm>
          <a:prstGeom prst="rect">
            <a:avLst/>
          </a:prstGeom>
        </p:spPr>
        <p:txBody>
          <a:bodyPr spcFirstLastPara="1" wrap="square" lIns="121900" tIns="121900" rIns="121900" bIns="121900" anchor="t" anchorCtr="0">
            <a:normAutofit/>
          </a:bodyPr>
          <a:lstStyle/>
          <a:p>
            <a:pPr marL="0" indent="0" algn="l"/>
            <a:r>
              <a:rPr lang="en"/>
              <a:t>Total child marriage intervention publications by country, 2000-2021</a:t>
            </a:r>
            <a:endParaRPr/>
          </a:p>
        </p:txBody>
      </p:sp>
      <p:sp>
        <p:nvSpPr>
          <p:cNvPr id="97" name="Google Shape;97;p18"/>
          <p:cNvSpPr/>
          <p:nvPr/>
        </p:nvSpPr>
        <p:spPr>
          <a:xfrm>
            <a:off x="8561333" y="613200"/>
            <a:ext cx="1684400" cy="4480400"/>
          </a:xfrm>
          <a:prstGeom prst="ellipse">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verage"/>
              <a:ea typeface="Average"/>
              <a:cs typeface="Average"/>
              <a:sym typeface="Averag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415600" y="290833"/>
            <a:ext cx="11360800" cy="763600"/>
          </a:xfrm>
          <a:prstGeom prst="rect">
            <a:avLst/>
          </a:prstGeom>
        </p:spPr>
        <p:txBody>
          <a:bodyPr spcFirstLastPara="1" wrap="square" lIns="121900" tIns="121900" rIns="121900" bIns="121900" anchor="t" anchorCtr="0">
            <a:noAutofit/>
          </a:bodyPr>
          <a:lstStyle/>
          <a:p>
            <a:pPr>
              <a:buSzPts val="990"/>
            </a:pPr>
            <a:r>
              <a:rPr lang="en" sz="3227"/>
              <a:t>The evidence is expanding exponentially… but not in LAC</a:t>
            </a:r>
            <a:endParaRPr sz="3227"/>
          </a:p>
        </p:txBody>
      </p:sp>
      <p:pic>
        <p:nvPicPr>
          <p:cNvPr id="103" name="Google Shape;103;p19"/>
          <p:cNvPicPr preferRelativeResize="0"/>
          <p:nvPr/>
        </p:nvPicPr>
        <p:blipFill>
          <a:blip r:embed="rId3">
            <a:alphaModFix/>
          </a:blip>
          <a:stretch>
            <a:fillRect/>
          </a:stretch>
        </p:blipFill>
        <p:spPr>
          <a:xfrm>
            <a:off x="1701067" y="1474300"/>
            <a:ext cx="8514933" cy="5132600"/>
          </a:xfrm>
          <a:prstGeom prst="rect">
            <a:avLst/>
          </a:prstGeom>
          <a:noFill/>
          <a:ln>
            <a:noFill/>
          </a:ln>
        </p:spPr>
      </p:pic>
      <p:sp>
        <p:nvSpPr>
          <p:cNvPr id="104" name="Google Shape;104;p19"/>
          <p:cNvSpPr txBox="1"/>
          <p:nvPr/>
        </p:nvSpPr>
        <p:spPr>
          <a:xfrm>
            <a:off x="1761133" y="1539000"/>
            <a:ext cx="8394800" cy="1035200"/>
          </a:xfrm>
          <a:prstGeom prst="rect">
            <a:avLst/>
          </a:prstGeom>
          <a:solidFill>
            <a:schemeClr val="dk1"/>
          </a:solidFill>
          <a:ln>
            <a:noFill/>
          </a:ln>
        </p:spPr>
        <p:txBody>
          <a:bodyPr spcFirstLastPara="1" wrap="square" lIns="121900" tIns="121900" rIns="121900" bIns="121900" anchor="t" anchorCtr="0">
            <a:noAutofit/>
          </a:bodyPr>
          <a:lstStyle/>
          <a:p>
            <a:pPr defTabSz="1219170">
              <a:buClr>
                <a:srgbClr val="000000"/>
              </a:buClr>
            </a:pPr>
            <a:r>
              <a:rPr lang="en" sz="2400" b="1" kern="0">
                <a:solidFill>
                  <a:srgbClr val="434343"/>
                </a:solidFill>
                <a:highlight>
                  <a:srgbClr val="FFFFFF"/>
                </a:highlight>
                <a:latin typeface="Oswald"/>
                <a:ea typeface="Oswald"/>
                <a:cs typeface="Oswald"/>
                <a:sym typeface="Oswald"/>
              </a:rPr>
              <a:t>Growth in research on CEFMU 2000-2021, global and LAC</a:t>
            </a:r>
            <a:endParaRPr sz="2400" b="1" kern="0">
              <a:solidFill>
                <a:srgbClr val="434343"/>
              </a:solidFill>
              <a:highlight>
                <a:srgbClr val="FFFFFF"/>
              </a:highlight>
              <a:latin typeface="Oswald"/>
              <a:ea typeface="Oswald"/>
              <a:cs typeface="Oswald"/>
              <a:sym typeface="Oswald"/>
            </a:endParaRPr>
          </a:p>
        </p:txBody>
      </p:sp>
      <p:sp>
        <p:nvSpPr>
          <p:cNvPr id="105" name="Google Shape;105;p19"/>
          <p:cNvSpPr txBox="1"/>
          <p:nvPr/>
        </p:nvSpPr>
        <p:spPr>
          <a:xfrm>
            <a:off x="3986233" y="5995767"/>
            <a:ext cx="1827600" cy="456400"/>
          </a:xfrm>
          <a:prstGeom prst="rect">
            <a:avLst/>
          </a:prstGeom>
          <a:solidFill>
            <a:schemeClr val="dk1"/>
          </a:solidFill>
          <a:ln>
            <a:noFill/>
          </a:ln>
        </p:spPr>
        <p:txBody>
          <a:bodyPr spcFirstLastPara="1" wrap="square" lIns="121900" tIns="121900" rIns="121900" bIns="121900" anchor="t" anchorCtr="0">
            <a:noAutofit/>
          </a:bodyPr>
          <a:lstStyle/>
          <a:p>
            <a:pPr defTabSz="1219170">
              <a:buClr>
                <a:srgbClr val="000000"/>
              </a:buClr>
            </a:pPr>
            <a:endParaRPr sz="2400" kern="0">
              <a:solidFill>
                <a:srgbClr val="CACACA"/>
              </a:solidFill>
              <a:latin typeface="Average"/>
              <a:ea typeface="Average"/>
              <a:cs typeface="Average"/>
              <a:sym typeface="Average"/>
            </a:endParaRPr>
          </a:p>
        </p:txBody>
      </p:sp>
      <p:sp>
        <p:nvSpPr>
          <p:cNvPr id="106" name="Google Shape;106;p19"/>
          <p:cNvSpPr txBox="1"/>
          <p:nvPr/>
        </p:nvSpPr>
        <p:spPr>
          <a:xfrm>
            <a:off x="735167" y="3217300"/>
            <a:ext cx="93164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2400" kern="0">
              <a:solidFill>
                <a:srgbClr val="CACACA"/>
              </a:solidFill>
              <a:latin typeface="Average"/>
              <a:ea typeface="Average"/>
              <a:cs typeface="Average"/>
              <a:sym typeface="Average"/>
            </a:endParaRPr>
          </a:p>
        </p:txBody>
      </p:sp>
      <p:sp>
        <p:nvSpPr>
          <p:cNvPr id="107" name="Google Shape;107;p19"/>
          <p:cNvSpPr txBox="1"/>
          <p:nvPr/>
        </p:nvSpPr>
        <p:spPr>
          <a:xfrm>
            <a:off x="6105100" y="5995767"/>
            <a:ext cx="3949200" cy="553957"/>
          </a:xfrm>
          <a:prstGeom prst="rect">
            <a:avLst/>
          </a:prstGeom>
          <a:solidFill>
            <a:schemeClr val="dk1"/>
          </a:solidFill>
          <a:ln>
            <a:noFill/>
          </a:ln>
        </p:spPr>
        <p:txBody>
          <a:bodyPr spcFirstLastPara="1" wrap="square" lIns="121900" tIns="121900" rIns="121900" bIns="121900" anchor="t" anchorCtr="0">
            <a:spAutoFit/>
          </a:bodyPr>
          <a:lstStyle/>
          <a:p>
            <a:pPr defTabSz="1219170">
              <a:buClr>
                <a:srgbClr val="000000"/>
              </a:buClr>
            </a:pPr>
            <a:r>
              <a:rPr lang="en" sz="2000" b="1" kern="0">
                <a:solidFill>
                  <a:srgbClr val="595959"/>
                </a:solidFill>
                <a:latin typeface="Calibri"/>
                <a:ea typeface="Calibri"/>
                <a:cs typeface="Calibri"/>
                <a:sym typeface="Calibri"/>
              </a:rPr>
              <a:t>LAC</a:t>
            </a:r>
            <a:endParaRPr sz="2000" b="1" kern="0">
              <a:solidFill>
                <a:srgbClr val="595959"/>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11"/>
        <p:cNvGrpSpPr/>
        <p:nvPr/>
      </p:nvGrpSpPr>
      <p:grpSpPr>
        <a:xfrm>
          <a:off x="0" y="0"/>
          <a:ext cx="0" cy="0"/>
          <a:chOff x="0" y="0"/>
          <a:chExt cx="0" cy="0"/>
        </a:xfrm>
      </p:grpSpPr>
      <p:pic>
        <p:nvPicPr>
          <p:cNvPr id="114" name="Google Shape;114;p20"/>
          <p:cNvPicPr preferRelativeResize="0"/>
          <p:nvPr/>
        </p:nvPicPr>
        <p:blipFill>
          <a:blip r:embed="rId3">
            <a:alphaModFix/>
          </a:blip>
          <a:stretch>
            <a:fillRect/>
          </a:stretch>
        </p:blipFill>
        <p:spPr>
          <a:xfrm>
            <a:off x="1388048" y="1"/>
            <a:ext cx="9415901" cy="68579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415600" y="258633"/>
            <a:ext cx="11360800" cy="763600"/>
          </a:xfrm>
          <a:prstGeom prst="rect">
            <a:avLst/>
          </a:prstGeom>
        </p:spPr>
        <p:txBody>
          <a:bodyPr spcFirstLastPara="1" wrap="square" lIns="121900" tIns="121900" rIns="121900" bIns="121900" anchor="t" anchorCtr="0">
            <a:normAutofit fontScale="90000"/>
          </a:bodyPr>
          <a:lstStyle/>
          <a:p>
            <a:pPr>
              <a:lnSpc>
                <a:spcPct val="115000"/>
              </a:lnSpc>
              <a:spcAft>
                <a:spcPts val="1600"/>
              </a:spcAft>
              <a:buSzPct val="45833"/>
            </a:pPr>
            <a:r>
              <a:rPr lang="en" sz="3200">
                <a:solidFill>
                  <a:srgbClr val="EFEFEF"/>
                </a:solidFill>
              </a:rPr>
              <a:t>The evidence is very concentrated in certain countries and skips others completely</a:t>
            </a:r>
            <a:endParaRPr sz="3200">
              <a:solidFill>
                <a:srgbClr val="EFEFEF"/>
              </a:solidFill>
            </a:endParaRPr>
          </a:p>
        </p:txBody>
      </p:sp>
      <p:pic>
        <p:nvPicPr>
          <p:cNvPr id="120" name="Google Shape;120;p21"/>
          <p:cNvPicPr preferRelativeResize="0"/>
          <p:nvPr/>
        </p:nvPicPr>
        <p:blipFill>
          <a:blip r:embed="rId3">
            <a:alphaModFix/>
          </a:blip>
          <a:stretch>
            <a:fillRect/>
          </a:stretch>
        </p:blipFill>
        <p:spPr>
          <a:xfrm>
            <a:off x="1219834" y="1159634"/>
            <a:ext cx="9349433" cy="5635633"/>
          </a:xfrm>
          <a:prstGeom prst="rect">
            <a:avLst/>
          </a:prstGeom>
          <a:noFill/>
          <a:ln>
            <a:noFill/>
          </a:ln>
        </p:spPr>
      </p:pic>
      <p:sp>
        <p:nvSpPr>
          <p:cNvPr id="121" name="Google Shape;121;p21"/>
          <p:cNvSpPr txBox="1"/>
          <p:nvPr/>
        </p:nvSpPr>
        <p:spPr>
          <a:xfrm>
            <a:off x="2659933" y="1343567"/>
            <a:ext cx="6938800" cy="582400"/>
          </a:xfrm>
          <a:prstGeom prst="rect">
            <a:avLst/>
          </a:prstGeom>
          <a:solidFill>
            <a:schemeClr val="dk1"/>
          </a:solidFill>
          <a:ln>
            <a:noFill/>
          </a:ln>
        </p:spPr>
        <p:txBody>
          <a:bodyPr spcFirstLastPara="1" wrap="square" lIns="121900" tIns="121900" rIns="121900" bIns="121900" anchor="t" anchorCtr="0">
            <a:noAutofit/>
          </a:bodyPr>
          <a:lstStyle/>
          <a:p>
            <a:pPr defTabSz="1219170">
              <a:buClr>
                <a:srgbClr val="000000"/>
              </a:buClr>
            </a:pPr>
            <a:r>
              <a:rPr lang="en" sz="2667" kern="0">
                <a:solidFill>
                  <a:srgbClr val="595959"/>
                </a:solidFill>
                <a:latin typeface="Oswald"/>
                <a:ea typeface="Oswald"/>
                <a:cs typeface="Oswald"/>
                <a:sym typeface="Oswald"/>
              </a:rPr>
              <a:t>Distribution of publications by country</a:t>
            </a:r>
            <a:endParaRPr sz="2667" kern="0">
              <a:solidFill>
                <a:srgbClr val="595959"/>
              </a:solidFill>
              <a:latin typeface="Oswald"/>
              <a:ea typeface="Oswald"/>
              <a:cs typeface="Oswald"/>
              <a:sym typeface="Oswa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415600" y="70800"/>
            <a:ext cx="11360800" cy="763600"/>
          </a:xfrm>
          <a:prstGeom prst="rect">
            <a:avLst/>
          </a:prstGeom>
        </p:spPr>
        <p:txBody>
          <a:bodyPr spcFirstLastPara="1" wrap="square" lIns="121900" tIns="121900" rIns="121900" bIns="121900" anchor="t" anchorCtr="0">
            <a:noAutofit/>
          </a:bodyPr>
          <a:lstStyle/>
          <a:p>
            <a:pPr>
              <a:buSzPts val="990"/>
            </a:pPr>
            <a:r>
              <a:rPr lang="en" sz="3467"/>
              <a:t>Evidence in the region is focused on </a:t>
            </a:r>
            <a:r>
              <a:rPr lang="en" sz="3467" i="1"/>
              <a:t>documenting</a:t>
            </a:r>
            <a:r>
              <a:rPr lang="en" sz="3467"/>
              <a:t>  CEFMU and less on </a:t>
            </a:r>
            <a:r>
              <a:rPr lang="en" sz="3467" i="1"/>
              <a:t>responding  </a:t>
            </a:r>
            <a:r>
              <a:rPr lang="en" sz="3467"/>
              <a:t>to it.</a:t>
            </a:r>
            <a:endParaRPr sz="2827">
              <a:solidFill>
                <a:srgbClr val="FF0000"/>
              </a:solidFill>
            </a:endParaRPr>
          </a:p>
        </p:txBody>
      </p:sp>
      <p:pic>
        <p:nvPicPr>
          <p:cNvPr id="127" name="Google Shape;127;p22"/>
          <p:cNvPicPr preferRelativeResize="0"/>
          <p:nvPr/>
        </p:nvPicPr>
        <p:blipFill>
          <a:blip r:embed="rId3">
            <a:alphaModFix/>
          </a:blip>
          <a:stretch>
            <a:fillRect/>
          </a:stretch>
        </p:blipFill>
        <p:spPr>
          <a:xfrm>
            <a:off x="618801" y="1434934"/>
            <a:ext cx="8749199" cy="5042532"/>
          </a:xfrm>
          <a:prstGeom prst="rect">
            <a:avLst/>
          </a:prstGeom>
          <a:noFill/>
          <a:ln>
            <a:noFill/>
          </a:ln>
        </p:spPr>
      </p:pic>
      <p:pic>
        <p:nvPicPr>
          <p:cNvPr id="128" name="Google Shape;128;p22"/>
          <p:cNvPicPr preferRelativeResize="0"/>
          <p:nvPr/>
        </p:nvPicPr>
        <p:blipFill>
          <a:blip r:embed="rId4">
            <a:alphaModFix/>
          </a:blip>
          <a:stretch>
            <a:fillRect/>
          </a:stretch>
        </p:blipFill>
        <p:spPr>
          <a:xfrm>
            <a:off x="618800" y="1434934"/>
            <a:ext cx="8749192" cy="5042532"/>
          </a:xfrm>
          <a:prstGeom prst="rect">
            <a:avLst/>
          </a:prstGeom>
          <a:noFill/>
          <a:ln>
            <a:noFill/>
          </a:ln>
        </p:spPr>
      </p:pic>
      <p:cxnSp>
        <p:nvCxnSpPr>
          <p:cNvPr id="129" name="Google Shape;129;p22"/>
          <p:cNvCxnSpPr/>
          <p:nvPr/>
        </p:nvCxnSpPr>
        <p:spPr>
          <a:xfrm>
            <a:off x="1365700" y="2731367"/>
            <a:ext cx="3813200" cy="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22"/>
          <p:cNvCxnSpPr/>
          <p:nvPr/>
        </p:nvCxnSpPr>
        <p:spPr>
          <a:xfrm>
            <a:off x="6036233" y="2760933"/>
            <a:ext cx="2749200" cy="0"/>
          </a:xfrm>
          <a:prstGeom prst="straightConnector1">
            <a:avLst/>
          </a:prstGeom>
          <a:noFill/>
          <a:ln w="9525" cap="flat" cmpd="sng">
            <a:solidFill>
              <a:schemeClr val="dk2"/>
            </a:solidFill>
            <a:prstDash val="solid"/>
            <a:round/>
            <a:headEnd type="none" w="med" len="med"/>
            <a:tailEnd type="none" w="med" len="med"/>
          </a:ln>
        </p:spPr>
      </p:cxnSp>
      <p:sp>
        <p:nvSpPr>
          <p:cNvPr id="131" name="Google Shape;131;p22"/>
          <p:cNvSpPr txBox="1"/>
          <p:nvPr/>
        </p:nvSpPr>
        <p:spPr>
          <a:xfrm>
            <a:off x="1690867" y="2232567"/>
            <a:ext cx="3192800" cy="29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267" b="1" kern="0">
                <a:solidFill>
                  <a:srgbClr val="000000"/>
                </a:solidFill>
                <a:latin typeface="Oswald"/>
                <a:ea typeface="Oswald"/>
                <a:cs typeface="Oswald"/>
                <a:sym typeface="Oswald"/>
              </a:rPr>
              <a:t>79% = diagnoses</a:t>
            </a:r>
            <a:endParaRPr sz="2267" b="1" kern="0">
              <a:solidFill>
                <a:srgbClr val="000000"/>
              </a:solidFill>
              <a:latin typeface="Oswald"/>
              <a:ea typeface="Oswald"/>
              <a:cs typeface="Oswald"/>
              <a:sym typeface="Oswald"/>
            </a:endParaRPr>
          </a:p>
        </p:txBody>
      </p:sp>
      <p:sp>
        <p:nvSpPr>
          <p:cNvPr id="132" name="Google Shape;132;p22"/>
          <p:cNvSpPr txBox="1"/>
          <p:nvPr/>
        </p:nvSpPr>
        <p:spPr>
          <a:xfrm>
            <a:off x="6096000" y="2232567"/>
            <a:ext cx="2749200" cy="29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267" b="1" kern="0">
                <a:solidFill>
                  <a:srgbClr val="000000"/>
                </a:solidFill>
                <a:latin typeface="Oswald"/>
                <a:ea typeface="Oswald"/>
                <a:cs typeface="Oswald"/>
                <a:sym typeface="Oswald"/>
              </a:rPr>
              <a:t>21% = solutions</a:t>
            </a:r>
            <a:endParaRPr sz="2267" b="1" kern="0">
              <a:solidFill>
                <a:srgbClr val="000000"/>
              </a:solidFill>
              <a:latin typeface="Oswald"/>
              <a:ea typeface="Oswald"/>
              <a:cs typeface="Oswald"/>
              <a:sym typeface="Oswald"/>
            </a:endParaRPr>
          </a:p>
        </p:txBody>
      </p:sp>
      <p:sp>
        <p:nvSpPr>
          <p:cNvPr id="133" name="Google Shape;133;p22"/>
          <p:cNvSpPr txBox="1"/>
          <p:nvPr/>
        </p:nvSpPr>
        <p:spPr>
          <a:xfrm>
            <a:off x="1543867" y="1583667"/>
            <a:ext cx="7052000" cy="763600"/>
          </a:xfrm>
          <a:prstGeom prst="rect">
            <a:avLst/>
          </a:prstGeom>
          <a:solidFill>
            <a:schemeClr val="dk1"/>
          </a:solidFill>
          <a:ln>
            <a:noFill/>
          </a:ln>
        </p:spPr>
        <p:txBody>
          <a:bodyPr spcFirstLastPara="1" wrap="square" lIns="121900" tIns="121900" rIns="121900" bIns="121900" anchor="t" anchorCtr="0">
            <a:noAutofit/>
          </a:bodyPr>
          <a:lstStyle/>
          <a:p>
            <a:pPr defTabSz="1219170">
              <a:buClr>
                <a:srgbClr val="000000"/>
              </a:buClr>
            </a:pPr>
            <a:r>
              <a:rPr lang="en" sz="2800" kern="0">
                <a:solidFill>
                  <a:srgbClr val="616161"/>
                </a:solidFill>
                <a:latin typeface="Oswald"/>
                <a:ea typeface="Oswald"/>
                <a:cs typeface="Oswald"/>
                <a:sym typeface="Oswald"/>
              </a:rPr>
              <a:t>Distribution of incidence of each research category</a:t>
            </a:r>
            <a:endParaRPr sz="2800" kern="0">
              <a:solidFill>
                <a:srgbClr val="616161"/>
              </a:solidFill>
              <a:latin typeface="Oswald"/>
              <a:ea typeface="Oswald"/>
              <a:cs typeface="Oswald"/>
              <a:sym typeface="Oswa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415600" y="94300"/>
            <a:ext cx="11360800" cy="763600"/>
          </a:xfrm>
          <a:prstGeom prst="rect">
            <a:avLst/>
          </a:prstGeom>
        </p:spPr>
        <p:txBody>
          <a:bodyPr spcFirstLastPara="1" wrap="square" lIns="121900" tIns="121900" rIns="121900" bIns="121900" anchor="t" anchorCtr="0">
            <a:normAutofit fontScale="90000"/>
          </a:bodyPr>
          <a:lstStyle/>
          <a:p>
            <a:r>
              <a:rPr lang="en"/>
              <a:t>The high prevalence of publications in English shows that many studies are being conducted by researchers outside the LAC region.</a:t>
            </a:r>
            <a:endParaRPr/>
          </a:p>
        </p:txBody>
      </p:sp>
      <p:pic>
        <p:nvPicPr>
          <p:cNvPr id="139" name="Google Shape;139;p23"/>
          <p:cNvPicPr preferRelativeResize="0"/>
          <p:nvPr/>
        </p:nvPicPr>
        <p:blipFill>
          <a:blip r:embed="rId3">
            <a:alphaModFix/>
          </a:blip>
          <a:stretch>
            <a:fillRect/>
          </a:stretch>
        </p:blipFill>
        <p:spPr>
          <a:xfrm>
            <a:off x="1720767" y="1553200"/>
            <a:ext cx="8460300" cy="5085533"/>
          </a:xfrm>
          <a:prstGeom prst="rect">
            <a:avLst/>
          </a:prstGeom>
          <a:noFill/>
          <a:ln>
            <a:noFill/>
          </a:ln>
        </p:spPr>
      </p:pic>
      <p:pic>
        <p:nvPicPr>
          <p:cNvPr id="140" name="Google Shape;140;p23"/>
          <p:cNvPicPr preferRelativeResize="0"/>
          <p:nvPr/>
        </p:nvPicPr>
        <p:blipFill>
          <a:blip r:embed="rId4">
            <a:alphaModFix/>
          </a:blip>
          <a:stretch>
            <a:fillRect/>
          </a:stretch>
        </p:blipFill>
        <p:spPr>
          <a:xfrm>
            <a:off x="2915258" y="1976400"/>
            <a:ext cx="888409" cy="1193800"/>
          </a:xfrm>
          <a:prstGeom prst="rect">
            <a:avLst/>
          </a:prstGeom>
          <a:noFill/>
          <a:ln>
            <a:noFill/>
          </a:ln>
        </p:spPr>
      </p:pic>
      <p:sp>
        <p:nvSpPr>
          <p:cNvPr id="141" name="Google Shape;141;p23"/>
          <p:cNvSpPr txBox="1"/>
          <p:nvPr/>
        </p:nvSpPr>
        <p:spPr>
          <a:xfrm>
            <a:off x="2223233" y="1680734"/>
            <a:ext cx="7537200" cy="677068"/>
          </a:xfrm>
          <a:prstGeom prst="rect">
            <a:avLst/>
          </a:prstGeom>
          <a:solidFill>
            <a:schemeClr val="dk1"/>
          </a:solidFill>
          <a:ln>
            <a:noFill/>
          </a:ln>
        </p:spPr>
        <p:txBody>
          <a:bodyPr spcFirstLastPara="1" wrap="square" lIns="121900" tIns="121900" rIns="121900" bIns="121900" anchor="t" anchorCtr="0">
            <a:spAutoFit/>
          </a:bodyPr>
          <a:lstStyle/>
          <a:p>
            <a:pPr defTabSz="1219170">
              <a:buClr>
                <a:srgbClr val="000000"/>
              </a:buClr>
            </a:pPr>
            <a:r>
              <a:rPr lang="en" sz="2800" kern="0">
                <a:solidFill>
                  <a:srgbClr val="616161"/>
                </a:solidFill>
                <a:latin typeface="Oswald"/>
                <a:ea typeface="Oswald"/>
                <a:cs typeface="Oswald"/>
                <a:sym typeface="Oswald"/>
              </a:rPr>
              <a:t>Distribution by language of publication</a:t>
            </a:r>
            <a:endParaRPr sz="2800" kern="0">
              <a:solidFill>
                <a:srgbClr val="616161"/>
              </a:solidFill>
              <a:latin typeface="Oswald"/>
              <a:ea typeface="Oswald"/>
              <a:cs typeface="Oswald"/>
              <a:sym typeface="Oswa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45"/>
        <p:cNvGrpSpPr/>
        <p:nvPr/>
      </p:nvGrpSpPr>
      <p:grpSpPr>
        <a:xfrm>
          <a:off x="0" y="0"/>
          <a:ext cx="0" cy="0"/>
          <a:chOff x="0" y="0"/>
          <a:chExt cx="0" cy="0"/>
        </a:xfrm>
      </p:grpSpPr>
      <p:sp>
        <p:nvSpPr>
          <p:cNvPr id="146" name="Google Shape;146;p24"/>
          <p:cNvSpPr txBox="1">
            <a:spLocks noGrp="1"/>
          </p:cNvSpPr>
          <p:nvPr>
            <p:ph type="body" idx="1"/>
          </p:nvPr>
        </p:nvSpPr>
        <p:spPr>
          <a:xfrm>
            <a:off x="415600" y="2483400"/>
            <a:ext cx="11360800" cy="3603200"/>
          </a:xfrm>
          <a:prstGeom prst="rect">
            <a:avLst/>
          </a:prstGeom>
        </p:spPr>
        <p:txBody>
          <a:bodyPr spcFirstLastPara="1" wrap="square" lIns="121900" tIns="121900" rIns="121900" bIns="121900" anchor="t" anchorCtr="0">
            <a:noAutofit/>
          </a:bodyPr>
          <a:lstStyle/>
          <a:p>
            <a:pPr indent="-468195">
              <a:lnSpc>
                <a:spcPct val="100000"/>
              </a:lnSpc>
              <a:buClr>
                <a:srgbClr val="F3F3F3"/>
              </a:buClr>
              <a:buSzPts val="1930"/>
            </a:pPr>
            <a:r>
              <a:rPr lang="en" sz="2572">
                <a:solidFill>
                  <a:srgbClr val="F3F3F3"/>
                </a:solidFill>
              </a:rPr>
              <a:t>In some countries, CEFMU prevalence has not declined following enactment of laws</a:t>
            </a:r>
            <a:endParaRPr sz="2572">
              <a:solidFill>
                <a:srgbClr val="F3F3F3"/>
              </a:solidFill>
            </a:endParaRPr>
          </a:p>
          <a:p>
            <a:pPr indent="-468195">
              <a:lnSpc>
                <a:spcPct val="100000"/>
              </a:lnSpc>
              <a:spcBef>
                <a:spcPts val="1333"/>
              </a:spcBef>
              <a:buClr>
                <a:srgbClr val="F3F3F3"/>
              </a:buClr>
              <a:buSzPts val="1930"/>
            </a:pPr>
            <a:r>
              <a:rPr lang="en" sz="2572">
                <a:solidFill>
                  <a:srgbClr val="F3F3F3"/>
                </a:solidFill>
              </a:rPr>
              <a:t>Enactment of laws can inadvertently lead to:</a:t>
            </a:r>
            <a:endParaRPr sz="2572">
              <a:solidFill>
                <a:srgbClr val="F3F3F3"/>
              </a:solidFill>
            </a:endParaRPr>
          </a:p>
          <a:p>
            <a:pPr lvl="1" indent="-451262">
              <a:lnSpc>
                <a:spcPct val="100000"/>
              </a:lnSpc>
              <a:spcBef>
                <a:spcPts val="1333"/>
              </a:spcBef>
              <a:buClr>
                <a:srgbClr val="F3F3F3"/>
              </a:buClr>
              <a:buSzPts val="1730"/>
            </a:pPr>
            <a:r>
              <a:rPr lang="en" sz="2305">
                <a:solidFill>
                  <a:srgbClr val="F3F3F3"/>
                </a:solidFill>
              </a:rPr>
              <a:t>Fewer social protections for AGYW (and more informal unions)</a:t>
            </a:r>
            <a:endParaRPr sz="2305">
              <a:solidFill>
                <a:srgbClr val="F3F3F3"/>
              </a:solidFill>
            </a:endParaRPr>
          </a:p>
          <a:p>
            <a:pPr lvl="1" indent="-451262">
              <a:lnSpc>
                <a:spcPct val="100000"/>
              </a:lnSpc>
              <a:spcBef>
                <a:spcPts val="1333"/>
              </a:spcBef>
              <a:buClr>
                <a:srgbClr val="F3F3F3"/>
              </a:buClr>
              <a:buSzPts val="1730"/>
            </a:pPr>
            <a:r>
              <a:rPr lang="en" sz="2305">
                <a:solidFill>
                  <a:srgbClr val="F3F3F3"/>
                </a:solidFill>
              </a:rPr>
              <a:t>AGYW being punished for their sexual and marital decisions</a:t>
            </a:r>
            <a:endParaRPr sz="2305">
              <a:solidFill>
                <a:srgbClr val="F3F3F3"/>
              </a:solidFill>
            </a:endParaRPr>
          </a:p>
          <a:p>
            <a:pPr lvl="1" indent="-451262">
              <a:lnSpc>
                <a:spcPct val="100000"/>
              </a:lnSpc>
              <a:spcBef>
                <a:spcPts val="1333"/>
              </a:spcBef>
              <a:buClr>
                <a:srgbClr val="F3F3F3"/>
              </a:buClr>
              <a:buSzPts val="1730"/>
            </a:pPr>
            <a:r>
              <a:rPr lang="en" sz="2305">
                <a:solidFill>
                  <a:srgbClr val="F3F3F3"/>
                </a:solidFill>
              </a:rPr>
              <a:t>Conflation of age at marriage and age at sexual consent and barriers in accessing health services</a:t>
            </a:r>
            <a:endParaRPr sz="2305">
              <a:solidFill>
                <a:srgbClr val="F3F3F3"/>
              </a:solidFill>
            </a:endParaRPr>
          </a:p>
          <a:p>
            <a:pPr lvl="1" indent="-451262">
              <a:lnSpc>
                <a:spcPct val="100000"/>
              </a:lnSpc>
              <a:spcBef>
                <a:spcPts val="1333"/>
              </a:spcBef>
              <a:buClr>
                <a:srgbClr val="F3F3F3"/>
              </a:buClr>
              <a:buSzPts val="1730"/>
            </a:pPr>
            <a:r>
              <a:rPr lang="en" sz="2305">
                <a:solidFill>
                  <a:srgbClr val="F3F3F3"/>
                </a:solidFill>
              </a:rPr>
              <a:t>Inaccessibility of the law to AGYW</a:t>
            </a:r>
            <a:endParaRPr sz="2305">
              <a:solidFill>
                <a:srgbClr val="F3F3F3"/>
              </a:solidFill>
            </a:endParaRPr>
          </a:p>
          <a:p>
            <a:pPr marL="0" indent="0">
              <a:lnSpc>
                <a:spcPct val="95000"/>
              </a:lnSpc>
              <a:spcBef>
                <a:spcPts val="1333"/>
              </a:spcBef>
              <a:spcAft>
                <a:spcPts val="1600"/>
              </a:spcAft>
              <a:buSzPts val="935"/>
              <a:buNone/>
            </a:pPr>
            <a:endParaRPr sz="2572">
              <a:solidFill>
                <a:srgbClr val="F3F3F3"/>
              </a:solidFill>
            </a:endParaRPr>
          </a:p>
        </p:txBody>
      </p:sp>
      <p:pic>
        <p:nvPicPr>
          <p:cNvPr id="147" name="Google Shape;147;p24"/>
          <p:cNvPicPr preferRelativeResize="0"/>
          <p:nvPr/>
        </p:nvPicPr>
        <p:blipFill>
          <a:blip r:embed="rId3">
            <a:alphaModFix/>
          </a:blip>
          <a:stretch>
            <a:fillRect/>
          </a:stretch>
        </p:blipFill>
        <p:spPr>
          <a:xfrm>
            <a:off x="3123717" y="155401"/>
            <a:ext cx="7570168" cy="2255233"/>
          </a:xfrm>
          <a:prstGeom prst="rect">
            <a:avLst/>
          </a:prstGeom>
          <a:noFill/>
          <a:ln>
            <a:noFill/>
          </a:ln>
        </p:spPr>
      </p:pic>
      <p:sp>
        <p:nvSpPr>
          <p:cNvPr id="148" name="Google Shape;148;p24"/>
          <p:cNvSpPr/>
          <p:nvPr/>
        </p:nvSpPr>
        <p:spPr>
          <a:xfrm>
            <a:off x="409667" y="177836"/>
            <a:ext cx="2279016" cy="2374128"/>
          </a:xfrm>
          <a:prstGeom prst="irregularSeal1">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2133" b="1" kern="0">
                <a:solidFill>
                  <a:srgbClr val="000000"/>
                </a:solidFill>
                <a:latin typeface="Average"/>
                <a:ea typeface="Average"/>
                <a:cs typeface="Average"/>
                <a:sym typeface="Average"/>
              </a:rPr>
              <a:t>Bonus </a:t>
            </a:r>
            <a:endParaRPr sz="2133" b="1" kern="0">
              <a:solidFill>
                <a:srgbClr val="000000"/>
              </a:solidFill>
              <a:latin typeface="Average"/>
              <a:ea typeface="Average"/>
              <a:cs typeface="Average"/>
              <a:sym typeface="Average"/>
            </a:endParaRPr>
          </a:p>
          <a:p>
            <a:pPr algn="ctr" defTabSz="1219170">
              <a:buClr>
                <a:srgbClr val="000000"/>
              </a:buClr>
            </a:pPr>
            <a:r>
              <a:rPr lang="en" sz="2133" b="1" kern="0">
                <a:solidFill>
                  <a:srgbClr val="000000"/>
                </a:solidFill>
                <a:latin typeface="Average"/>
                <a:ea typeface="Average"/>
                <a:cs typeface="Average"/>
                <a:sym typeface="Average"/>
              </a:rPr>
              <a:t>material!</a:t>
            </a:r>
            <a:endParaRPr sz="2133" b="1" kern="0">
              <a:solidFill>
                <a:srgbClr val="000000"/>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000F7-39F6-721A-B85E-62554CFE6774}"/>
              </a:ext>
            </a:extLst>
          </p:cNvPr>
          <p:cNvSpPr>
            <a:spLocks noGrp="1"/>
          </p:cNvSpPr>
          <p:nvPr>
            <p:ph type="title"/>
          </p:nvPr>
        </p:nvSpPr>
        <p:spPr>
          <a:xfrm>
            <a:off x="5446132" y="1271372"/>
            <a:ext cx="4385836" cy="785003"/>
          </a:xfrm>
        </p:spPr>
        <p:txBody>
          <a:bodyPr>
            <a:normAutofit/>
          </a:bodyPr>
          <a:lstStyle/>
          <a:p>
            <a:r>
              <a:rPr lang="en-GB" sz="2700" b="1">
                <a:solidFill>
                  <a:srgbClr val="0070C0"/>
                </a:solidFill>
                <a:latin typeface="Calibri" panose="020F0502020204030204" pitchFamily="34" charset="0"/>
                <a:ea typeface="Calibri" panose="020F0502020204030204" pitchFamily="34" charset="0"/>
                <a:cs typeface="Times New Roman" panose="02020603050405020304" pitchFamily="18" charset="0"/>
              </a:rPr>
              <a:t>2/3</a:t>
            </a:r>
            <a:r>
              <a:rPr lang="en-GB" sz="2700" b="1">
                <a:latin typeface="Calibri" panose="020F0502020204030204" pitchFamily="34" charset="0"/>
                <a:ea typeface="Calibri" panose="020F0502020204030204" pitchFamily="34" charset="0"/>
                <a:cs typeface="Times New Roman" panose="02020603050405020304" pitchFamily="18" charset="0"/>
              </a:rPr>
              <a:t> Child Marriage</a:t>
            </a:r>
            <a:endParaRPr lang="en-US" sz="2700" b="1"/>
          </a:p>
        </p:txBody>
      </p:sp>
      <p:pic>
        <p:nvPicPr>
          <p:cNvPr id="5" name="Picture 4" descr="Graph on document with pen">
            <a:extLst>
              <a:ext uri="{FF2B5EF4-FFF2-40B4-BE49-F238E27FC236}">
                <a16:creationId xmlns:a16="http://schemas.microsoft.com/office/drawing/2014/main" id="{F9A5C7F5-294F-DC2C-5019-754E84FEACE8}"/>
              </a:ext>
            </a:extLst>
          </p:cNvPr>
          <p:cNvPicPr>
            <a:picLocks noChangeAspect="1"/>
          </p:cNvPicPr>
          <p:nvPr/>
        </p:nvPicPr>
        <p:blipFill rotWithShape="1">
          <a:blip r:embed="rId2"/>
          <a:srcRect l="36730" r="21884" b="-1"/>
          <a:stretch/>
        </p:blipFill>
        <p:spPr>
          <a:xfrm>
            <a:off x="1514512" y="857259"/>
            <a:ext cx="3188970" cy="5143493"/>
          </a:xfrm>
          <a:prstGeom prst="rect">
            <a:avLst/>
          </a:prstGeom>
        </p:spPr>
      </p:pic>
      <p:sp>
        <p:nvSpPr>
          <p:cNvPr id="3" name="Content Placeholder 2">
            <a:extLst>
              <a:ext uri="{FF2B5EF4-FFF2-40B4-BE49-F238E27FC236}">
                <a16:creationId xmlns:a16="http://schemas.microsoft.com/office/drawing/2014/main" id="{4C513C17-8CB2-D35C-D61D-BC567EA6AE60}"/>
              </a:ext>
            </a:extLst>
          </p:cNvPr>
          <p:cNvSpPr>
            <a:spLocks noGrp="1"/>
          </p:cNvSpPr>
          <p:nvPr>
            <p:ph idx="1"/>
          </p:nvPr>
        </p:nvSpPr>
        <p:spPr>
          <a:xfrm>
            <a:off x="5087888" y="2056375"/>
            <a:ext cx="5516104" cy="4540977"/>
          </a:xfrm>
        </p:spPr>
        <p:txBody>
          <a:bodyPr anchor="ctr">
            <a:normAutofit/>
          </a:bodyPr>
          <a:lstStyle/>
          <a:p>
            <a:pPr marL="0" indent="0">
              <a:spcAft>
                <a:spcPts val="450"/>
              </a:spcAft>
              <a:buNone/>
              <a:tabLst>
                <a:tab pos="342900" algn="l"/>
              </a:tabLst>
            </a:pPr>
            <a:r>
              <a:rPr lang="en-US" sz="1600" b="1">
                <a:latin typeface="Calibri" panose="020F0502020204030204" pitchFamily="34" charset="0"/>
                <a:ea typeface="Calibri" panose="020F0502020204030204" pitchFamily="34" charset="0"/>
                <a:cs typeface="Calibri" panose="020F0502020204030204" pitchFamily="34" charset="0"/>
              </a:rPr>
              <a:t>The mid-term progress report towards the Sustainable Development Goals confirms continued progress on adolescent sexual and reproductive health, and dismisses worst-case scenario predictions made during the early phase of the COVID-19 pandemic.</a:t>
            </a:r>
            <a:endParaRPr lang="en-US" sz="1600" b="1">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600" b="1">
                <a:solidFill>
                  <a:srgbClr val="C00000"/>
                </a:solidFill>
                <a:latin typeface="Calibri" panose="020F0502020204030204" pitchFamily="34" charset="0"/>
                <a:ea typeface="Calibri" panose="020F0502020204030204" pitchFamily="34" charset="0"/>
                <a:cs typeface="Calibri" panose="020F0502020204030204" pitchFamily="34" charset="0"/>
              </a:rPr>
              <a:t>Women aged 20-24 years married before the ages of 15 and 18: In 2017, the child marriage rate for girls globally was under 15 was 5.5% and for girls under 18 was 20.8%. The corresponding figures for 2022 were 4.2% for girls under 15 and 18.7% for girls under 18.</a:t>
            </a:r>
            <a:endParaRPr lang="en-US" sz="1600" b="1">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spcAft>
                <a:spcPts val="450"/>
              </a:spcAft>
            </a:pPr>
            <a:endParaRPr lang="en-US" sz="1600" b="1">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450"/>
              </a:spcAft>
              <a:buNone/>
            </a:pPr>
            <a:r>
              <a:rPr lang="en-US" sz="1600" b="1">
                <a:latin typeface="Calibri" panose="020F0502020204030204" pitchFamily="34" charset="0"/>
                <a:ea typeface="Calibri" panose="020F0502020204030204" pitchFamily="34" charset="0"/>
                <a:cs typeface="Calibri" panose="020F0502020204030204" pitchFamily="34" charset="0"/>
              </a:rPr>
              <a:t>Notwithstanding the challenges posed by the COVID-19 pandemic, political instability, civil unrest, cross-border conflicts, and climate-related crises, there remains observable advancement in the field of ASRH on a global scale.</a:t>
            </a:r>
          </a:p>
          <a:p>
            <a:pPr marL="0" indent="0">
              <a:spcBef>
                <a:spcPts val="0"/>
              </a:spcBef>
              <a:spcAft>
                <a:spcPts val="450"/>
              </a:spcAft>
              <a:buNone/>
            </a:pPr>
            <a:r>
              <a:rPr lang="en-US" sz="1200">
                <a:solidFill>
                  <a:srgbClr val="000000"/>
                </a:solidFill>
                <a:ea typeface="Calibri" panose="020F0502020204030204" pitchFamily="34" charset="0"/>
                <a:cs typeface="Times New Roman" panose="02020603050405020304" pitchFamily="18" charset="0"/>
              </a:rPr>
              <a:t>United Nations. Progress towards the SDG. Report of the Secretary-General. Supplementary Information, 2023.</a:t>
            </a:r>
            <a:endParaRPr lang="en-US" sz="1200">
              <a:ea typeface="Calibri" panose="020F0502020204030204" pitchFamily="34" charset="0"/>
              <a:cs typeface="Times New Roman" panose="02020603050405020304" pitchFamily="18" charset="0"/>
            </a:endParaRPr>
          </a:p>
          <a:p>
            <a:pPr marL="0" indent="0">
              <a:spcBef>
                <a:spcPts val="0"/>
              </a:spcBef>
              <a:spcAft>
                <a:spcPts val="450"/>
              </a:spcAft>
              <a:buNone/>
            </a:pPr>
            <a:endParaRPr lang="en-US" sz="1200" b="1">
              <a:ea typeface="Calibri" panose="020F0502020204030204" pitchFamily="34" charset="0"/>
              <a:cs typeface="Times New Roman" panose="02020603050405020304" pitchFamily="18" charset="0"/>
            </a:endParaRPr>
          </a:p>
          <a:p>
            <a:pPr marL="0">
              <a:spcBef>
                <a:spcPts val="0"/>
              </a:spcBef>
              <a:spcAft>
                <a:spcPts val="450"/>
              </a:spcAft>
            </a:pPr>
            <a:endParaRPr lang="en-US" sz="975">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04510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Key takeaways and research priorities</a:t>
            </a:r>
            <a:endParaRPr/>
          </a:p>
        </p:txBody>
      </p:sp>
      <p:sp>
        <p:nvSpPr>
          <p:cNvPr id="154" name="Google Shape;154;p2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70000" lnSpcReduction="20000"/>
          </a:bodyPr>
          <a:lstStyle/>
          <a:p>
            <a:pPr indent="-455706">
              <a:buClr>
                <a:srgbClr val="F3F3F3"/>
              </a:buClr>
              <a:buSzPct val="100000"/>
              <a:buAutoNum type="arabicPeriod"/>
            </a:pPr>
            <a:r>
              <a:rPr lang="en" sz="3067" b="1">
                <a:solidFill>
                  <a:srgbClr val="F3F3F3"/>
                </a:solidFill>
              </a:rPr>
              <a:t>Geographical distribution</a:t>
            </a:r>
            <a:r>
              <a:rPr lang="en" sz="3067">
                <a:solidFill>
                  <a:srgbClr val="F3F3F3"/>
                </a:solidFill>
              </a:rPr>
              <a:t> of the research does not correspond with need, as measured by prevalence of child marriage.</a:t>
            </a:r>
            <a:endParaRPr sz="3067">
              <a:solidFill>
                <a:srgbClr val="F3F3F3"/>
              </a:solidFill>
            </a:endParaRPr>
          </a:p>
          <a:p>
            <a:pPr indent="-455706">
              <a:spcBef>
                <a:spcPts val="1333"/>
              </a:spcBef>
              <a:buClr>
                <a:srgbClr val="F3F3F3"/>
              </a:buClr>
              <a:buSzPct val="100000"/>
              <a:buAutoNum type="arabicPeriod"/>
            </a:pPr>
            <a:r>
              <a:rPr lang="en" sz="3067" b="1">
                <a:solidFill>
                  <a:srgbClr val="F3F3F3"/>
                </a:solidFill>
              </a:rPr>
              <a:t>Language of publications</a:t>
            </a:r>
            <a:r>
              <a:rPr lang="en" sz="3067">
                <a:solidFill>
                  <a:srgbClr val="F3F3F3"/>
                </a:solidFill>
              </a:rPr>
              <a:t> is often not that of high prevalence settings, reducing access to the research.</a:t>
            </a:r>
            <a:endParaRPr sz="3067">
              <a:solidFill>
                <a:srgbClr val="F3F3F3"/>
              </a:solidFill>
            </a:endParaRPr>
          </a:p>
          <a:p>
            <a:pPr indent="-455706">
              <a:spcBef>
                <a:spcPts val="1333"/>
              </a:spcBef>
              <a:buClr>
                <a:srgbClr val="F3F3F3"/>
              </a:buClr>
              <a:buSzPct val="100000"/>
              <a:buAutoNum type="arabicPeriod"/>
            </a:pPr>
            <a:r>
              <a:rPr lang="en" sz="3067" b="1">
                <a:solidFill>
                  <a:srgbClr val="F3F3F3"/>
                </a:solidFill>
              </a:rPr>
              <a:t>Program approaches</a:t>
            </a:r>
            <a:r>
              <a:rPr lang="en" sz="3067">
                <a:solidFill>
                  <a:srgbClr val="F3F3F3"/>
                </a:solidFill>
              </a:rPr>
              <a:t> in existing intervention research are narrow and don’t fully reflect the challenges we know girls face.</a:t>
            </a:r>
            <a:endParaRPr sz="3067">
              <a:solidFill>
                <a:srgbClr val="F3F3F3"/>
              </a:solidFill>
            </a:endParaRPr>
          </a:p>
          <a:p>
            <a:pPr indent="-455706">
              <a:spcBef>
                <a:spcPts val="1333"/>
              </a:spcBef>
              <a:buClr>
                <a:srgbClr val="F3F3F3"/>
              </a:buClr>
              <a:buSzPct val="100000"/>
              <a:buAutoNum type="arabicPeriod"/>
            </a:pPr>
            <a:r>
              <a:rPr lang="en" sz="3067">
                <a:solidFill>
                  <a:srgbClr val="F3F3F3"/>
                </a:solidFill>
              </a:rPr>
              <a:t>The </a:t>
            </a:r>
            <a:r>
              <a:rPr lang="en" sz="3067" b="1">
                <a:solidFill>
                  <a:srgbClr val="F3F3F3"/>
                </a:solidFill>
              </a:rPr>
              <a:t>quality of evaluation</a:t>
            </a:r>
            <a:r>
              <a:rPr lang="en" sz="3067">
                <a:solidFill>
                  <a:srgbClr val="F3F3F3"/>
                </a:solidFill>
              </a:rPr>
              <a:t> of norms-related and empowerment interventions is weak and inconsistent, a problem given the emphasis placed on these approaches.</a:t>
            </a:r>
            <a:endParaRPr sz="3067">
              <a:solidFill>
                <a:srgbClr val="F3F3F3"/>
              </a:solidFill>
            </a:endParaRPr>
          </a:p>
          <a:p>
            <a:pPr indent="-455706">
              <a:spcBef>
                <a:spcPts val="1333"/>
              </a:spcBef>
              <a:spcAft>
                <a:spcPts val="1333"/>
              </a:spcAft>
              <a:buClr>
                <a:srgbClr val="F3F3F3"/>
              </a:buClr>
              <a:buSzPct val="100000"/>
              <a:buAutoNum type="arabicPeriod"/>
            </a:pPr>
            <a:r>
              <a:rPr lang="en" sz="3067">
                <a:solidFill>
                  <a:srgbClr val="F3F3F3"/>
                </a:solidFill>
              </a:rPr>
              <a:t>Interventions involving the </a:t>
            </a:r>
            <a:r>
              <a:rPr lang="en" sz="3067" b="1">
                <a:solidFill>
                  <a:srgbClr val="F3F3F3"/>
                </a:solidFill>
              </a:rPr>
              <a:t>passage of laws are coming under scrutiny</a:t>
            </a:r>
            <a:r>
              <a:rPr lang="en" sz="3067">
                <a:solidFill>
                  <a:srgbClr val="F3F3F3"/>
                </a:solidFill>
              </a:rPr>
              <a:t> and also require careful evaluation of impact.</a:t>
            </a:r>
            <a:endParaRPr sz="3067">
              <a:solidFill>
                <a:srgbClr val="F3F3F3"/>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AF9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CAC01A-A303-04B4-E9A9-C6C8A9AB0DB2}"/>
              </a:ext>
            </a:extLst>
          </p:cNvPr>
          <p:cNvSpPr>
            <a:spLocks noGrp="1"/>
          </p:cNvSpPr>
          <p:nvPr>
            <p:ph type="body" idx="1"/>
          </p:nvPr>
        </p:nvSpPr>
        <p:spPr>
          <a:xfrm>
            <a:off x="609600" y="1890117"/>
            <a:ext cx="10972800" cy="3077766"/>
          </a:xfrm>
        </p:spPr>
        <p:txBody>
          <a:bodyPr/>
          <a:lstStyle/>
          <a:p>
            <a:pPr algn="ctr"/>
            <a:r>
              <a:rPr lang="en-US" sz="4000" b="1">
                <a:solidFill>
                  <a:srgbClr val="304048"/>
                </a:solidFill>
                <a:effectLst/>
                <a:latin typeface="Calibri" panose="020F0502020204030204" pitchFamily="34" charset="0"/>
                <a:ea typeface="Calibri" panose="020F0502020204030204" pitchFamily="34" charset="0"/>
              </a:rPr>
              <a:t>What do we know at the end of the year that we did not know at the start of the year? </a:t>
            </a:r>
          </a:p>
          <a:p>
            <a:pPr algn="ctr"/>
            <a:endParaRPr lang="en-US" sz="4000" b="1">
              <a:solidFill>
                <a:srgbClr val="304048"/>
              </a:solidFill>
              <a:effectLst/>
              <a:latin typeface="Calibri" panose="020F0502020204030204" pitchFamily="34" charset="0"/>
              <a:ea typeface="Calibri" panose="020F0502020204030204" pitchFamily="34" charset="0"/>
            </a:endParaRPr>
          </a:p>
          <a:p>
            <a:pPr algn="ctr"/>
            <a:r>
              <a:rPr lang="en-US" sz="4000" b="1">
                <a:solidFill>
                  <a:srgbClr val="304048"/>
                </a:solidFill>
                <a:effectLst/>
                <a:latin typeface="Calibri" panose="020F0502020204030204" pitchFamily="34" charset="0"/>
                <a:ea typeface="Calibri" panose="020F0502020204030204" pitchFamily="34" charset="0"/>
              </a:rPr>
              <a:t> What should the child marriage field do differently with this new knowledge ?</a:t>
            </a:r>
            <a:endParaRPr lang="en-GB" sz="4000" b="1">
              <a:solidFill>
                <a:srgbClr val="304048"/>
              </a:solidFill>
              <a:effectLst/>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6ACED984-5311-57EC-C461-FA5ACFFD7497}"/>
              </a:ext>
            </a:extLst>
          </p:cNvPr>
          <p:cNvSpPr/>
          <p:nvPr/>
        </p:nvSpPr>
        <p:spPr>
          <a:xfrm>
            <a:off x="609600" y="1621971"/>
            <a:ext cx="11070771" cy="3461658"/>
          </a:xfrm>
          <a:prstGeom prst="rect">
            <a:avLst/>
          </a:prstGeom>
          <a:noFill/>
          <a:ln w="57150">
            <a:solidFill>
              <a:srgbClr val="E223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23635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AF9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CAC01A-A303-04B4-E9A9-C6C8A9AB0DB2}"/>
              </a:ext>
            </a:extLst>
          </p:cNvPr>
          <p:cNvSpPr>
            <a:spLocks noGrp="1"/>
          </p:cNvSpPr>
          <p:nvPr>
            <p:ph type="body" idx="1"/>
          </p:nvPr>
        </p:nvSpPr>
        <p:spPr>
          <a:xfrm>
            <a:off x="609600" y="2197893"/>
            <a:ext cx="10972800" cy="2462213"/>
          </a:xfrm>
          <a:ln w="57150">
            <a:noFill/>
          </a:ln>
        </p:spPr>
        <p:txBody>
          <a:bodyPr/>
          <a:lstStyle/>
          <a:p>
            <a:pPr algn="ctr"/>
            <a:r>
              <a:rPr lang="en-US" sz="4000" b="1">
                <a:solidFill>
                  <a:srgbClr val="304048"/>
                </a:solidFill>
                <a:effectLst/>
                <a:latin typeface="Calibri" panose="020F0502020204030204" pitchFamily="34" charset="0"/>
                <a:ea typeface="Calibri" panose="020F0502020204030204" pitchFamily="34" charset="0"/>
              </a:rPr>
              <a:t>What could we do to make sure that decision makers at the global, regional and country level have access to this new information and can apply it in their work ?</a:t>
            </a:r>
            <a:endParaRPr lang="en-GB" sz="4000" b="1">
              <a:solidFill>
                <a:srgbClr val="304048"/>
              </a:solidFill>
              <a:effectLst/>
              <a:latin typeface="Calibri" panose="020F05020202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934141A-9FED-E1FC-25F6-49ABD883332E}"/>
              </a:ext>
            </a:extLst>
          </p:cNvPr>
          <p:cNvSpPr/>
          <p:nvPr/>
        </p:nvSpPr>
        <p:spPr>
          <a:xfrm>
            <a:off x="609600" y="2013857"/>
            <a:ext cx="11070771" cy="2797629"/>
          </a:xfrm>
          <a:prstGeom prst="rect">
            <a:avLst/>
          </a:prstGeom>
          <a:noFill/>
          <a:ln w="57150">
            <a:solidFill>
              <a:srgbClr val="E223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95313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AF9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CAC01A-A303-04B4-E9A9-C6C8A9AB0DB2}"/>
              </a:ext>
            </a:extLst>
          </p:cNvPr>
          <p:cNvSpPr>
            <a:spLocks noGrp="1"/>
          </p:cNvSpPr>
          <p:nvPr>
            <p:ph type="body" idx="1"/>
          </p:nvPr>
        </p:nvSpPr>
        <p:spPr>
          <a:xfrm>
            <a:off x="609600" y="1890117"/>
            <a:ext cx="10972800" cy="3077766"/>
          </a:xfrm>
        </p:spPr>
        <p:txBody>
          <a:bodyPr/>
          <a:lstStyle/>
          <a:p>
            <a:pPr algn="ctr"/>
            <a:r>
              <a:rPr lang="en-US" sz="4000" b="1">
                <a:solidFill>
                  <a:srgbClr val="304048"/>
                </a:solidFill>
                <a:effectLst/>
                <a:latin typeface="Calibri" panose="020F0502020204030204" pitchFamily="34" charset="0"/>
                <a:ea typeface="Calibri" panose="020F0502020204030204" pitchFamily="34" charset="0"/>
              </a:rPr>
              <a:t>What is the one area that we need to focus on, in terms of research in 2024-25 ? </a:t>
            </a:r>
          </a:p>
          <a:p>
            <a:pPr algn="ctr"/>
            <a:endParaRPr lang="en-US" sz="4000" b="1">
              <a:solidFill>
                <a:srgbClr val="304048"/>
              </a:solidFill>
              <a:latin typeface="Calibri" panose="020F0502020204030204" pitchFamily="34" charset="0"/>
              <a:ea typeface="Calibri" panose="020F0502020204030204" pitchFamily="34" charset="0"/>
            </a:endParaRPr>
          </a:p>
          <a:p>
            <a:pPr algn="ctr"/>
            <a:r>
              <a:rPr lang="en-US" sz="4000" b="1">
                <a:solidFill>
                  <a:srgbClr val="304048"/>
                </a:solidFill>
                <a:effectLst/>
                <a:latin typeface="Calibri" panose="020F0502020204030204" pitchFamily="34" charset="0"/>
                <a:ea typeface="Calibri" panose="020F0502020204030204" pitchFamily="34" charset="0"/>
              </a:rPr>
              <a:t>What is the one area in which we do not need more research ?</a:t>
            </a:r>
            <a:endParaRPr lang="en-GB" sz="4000" b="1">
              <a:solidFill>
                <a:srgbClr val="304048"/>
              </a:solidFill>
              <a:effectLst/>
              <a:latin typeface="Calibri" panose="020F05020202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9F95B01D-1FDB-1975-A745-6023E05160DC}"/>
              </a:ext>
            </a:extLst>
          </p:cNvPr>
          <p:cNvSpPr/>
          <p:nvPr/>
        </p:nvSpPr>
        <p:spPr>
          <a:xfrm>
            <a:off x="468085" y="1643743"/>
            <a:ext cx="11190515" cy="3429000"/>
          </a:xfrm>
          <a:prstGeom prst="rect">
            <a:avLst/>
          </a:prstGeom>
          <a:noFill/>
          <a:ln w="57150">
            <a:solidFill>
              <a:srgbClr val="E223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4872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AF9F5"/>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2CAC01A-A303-04B4-E9A9-C6C8A9AB0DB2}"/>
              </a:ext>
            </a:extLst>
          </p:cNvPr>
          <p:cNvSpPr>
            <a:spLocks noGrp="1"/>
          </p:cNvSpPr>
          <p:nvPr>
            <p:ph type="body" idx="1"/>
          </p:nvPr>
        </p:nvSpPr>
        <p:spPr>
          <a:xfrm>
            <a:off x="239223" y="2894670"/>
            <a:ext cx="4833257" cy="2987098"/>
          </a:xfrm>
        </p:spPr>
        <p:txBody>
          <a:bodyPr>
            <a:noAutofit/>
          </a:bodyPr>
          <a:lstStyle/>
          <a:p>
            <a:pPr algn="ctr">
              <a:spcAft>
                <a:spcPts val="600"/>
              </a:spcAft>
            </a:pPr>
            <a:r>
              <a:rPr lang="en-US" sz="3000" b="1">
                <a:latin typeface="Calibri" panose="020F0502020204030204" pitchFamily="34" charset="0"/>
                <a:ea typeface="Calibri" panose="020F0502020204030204" pitchFamily="34" charset="0"/>
              </a:rPr>
              <a:t>As you reflect on the year that is coming to a close, what is the one thing that makes you happy and the one thing that makes you sad ?</a:t>
            </a:r>
            <a:endParaRPr lang="en-GB" sz="3000" b="1">
              <a:latin typeface="Calibri" panose="020F0502020204030204" pitchFamily="34" charset="0"/>
              <a:ea typeface="Calibri" panose="020F0502020204030204" pitchFamily="34" charset="0"/>
            </a:endParaRPr>
          </a:p>
        </p:txBody>
      </p:sp>
      <p:pic>
        <p:nvPicPr>
          <p:cNvPr id="2" name="Picture 1" descr="A group of young women wearing colorful scarves&#10;&#10;Description automatically generated">
            <a:extLst>
              <a:ext uri="{FF2B5EF4-FFF2-40B4-BE49-F238E27FC236}">
                <a16:creationId xmlns:a16="http://schemas.microsoft.com/office/drawing/2014/main" id="{C91EB408-DC65-7E99-C92A-BB852EA96C14}"/>
              </a:ext>
            </a:extLst>
          </p:cNvPr>
          <p:cNvPicPr>
            <a:picLocks noChangeAspect="1"/>
          </p:cNvPicPr>
          <p:nvPr/>
        </p:nvPicPr>
        <p:blipFill rotWithShape="1">
          <a:blip r:embed="rId2">
            <a:extLst>
              <a:ext uri="{28A0092B-C50C-407E-A947-70E740481C1C}">
                <a14:useLocalDpi xmlns:a14="http://schemas.microsoft.com/office/drawing/2010/main" val="0"/>
              </a:ext>
            </a:extLst>
          </a:blip>
          <a:srcRect l="6520" r="292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7550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857250"/>
            <a:ext cx="4133778" cy="51435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pPr defTabSz="685800">
              <a:defRPr/>
            </a:pPr>
            <a:endParaRPr lang="en-US" sz="1350">
              <a:solidFill>
                <a:prstClr val="black"/>
              </a:solidFill>
              <a:latin typeface="Calibri" panose="020F0502020204030204"/>
            </a:endParaRPr>
          </a:p>
        </p:txBody>
      </p:sp>
      <p:sp>
        <p:nvSpPr>
          <p:cNvPr id="2" name="Title 1">
            <a:extLst>
              <a:ext uri="{FF2B5EF4-FFF2-40B4-BE49-F238E27FC236}">
                <a16:creationId xmlns:a16="http://schemas.microsoft.com/office/drawing/2014/main" id="{9302FBCE-710B-2175-DAD3-DA7DA2A7D885}"/>
              </a:ext>
            </a:extLst>
          </p:cNvPr>
          <p:cNvSpPr>
            <a:spLocks noGrp="1"/>
          </p:cNvSpPr>
          <p:nvPr>
            <p:ph type="title"/>
          </p:nvPr>
        </p:nvSpPr>
        <p:spPr>
          <a:xfrm>
            <a:off x="2152650" y="1392234"/>
            <a:ext cx="3028950" cy="4073532"/>
          </a:xfrm>
        </p:spPr>
        <p:txBody>
          <a:bodyPr>
            <a:normAutofit/>
          </a:bodyPr>
          <a:lstStyle/>
          <a:p>
            <a:r>
              <a:rPr lang="en-GB" b="1">
                <a:effectLst/>
                <a:latin typeface="Calibri" panose="020F0502020204030204" pitchFamily="34" charset="0"/>
                <a:ea typeface="Calibri" panose="020F0502020204030204" pitchFamily="34" charset="0"/>
                <a:cs typeface="Times New Roman" panose="02020603050405020304" pitchFamily="18" charset="0"/>
              </a:rPr>
              <a:t>Unfinished Business </a:t>
            </a:r>
            <a:r>
              <a:rPr lang="en-GB">
                <a:effectLst/>
                <a:latin typeface="Calibri" panose="020F0502020204030204" pitchFamily="34" charset="0"/>
                <a:ea typeface="Calibri" panose="020F0502020204030204" pitchFamily="34" charset="0"/>
                <a:cs typeface="Times New Roman" panose="02020603050405020304" pitchFamily="18" charset="0"/>
              </a:rPr>
              <a:t>in child marriage</a:t>
            </a:r>
            <a:endParaRPr lang="en-US"/>
          </a:p>
        </p:txBody>
      </p:sp>
      <p:sp>
        <p:nvSpPr>
          <p:cNvPr id="3" name="Content Placeholder 2">
            <a:extLst>
              <a:ext uri="{FF2B5EF4-FFF2-40B4-BE49-F238E27FC236}">
                <a16:creationId xmlns:a16="http://schemas.microsoft.com/office/drawing/2014/main" id="{A05614D4-D8A9-86EE-6DEB-80B098159933}"/>
              </a:ext>
            </a:extLst>
          </p:cNvPr>
          <p:cNvSpPr>
            <a:spLocks noGrp="1"/>
          </p:cNvSpPr>
          <p:nvPr>
            <p:ph idx="1"/>
          </p:nvPr>
        </p:nvSpPr>
        <p:spPr>
          <a:xfrm>
            <a:off x="5286376" y="1057276"/>
            <a:ext cx="5153024" cy="4943475"/>
          </a:xfrm>
        </p:spPr>
        <p:txBody>
          <a:bodyPr anchor="ctr">
            <a:normAutofit/>
          </a:bodyPr>
          <a:lstStyle/>
          <a:p>
            <a:pPr>
              <a:spcBef>
                <a:spcPts val="0"/>
              </a:spcBef>
              <a:buFont typeface="Wingdings" pitchFamily="2" charset="2"/>
              <a:buChar char="ü"/>
            </a:pPr>
            <a:r>
              <a:rPr lang="en-US" sz="1800" b="1">
                <a:solidFill>
                  <a:srgbClr val="FF0000"/>
                </a:solidFill>
                <a:ea typeface="Times New Roman" panose="02020603050405020304" pitchFamily="18" charset="0"/>
              </a:rPr>
              <a:t>No region is on track to meet the SDG target </a:t>
            </a:r>
            <a:r>
              <a:rPr lang="en-US" sz="1800">
                <a:ea typeface="Times New Roman" panose="02020603050405020304" pitchFamily="18" charset="0"/>
              </a:rPr>
              <a:t>of eliminating child marriage by 2030.</a:t>
            </a:r>
          </a:p>
          <a:p>
            <a:pPr marL="0" indent="0">
              <a:spcBef>
                <a:spcPts val="0"/>
              </a:spcBef>
              <a:buNone/>
            </a:pPr>
            <a:endParaRPr lang="en-US" sz="1800">
              <a:ea typeface="Times New Roman" panose="02020603050405020304" pitchFamily="18" charset="0"/>
            </a:endParaRPr>
          </a:p>
          <a:p>
            <a:pPr>
              <a:spcBef>
                <a:spcPts val="0"/>
              </a:spcBef>
              <a:buFont typeface="Wingdings" pitchFamily="2" charset="2"/>
              <a:buChar char="ü"/>
            </a:pPr>
            <a:r>
              <a:rPr lang="en-US" sz="1800">
                <a:ea typeface="Times New Roman" panose="02020603050405020304" pitchFamily="18" charset="0"/>
              </a:rPr>
              <a:t>West &amp; Central Africa will require the most acceleration to eliminate this harmful practice within the next 10 years.</a:t>
            </a:r>
          </a:p>
          <a:p>
            <a:pPr marL="0" indent="0">
              <a:spcBef>
                <a:spcPts val="0"/>
              </a:spcBef>
              <a:buNone/>
            </a:pPr>
            <a:endParaRPr lang="en-US" sz="1800">
              <a:ea typeface="Times New Roman" panose="02020603050405020304" pitchFamily="18" charset="0"/>
            </a:endParaRPr>
          </a:p>
          <a:p>
            <a:pPr>
              <a:buFont typeface="Wingdings" pitchFamily="2" charset="2"/>
              <a:buChar char="ü"/>
            </a:pPr>
            <a:r>
              <a:rPr lang="en-US" sz="1800">
                <a:solidFill>
                  <a:srgbClr val="FF0000"/>
                </a:solidFill>
                <a:ea typeface="Times New Roman" panose="02020603050405020304" pitchFamily="18" charset="0"/>
              </a:rPr>
              <a:t> </a:t>
            </a:r>
            <a:r>
              <a:rPr lang="en-US" sz="1800" b="1">
                <a:solidFill>
                  <a:srgbClr val="FF0000"/>
                </a:solidFill>
                <a:ea typeface="Times New Roman" panose="02020603050405020304" pitchFamily="18" charset="0"/>
              </a:rPr>
              <a:t>Levels of child marriage remain high </a:t>
            </a:r>
            <a:r>
              <a:rPr lang="en-US" sz="1800">
                <a:ea typeface="Times New Roman" panose="02020603050405020304" pitchFamily="18" charset="0"/>
              </a:rPr>
              <a:t>in Sub-Saharan Africa (34%) &amp; South Asia (28%), progress has stagnated in Latin America &amp; the Caribbean and stalled in East Asia &amp; the Pacific (as of 2021).</a:t>
            </a:r>
          </a:p>
          <a:p>
            <a:pPr marL="0" indent="0">
              <a:buNone/>
            </a:pPr>
            <a:endParaRPr lang="en-US" sz="1800">
              <a:ea typeface="Times New Roman" panose="02020603050405020304" pitchFamily="18" charset="0"/>
            </a:endParaRPr>
          </a:p>
          <a:p>
            <a:pPr>
              <a:buFont typeface="Wingdings" pitchFamily="2" charset="2"/>
              <a:buChar char="ü"/>
            </a:pPr>
            <a:r>
              <a:rPr lang="en-US" sz="1800" b="1">
                <a:solidFill>
                  <a:srgbClr val="FF0000"/>
                </a:solidFill>
                <a:ea typeface="Times New Roman" panose="02020603050405020304" pitchFamily="18" charset="0"/>
              </a:rPr>
              <a:t>In Latin America &amp; the Caribbean</a:t>
            </a:r>
            <a:r>
              <a:rPr lang="en-US" sz="1800">
                <a:ea typeface="Times New Roman" panose="02020603050405020304" pitchFamily="18" charset="0"/>
              </a:rPr>
              <a:t>, where there has been no progress in the past decade, </a:t>
            </a:r>
            <a:r>
              <a:rPr lang="en-US" sz="1800" b="1">
                <a:solidFill>
                  <a:srgbClr val="FF0000"/>
                </a:solidFill>
                <a:ea typeface="Times New Roman" panose="02020603050405020304" pitchFamily="18" charset="0"/>
              </a:rPr>
              <a:t>the stagnation must be overcome to bring the region on track towards elimination</a:t>
            </a:r>
            <a:r>
              <a:rPr lang="en-US" sz="1800">
                <a:solidFill>
                  <a:srgbClr val="FF0000"/>
                </a:solidFill>
                <a:ea typeface="Times New Roman" panose="02020603050405020304" pitchFamily="18" charset="0"/>
              </a:rPr>
              <a:t>.</a:t>
            </a:r>
          </a:p>
        </p:txBody>
      </p:sp>
      <p:sp>
        <p:nvSpPr>
          <p:cNvPr id="6" name="Title 1">
            <a:extLst>
              <a:ext uri="{FF2B5EF4-FFF2-40B4-BE49-F238E27FC236}">
                <a16:creationId xmlns:a16="http://schemas.microsoft.com/office/drawing/2014/main" id="{2C5BAA50-59DA-4BEF-9025-983DC7BD9ACD}"/>
              </a:ext>
            </a:extLst>
          </p:cNvPr>
          <p:cNvSpPr txBox="1">
            <a:spLocks/>
          </p:cNvSpPr>
          <p:nvPr/>
        </p:nvSpPr>
        <p:spPr>
          <a:xfrm>
            <a:off x="5181600" y="188642"/>
            <a:ext cx="4650368" cy="100811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700" b="1">
                <a:solidFill>
                  <a:srgbClr val="0070C0"/>
                </a:solidFill>
                <a:latin typeface="Calibri" panose="020F0502020204030204" pitchFamily="34" charset="0"/>
                <a:ea typeface="Calibri" panose="020F0502020204030204" pitchFamily="34" charset="0"/>
                <a:cs typeface="Times New Roman" panose="02020603050405020304" pitchFamily="18" charset="0"/>
              </a:rPr>
              <a:t>3/3</a:t>
            </a:r>
            <a:r>
              <a:rPr lang="en-GB" sz="2700" b="1">
                <a:solidFill>
                  <a:prstClr val="black"/>
                </a:solidFill>
                <a:latin typeface="Calibri" panose="020F0502020204030204" pitchFamily="34" charset="0"/>
                <a:ea typeface="Calibri" panose="020F0502020204030204" pitchFamily="34" charset="0"/>
                <a:cs typeface="Times New Roman" panose="02020603050405020304" pitchFamily="18" charset="0"/>
              </a:rPr>
              <a:t> Child Marriage</a:t>
            </a:r>
            <a:endParaRPr lang="en-US" sz="2700" b="1">
              <a:solidFill>
                <a:prstClr val="black"/>
              </a:solidFill>
              <a:latin typeface="Calibri Light" panose="020F0302020204030204"/>
            </a:endParaRPr>
          </a:p>
        </p:txBody>
      </p:sp>
    </p:spTree>
    <p:extLst>
      <p:ext uri="{BB962C8B-B14F-4D97-AF65-F5344CB8AC3E}">
        <p14:creationId xmlns:p14="http://schemas.microsoft.com/office/powerpoint/2010/main" val="50864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2FBCE-710B-2175-DAD3-DA7DA2A7D885}"/>
              </a:ext>
            </a:extLst>
          </p:cNvPr>
          <p:cNvSpPr>
            <a:spLocks noGrp="1"/>
          </p:cNvSpPr>
          <p:nvPr>
            <p:ph type="title"/>
          </p:nvPr>
        </p:nvSpPr>
        <p:spPr>
          <a:xfrm>
            <a:off x="2152651" y="1392234"/>
            <a:ext cx="2790411" cy="4073532"/>
          </a:xfrm>
        </p:spPr>
        <p:txBody>
          <a:bodyPr>
            <a:normAutofit/>
          </a:bodyPr>
          <a:lstStyle/>
          <a:p>
            <a:r>
              <a:rPr lang="en-GB" sz="2400">
                <a:latin typeface="Calibri" panose="020F0502020204030204" pitchFamily="34" charset="0"/>
                <a:ea typeface="Calibri" panose="020F0502020204030204" pitchFamily="34" charset="0"/>
                <a:cs typeface="Times New Roman" panose="02020603050405020304" pitchFamily="18" charset="0"/>
              </a:rPr>
              <a:t>Tangible progress has been made in improving ASRH outcomes, although progress has been slow &amp; uneven. </a:t>
            </a:r>
            <a:br>
              <a:rPr lang="en-GB" sz="2400">
                <a:latin typeface="Calibri" panose="020F0502020204030204" pitchFamily="34" charset="0"/>
                <a:ea typeface="Calibri" panose="020F0502020204030204" pitchFamily="34" charset="0"/>
                <a:cs typeface="Times New Roman" panose="02020603050405020304" pitchFamily="18" charset="0"/>
              </a:rPr>
            </a:br>
            <a:endParaRPr lang="en-US" sz="2400"/>
          </a:p>
        </p:txBody>
      </p:sp>
      <p:sp>
        <p:nvSpPr>
          <p:cNvPr id="3" name="Content Placeholder 2">
            <a:extLst>
              <a:ext uri="{FF2B5EF4-FFF2-40B4-BE49-F238E27FC236}">
                <a16:creationId xmlns:a16="http://schemas.microsoft.com/office/drawing/2014/main" id="{A05614D4-D8A9-86EE-6DEB-80B098159933}"/>
              </a:ext>
            </a:extLst>
          </p:cNvPr>
          <p:cNvSpPr>
            <a:spLocks noGrp="1"/>
          </p:cNvSpPr>
          <p:nvPr>
            <p:ph idx="1"/>
          </p:nvPr>
        </p:nvSpPr>
        <p:spPr>
          <a:xfrm>
            <a:off x="5019676" y="1712015"/>
            <a:ext cx="5419724" cy="4222060"/>
          </a:xfrm>
        </p:spPr>
        <p:txBody>
          <a:bodyPr anchor="ctr">
            <a:normAutofit fontScale="92500" lnSpcReduction="20000"/>
          </a:bodyPr>
          <a:lstStyle/>
          <a:p>
            <a:pPr marL="0" indent="0">
              <a:spcBef>
                <a:spcPts val="0"/>
              </a:spcBef>
              <a:buNone/>
            </a:pPr>
            <a:endParaRPr lang="en-GB">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i="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Compared to their peers, ten years ago: </a:t>
            </a:r>
            <a:endParaRPr lang="en-US" i="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Wingdings" pitchFamily="2" charset="2"/>
              <a:buChar char="ü"/>
            </a:pPr>
            <a:r>
              <a:rPr lang="en-GB">
                <a:effectLst/>
                <a:latin typeface="Calibri" panose="020F0502020204030204" pitchFamily="34" charset="0"/>
                <a:ea typeface="Calibri" panose="020F0502020204030204" pitchFamily="34" charset="0"/>
                <a:cs typeface="Times New Roman" panose="02020603050405020304" pitchFamily="18" charset="0"/>
              </a:rPr>
              <a:t>Girls are less likely to become mothers before 18</a:t>
            </a:r>
          </a:p>
          <a:p>
            <a:pPr lvl="1">
              <a:spcBef>
                <a:spcPts val="0"/>
              </a:spcBef>
              <a:buFont typeface="Wingdings" pitchFamily="2" charset="2"/>
              <a:buChar char="ü"/>
            </a:pPr>
            <a:r>
              <a:rPr lang="en-GB">
                <a:effectLst/>
                <a:latin typeface="Calibri" panose="020F0502020204030204" pitchFamily="34" charset="0"/>
                <a:ea typeface="Calibri" panose="020F0502020204030204" pitchFamily="34" charset="0"/>
                <a:cs typeface="Times New Roman" panose="02020603050405020304" pitchFamily="18" charset="0"/>
              </a:rPr>
              <a:t>They are more likely to use modern contraceptive methods</a:t>
            </a:r>
          </a:p>
          <a:p>
            <a:pPr lvl="1">
              <a:spcBef>
                <a:spcPts val="0"/>
              </a:spcBef>
              <a:buFont typeface="Wingdings" pitchFamily="2" charset="2"/>
              <a:buChar char="ü"/>
            </a:pPr>
            <a:r>
              <a:rPr lang="en-GB">
                <a:latin typeface="Calibri" panose="020F0502020204030204" pitchFamily="34" charset="0"/>
                <a:ea typeface="Calibri" panose="020F0502020204030204" pitchFamily="34" charset="0"/>
                <a:cs typeface="Times New Roman" panose="02020603050405020304" pitchFamily="18" charset="0"/>
              </a:rPr>
              <a:t>They are less likely to be married before 18, and even before 15</a:t>
            </a:r>
          </a:p>
          <a:p>
            <a:pPr lvl="1">
              <a:spcBef>
                <a:spcPts val="0"/>
              </a:spcBef>
              <a:buFont typeface="Wingdings" pitchFamily="2" charset="2"/>
              <a:buChar char="ü"/>
            </a:pPr>
            <a:r>
              <a:rPr lang="en-GB">
                <a:effectLst/>
                <a:latin typeface="Calibri" panose="020F0502020204030204" pitchFamily="34" charset="0"/>
                <a:ea typeface="Calibri" panose="020F0502020204030204" pitchFamily="34" charset="0"/>
                <a:cs typeface="Times New Roman" panose="02020603050405020304" pitchFamily="18" charset="0"/>
              </a:rPr>
              <a:t>Both </a:t>
            </a:r>
            <a:r>
              <a:rPr lang="en-GB">
                <a:latin typeface="Calibri" panose="020F0502020204030204" pitchFamily="34" charset="0"/>
                <a:ea typeface="Calibri" panose="020F0502020204030204" pitchFamily="34" charset="0"/>
                <a:cs typeface="Times New Roman" panose="02020603050405020304" pitchFamily="18" charset="0"/>
              </a:rPr>
              <a:t>girls &amp; boys are less likely to be infected with HIV, and to die of HIV-related causes </a:t>
            </a:r>
          </a:p>
          <a:p>
            <a:pPr lvl="1">
              <a:spcBef>
                <a:spcPts val="0"/>
              </a:spcBef>
              <a:buFont typeface="Wingdings" pitchFamily="2" charset="2"/>
              <a:buChar char="ü"/>
            </a:pPr>
            <a:r>
              <a:rPr lang="en-GB">
                <a:latin typeface="Calibri" panose="020F0502020204030204" pitchFamily="34" charset="0"/>
                <a:ea typeface="Calibri" panose="020F0502020204030204" pitchFamily="34" charset="0"/>
                <a:cs typeface="Times New Roman" panose="02020603050405020304" pitchFamily="18" charset="0"/>
              </a:rPr>
              <a:t>They are more likely to use condoms for sex with a non-married partner</a:t>
            </a:r>
          </a:p>
          <a:p>
            <a:pPr lvl="1">
              <a:spcBef>
                <a:spcPts val="0"/>
              </a:spcBef>
              <a:buFont typeface="Wingdings" pitchFamily="2" charset="2"/>
              <a:buChar char="ü"/>
            </a:pPr>
            <a:r>
              <a:rPr lang="en-GB">
                <a:latin typeface="Calibri" panose="020F0502020204030204" pitchFamily="34" charset="0"/>
                <a:ea typeface="Calibri" panose="020F0502020204030204" pitchFamily="34" charset="0"/>
                <a:cs typeface="Times New Roman" panose="02020603050405020304" pitchFamily="18" charset="0"/>
              </a:rPr>
              <a:t>Those who have HIV are more likely to be on anti-retroviral medication</a:t>
            </a:r>
          </a:p>
          <a:p>
            <a:pPr lvl="1">
              <a:spcBef>
                <a:spcPts val="0"/>
              </a:spcBef>
              <a:buFont typeface="Wingdings" pitchFamily="2" charset="2"/>
              <a:buChar char="ü"/>
            </a:pPr>
            <a:r>
              <a:rPr lang="en-GB">
                <a:effectLst/>
                <a:latin typeface="Calibri" panose="020F0502020204030204" pitchFamily="34" charset="0"/>
                <a:ea typeface="Calibri" panose="020F0502020204030204" pitchFamily="34" charset="0"/>
                <a:cs typeface="Times New Roman" panose="02020603050405020304" pitchFamily="18" charset="0"/>
              </a:rPr>
              <a:t>They are less l</a:t>
            </a:r>
            <a:r>
              <a:rPr lang="en-GB">
                <a:latin typeface="Calibri" panose="020F0502020204030204" pitchFamily="34" charset="0"/>
                <a:ea typeface="Calibri" panose="020F0502020204030204" pitchFamily="34" charset="0"/>
                <a:cs typeface="Times New Roman" panose="02020603050405020304" pitchFamily="18" charset="0"/>
              </a:rPr>
              <a:t>ikely to experience female genital mutilation</a:t>
            </a:r>
          </a:p>
          <a:p>
            <a:pPr lvl="1">
              <a:spcBef>
                <a:spcPts val="0"/>
              </a:spcBef>
              <a:buFont typeface="Wingdings" pitchFamily="2" charset="2"/>
              <a:buChar char="ü"/>
            </a:pPr>
            <a:r>
              <a:rPr lang="en-GB">
                <a:effectLst/>
                <a:latin typeface="Calibri" panose="020F0502020204030204" pitchFamily="34" charset="0"/>
                <a:ea typeface="Calibri" panose="020F0502020204030204" pitchFamily="34" charset="0"/>
                <a:cs typeface="Times New Roman" panose="02020603050405020304" pitchFamily="18" charset="0"/>
              </a:rPr>
              <a:t>They are more likely to receive Human Papilloma Virus vaccination &amp; so less likely to develop cervical cancer in the years ahead.</a:t>
            </a:r>
          </a:p>
          <a:p>
            <a:pPr marL="342900" lvl="1" indent="0">
              <a:spcBef>
                <a:spcPts val="0"/>
              </a:spcBef>
              <a:buNone/>
            </a:pPr>
            <a:endParaRPr lang="en-GB">
              <a:latin typeface="Calibri" panose="020F0502020204030204" pitchFamily="34" charset="0"/>
              <a:ea typeface="Calibri" panose="020F0502020204030204" pitchFamily="34" charset="0"/>
              <a:cs typeface="Times New Roman" panose="02020603050405020304" pitchFamily="18" charset="0"/>
            </a:endParaRPr>
          </a:p>
          <a:p>
            <a:pPr marL="342900" lvl="1" indent="0">
              <a:spcBef>
                <a:spcPts val="0"/>
              </a:spcBef>
              <a:buNone/>
            </a:pPr>
            <a:r>
              <a:rPr lang="en-GB">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While it is true that progress is slow &amp; uneven, it is happening. That is undeniable. </a:t>
            </a:r>
            <a:endParaRPr lang="en-US">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Wingdings" pitchFamily="2" charset="2"/>
              <a:buChar char="ü"/>
            </a:pPr>
            <a:endParaRPr lang="en-US">
              <a:effectLst/>
              <a:latin typeface="Times New Roman" panose="02020603050405020304" pitchFamily="18" charset="0"/>
              <a:ea typeface="Times New Roman" panose="02020603050405020304" pitchFamily="18" charset="0"/>
            </a:endParaRPr>
          </a:p>
          <a:p>
            <a:pPr marL="342900" lvl="1" indent="0">
              <a:spcBef>
                <a:spcPts val="0"/>
              </a:spcBef>
              <a:buNone/>
            </a:pPr>
            <a:endParaRPr lang="en-US" sz="2700">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4979F375-B854-44F7-A595-D6721F697CE9}"/>
              </a:ext>
            </a:extLst>
          </p:cNvPr>
          <p:cNvSpPr txBox="1"/>
          <p:nvPr/>
        </p:nvSpPr>
        <p:spPr>
          <a:xfrm>
            <a:off x="7825408" y="1175304"/>
            <a:ext cx="2613992" cy="507831"/>
          </a:xfrm>
          <a:prstGeom prst="rect">
            <a:avLst/>
          </a:prstGeom>
          <a:solidFill>
            <a:schemeClr val="tx1"/>
          </a:solidFill>
        </p:spPr>
        <p:txBody>
          <a:bodyPr wrap="square" rtlCol="0">
            <a:spAutoFit/>
          </a:bodyPr>
          <a:lstStyle/>
          <a:p>
            <a:pPr defTabSz="685800">
              <a:defRPr/>
            </a:pPr>
            <a:r>
              <a:rPr lang="en-US" sz="2700" b="1">
                <a:solidFill>
                  <a:prstClr val="white"/>
                </a:solidFill>
                <a:latin typeface="Calibri" panose="020F0502020204030204"/>
              </a:rPr>
              <a:t>Conclusions 1/2</a:t>
            </a:r>
          </a:p>
        </p:txBody>
      </p:sp>
    </p:spTree>
    <p:extLst>
      <p:ext uri="{BB962C8B-B14F-4D97-AF65-F5344CB8AC3E}">
        <p14:creationId xmlns:p14="http://schemas.microsoft.com/office/powerpoint/2010/main" val="378610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2FBCE-710B-2175-DAD3-DA7DA2A7D885}"/>
              </a:ext>
            </a:extLst>
          </p:cNvPr>
          <p:cNvSpPr>
            <a:spLocks noGrp="1"/>
          </p:cNvSpPr>
          <p:nvPr>
            <p:ph type="title"/>
          </p:nvPr>
        </p:nvSpPr>
        <p:spPr>
          <a:xfrm>
            <a:off x="2152650" y="1392234"/>
            <a:ext cx="3028950" cy="4073532"/>
          </a:xfrm>
        </p:spPr>
        <p:txBody>
          <a:bodyPr>
            <a:normAutofit/>
          </a:bodyPr>
          <a:lstStyle/>
          <a:p>
            <a:r>
              <a:rPr lang="en-GB">
                <a:latin typeface="Calibri" panose="020F0502020204030204" pitchFamily="34" charset="0"/>
                <a:ea typeface="Calibri" panose="020F0502020204030204" pitchFamily="34" charset="0"/>
                <a:cs typeface="Times New Roman" panose="02020603050405020304" pitchFamily="18" charset="0"/>
              </a:rPr>
              <a:t>There are sound reasons for sharing data on trends in progress. </a:t>
            </a:r>
            <a:endParaRPr lang="en-US"/>
          </a:p>
        </p:txBody>
      </p:sp>
      <p:sp>
        <p:nvSpPr>
          <p:cNvPr id="3" name="Content Placeholder 2">
            <a:extLst>
              <a:ext uri="{FF2B5EF4-FFF2-40B4-BE49-F238E27FC236}">
                <a16:creationId xmlns:a16="http://schemas.microsoft.com/office/drawing/2014/main" id="{A05614D4-D8A9-86EE-6DEB-80B098159933}"/>
              </a:ext>
            </a:extLst>
          </p:cNvPr>
          <p:cNvSpPr>
            <a:spLocks noGrp="1"/>
          </p:cNvSpPr>
          <p:nvPr>
            <p:ph idx="1"/>
          </p:nvPr>
        </p:nvSpPr>
        <p:spPr>
          <a:xfrm>
            <a:off x="5092148" y="1930677"/>
            <a:ext cx="5347252" cy="4003399"/>
          </a:xfrm>
        </p:spPr>
        <p:txBody>
          <a:bodyPr anchor="ctr">
            <a:normAutofit/>
          </a:bodyPr>
          <a:lstStyle/>
          <a:p>
            <a:pPr marL="0" indent="0">
              <a:spcBef>
                <a:spcPts val="0"/>
              </a:spcBef>
              <a:buNone/>
            </a:pPr>
            <a:endParaRPr lang="en-GB">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Wingdings" pitchFamily="2" charset="2"/>
              <a:buChar char="ü"/>
            </a:pPr>
            <a:r>
              <a:rPr lang="en-GB">
                <a:effectLst/>
                <a:latin typeface="Calibri" panose="020F0502020204030204" pitchFamily="34" charset="0"/>
                <a:ea typeface="Calibri" panose="020F0502020204030204" pitchFamily="34" charset="0"/>
                <a:cs typeface="Times New Roman" panose="02020603050405020304" pitchFamily="18" charset="0"/>
              </a:rPr>
              <a:t>It communicates to all those working in </a:t>
            </a:r>
            <a:r>
              <a:rPr lang="en-GB">
                <a:latin typeface="Calibri" panose="020F0502020204030204" pitchFamily="34" charset="0"/>
                <a:ea typeface="Calibri" panose="020F0502020204030204" pitchFamily="34" charset="0"/>
                <a:cs typeface="Times New Roman" panose="02020603050405020304" pitchFamily="18" charset="0"/>
              </a:rPr>
              <a:t>&amp; supporting ASRH programmes </a:t>
            </a:r>
            <a:r>
              <a:rPr lang="en-GB">
                <a:solidFill>
                  <a:srgbClr val="00B050"/>
                </a:solidFill>
                <a:latin typeface="Calibri" panose="020F0502020204030204" pitchFamily="34" charset="0"/>
                <a:ea typeface="Calibri" panose="020F0502020204030204" pitchFamily="34" charset="0"/>
                <a:cs typeface="Times New Roman" panose="02020603050405020304" pitchFamily="18" charset="0"/>
              </a:rPr>
              <a:t>that progress has been made with investment &amp; effort, &amp; that further progress can be made. </a:t>
            </a:r>
          </a:p>
          <a:p>
            <a:pPr lvl="1">
              <a:spcBef>
                <a:spcPts val="0"/>
              </a:spcBef>
              <a:buFont typeface="Wingdings" pitchFamily="2" charset="2"/>
              <a:buChar char="ü"/>
            </a:pPr>
            <a:r>
              <a:rPr lang="en-GB">
                <a:effectLst/>
                <a:latin typeface="Calibri" panose="020F0502020204030204" pitchFamily="34" charset="0"/>
                <a:ea typeface="Calibri" panose="020F0502020204030204" pitchFamily="34" charset="0"/>
                <a:cs typeface="Times New Roman" panose="02020603050405020304" pitchFamily="18" charset="0"/>
              </a:rPr>
              <a:t>It points to which </a:t>
            </a:r>
            <a:r>
              <a:rPr lang="en-GB">
                <a:latin typeface="Calibri" panose="020F0502020204030204" pitchFamily="34" charset="0"/>
                <a:ea typeface="Calibri" panose="020F0502020204030204" pitchFamily="34" charset="0"/>
                <a:cs typeface="Times New Roman" panose="02020603050405020304" pitchFamily="18" charset="0"/>
              </a:rPr>
              <a:t>geographic areas &amp; population groups of adolescents </a:t>
            </a:r>
            <a:r>
              <a:rPr lang="en-GB">
                <a:solidFill>
                  <a:srgbClr val="00B050"/>
                </a:solidFill>
                <a:latin typeface="Calibri" panose="020F0502020204030204" pitchFamily="34" charset="0"/>
                <a:ea typeface="Calibri" panose="020F0502020204030204" pitchFamily="34" charset="0"/>
                <a:cs typeface="Times New Roman" panose="02020603050405020304" pitchFamily="18" charset="0"/>
              </a:rPr>
              <a:t>have benefited from this progress</a:t>
            </a:r>
            <a:r>
              <a:rPr lang="en-GB">
                <a:latin typeface="Calibri" panose="020F0502020204030204" pitchFamily="34" charset="0"/>
                <a:ea typeface="Calibri" panose="020F0502020204030204" pitchFamily="34" charset="0"/>
                <a:cs typeface="Times New Roman" panose="02020603050405020304" pitchFamily="18" charset="0"/>
              </a:rPr>
              <a:t> &amp; </a:t>
            </a:r>
            <a:r>
              <a:rPr lang="en-GB">
                <a:solidFill>
                  <a:srgbClr val="FF0000"/>
                </a:solidFill>
                <a:latin typeface="Calibri" panose="020F0502020204030204" pitchFamily="34" charset="0"/>
                <a:ea typeface="Calibri" panose="020F0502020204030204" pitchFamily="34" charset="0"/>
                <a:cs typeface="Times New Roman" panose="02020603050405020304" pitchFamily="18" charset="0"/>
              </a:rPr>
              <a:t>which ones have been left behind</a:t>
            </a:r>
            <a:r>
              <a:rPr lang="en-GB">
                <a:latin typeface="Calibri" panose="020F0502020204030204" pitchFamily="34" charset="0"/>
                <a:ea typeface="Calibri" panose="020F0502020204030204" pitchFamily="34" charset="0"/>
                <a:cs typeface="Times New Roman" panose="02020603050405020304" pitchFamily="18" charset="0"/>
              </a:rPr>
              <a:t>. It also begins to answer the why this has happened, which can inform further action.</a:t>
            </a:r>
          </a:p>
          <a:p>
            <a:pPr lvl="1">
              <a:spcBef>
                <a:spcPts val="0"/>
              </a:spcBef>
              <a:buFont typeface="Wingdings" pitchFamily="2" charset="2"/>
              <a:buChar char="ü"/>
            </a:pPr>
            <a:r>
              <a:rPr lang="en-GB">
                <a:effectLst/>
                <a:latin typeface="Calibri" panose="020F0502020204030204" pitchFamily="34" charset="0"/>
                <a:ea typeface="Calibri" panose="020F0502020204030204" pitchFamily="34" charset="0"/>
                <a:cs typeface="Times New Roman" panose="02020603050405020304" pitchFamily="18" charset="0"/>
              </a:rPr>
              <a:t>It points to </a:t>
            </a:r>
            <a:r>
              <a:rPr lang="en-GB">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the expertise that has been built up in the ASRH field over 25+ years that be put to good use </a:t>
            </a:r>
            <a:r>
              <a:rPr lang="en-GB">
                <a:effectLst/>
                <a:latin typeface="Calibri" panose="020F0502020204030204" pitchFamily="34" charset="0"/>
                <a:ea typeface="Calibri" panose="020F0502020204030204" pitchFamily="34" charset="0"/>
                <a:cs typeface="Times New Roman" panose="02020603050405020304" pitchFamily="18" charset="0"/>
              </a:rPr>
              <a:t>e.g., us</a:t>
            </a:r>
            <a:r>
              <a:rPr lang="en-GB">
                <a:latin typeface="Calibri" panose="020F0502020204030204" pitchFamily="34" charset="0"/>
                <a:ea typeface="Calibri" panose="020F0502020204030204" pitchFamily="34" charset="0"/>
                <a:cs typeface="Times New Roman" panose="02020603050405020304" pitchFamily="18" charset="0"/>
              </a:rPr>
              <a:t>ing expertise in contraceptive counselling to provide mental health detection, diagnosis &amp; care.</a:t>
            </a:r>
          </a:p>
          <a:p>
            <a:pPr>
              <a:spcBef>
                <a:spcPts val="0"/>
              </a:spcBef>
              <a:buFont typeface="Wingdings" pitchFamily="2" charset="2"/>
              <a:buChar char="ü"/>
            </a:pPr>
            <a:endParaRPr lang="en-US">
              <a:effectLst/>
              <a:latin typeface="Times New Roman" panose="02020603050405020304" pitchFamily="18" charset="0"/>
              <a:ea typeface="Times New Roman" panose="02020603050405020304" pitchFamily="18" charset="0"/>
            </a:endParaRPr>
          </a:p>
          <a:p>
            <a:pPr marL="342900" lvl="1" indent="0">
              <a:spcBef>
                <a:spcPts val="0"/>
              </a:spcBef>
              <a:buNone/>
            </a:pPr>
            <a:endParaRPr lang="en-US" sz="270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8F8EAEDE-8032-4F54-8E95-80179B143C3E}"/>
              </a:ext>
            </a:extLst>
          </p:cNvPr>
          <p:cNvSpPr txBox="1"/>
          <p:nvPr/>
        </p:nvSpPr>
        <p:spPr>
          <a:xfrm>
            <a:off x="7825408" y="1175304"/>
            <a:ext cx="2613992" cy="507831"/>
          </a:xfrm>
          <a:prstGeom prst="rect">
            <a:avLst/>
          </a:prstGeom>
          <a:solidFill>
            <a:schemeClr val="tx1"/>
          </a:solidFill>
        </p:spPr>
        <p:txBody>
          <a:bodyPr wrap="square" rtlCol="0">
            <a:spAutoFit/>
          </a:bodyPr>
          <a:lstStyle/>
          <a:p>
            <a:pPr defTabSz="685800">
              <a:defRPr/>
            </a:pPr>
            <a:r>
              <a:rPr lang="en-US" sz="2700" b="1">
                <a:solidFill>
                  <a:prstClr val="white"/>
                </a:solidFill>
                <a:latin typeface="Calibri" panose="020F0502020204030204"/>
              </a:rPr>
              <a:t>Conclusions 2/2</a:t>
            </a:r>
          </a:p>
        </p:txBody>
      </p:sp>
    </p:spTree>
    <p:extLst>
      <p:ext uri="{BB962C8B-B14F-4D97-AF65-F5344CB8AC3E}">
        <p14:creationId xmlns:p14="http://schemas.microsoft.com/office/powerpoint/2010/main" val="4219695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new logo - Presentation TEMPLATE 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UNICEF">
  <a:themeElements>
    <a:clrScheme name="Hyperlink 1">
      <a:dk1>
        <a:srgbClr val="000000"/>
      </a:dk1>
      <a:lt1>
        <a:srgbClr val="FFFFFF"/>
      </a:lt1>
      <a:dk2>
        <a:srgbClr val="00AEEF"/>
      </a:dk2>
      <a:lt2>
        <a:srgbClr val="FFFFFF"/>
      </a:lt2>
      <a:accent1>
        <a:srgbClr val="00AEEF"/>
      </a:accent1>
      <a:accent2>
        <a:srgbClr val="D8D1CA"/>
      </a:accent2>
      <a:accent3>
        <a:srgbClr val="A5A5A5"/>
      </a:accent3>
      <a:accent4>
        <a:srgbClr val="777779"/>
      </a:accent4>
      <a:accent5>
        <a:srgbClr val="777779"/>
      </a:accent5>
      <a:accent6>
        <a:srgbClr val="777779"/>
      </a:accent6>
      <a:hlink>
        <a:srgbClr val="FEFFFF"/>
      </a:hlink>
      <a:folHlink>
        <a:srgbClr val="7777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id="{DC7E091F-5C61-164F-91C7-2F09F2954CB8}" vid="{C41438D2-28A2-DE4E-ADFC-EB271601B2D1}"/>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b8fe03-0a70-457d-be20-bb98c727e22e">
      <Terms xmlns="http://schemas.microsoft.com/office/infopath/2007/PartnerControls"/>
    </lcf76f155ced4ddcb4097134ff3c332f>
    <TaxCatchAll xmlns="375af5b2-8cea-45d5-b184-d6c522a311a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8" ma:contentTypeDescription="Create a new document." ma:contentTypeScope="" ma:versionID="721d43f2fcc71d37938db1a8a337c7fa">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4e1067f70a9ce361aadffcafa07eeeaf"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0f924-55cd-4741-8fd0-29141ff024c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ce5c2b9-6574-42c6-8602-888743f17b97}" ma:internalName="TaxCatchAll" ma:showField="CatchAllData" ma:web="375af5b2-8cea-45d5-b184-d6c522a311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D75BBD-7736-4528-BAA2-20B3EAA96BAF}">
  <ds:schemaRefs>
    <ds:schemaRef ds:uri="375af5b2-8cea-45d5-b184-d6c522a311ad"/>
    <ds:schemaRef ds:uri="deb8fe03-0a70-457d-be20-bb98c727e22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B895DED-DA88-4FF3-8A64-12C6C737A971}">
  <ds:schemaRefs>
    <ds:schemaRef ds:uri="375af5b2-8cea-45d5-b184-d6c522a311ad"/>
    <ds:schemaRef ds:uri="deb8fe03-0a70-457d-be20-bb98c727e2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B7C6BD-3D08-46F7-A103-54808F51D9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64</Slides>
  <Notes>38</Notes>
  <HiddenSlides>0</HiddenSlides>
  <ScaleCrop>false</ScaleCrop>
  <HeadingPairs>
    <vt:vector size="4" baseType="variant">
      <vt:variant>
        <vt:lpstr>Theme</vt:lpstr>
      </vt:variant>
      <vt:variant>
        <vt:i4>9</vt:i4>
      </vt:variant>
      <vt:variant>
        <vt:lpstr>Slide Titles</vt:lpstr>
      </vt:variant>
      <vt:variant>
        <vt:i4>64</vt:i4>
      </vt:variant>
    </vt:vector>
  </HeadingPairs>
  <TitlesOfParts>
    <vt:vector size="73" baseType="lpstr">
      <vt:lpstr>Office Theme</vt:lpstr>
      <vt:lpstr>1_Office Theme</vt:lpstr>
      <vt:lpstr>2_office theme</vt:lpstr>
      <vt:lpstr>Slate</vt:lpstr>
      <vt:lpstr>3_Office Theme</vt:lpstr>
      <vt:lpstr>new logo - Presentation TEMPLATE 2014</vt:lpstr>
      <vt:lpstr>UNICEF</vt:lpstr>
      <vt:lpstr>4_Office Theme</vt:lpstr>
      <vt:lpstr>5_Office Theme</vt:lpstr>
      <vt:lpstr>PowerPoint Presentation</vt:lpstr>
      <vt:lpstr>Learning from this year’s evidence reviews: Progress, gaps, and priorities on child marriage</vt:lpstr>
      <vt:lpstr>Agenda</vt:lpstr>
      <vt:lpstr>Progress and Unfinished business in Adolescent Sexual and Reproductive Health (ASRH)</vt:lpstr>
      <vt:lpstr>1/3 Child Marriage</vt:lpstr>
      <vt:lpstr>2/3 Child Marriage</vt:lpstr>
      <vt:lpstr>Unfinished Business in child marriage</vt:lpstr>
      <vt:lpstr>Tangible progress has been made in improving ASRH outcomes, although progress has been slow &amp; uneven.  </vt:lpstr>
      <vt:lpstr>There are sound reasons for sharing data on trends in progress. </vt:lpstr>
      <vt:lpstr>The current WHO guidelines</vt:lpstr>
      <vt:lpstr>Rationale for updating the guidelines</vt:lpstr>
      <vt:lpstr>Rationale for the selective update </vt:lpstr>
      <vt:lpstr>WHO guideline’s development process</vt:lpstr>
      <vt:lpstr>Speakers</vt:lpstr>
      <vt:lpstr>Systematic Review Results on Child Marriage</vt:lpstr>
      <vt:lpstr>METHODS AND SUMMARY OF EVIDENCE</vt:lpstr>
      <vt:lpstr>GEOGRAPHIC BREAKDOWN OF INCLUDED STUDIES</vt:lpstr>
      <vt:lpstr>STUDY IDENTIFICATION</vt:lpstr>
      <vt:lpstr>STEP-BY-STEP METHODOLOGY</vt:lpstr>
      <vt:lpstr>NUMBER OF STUDIES</vt:lpstr>
      <vt:lpstr>INCLUDED STUDIES BY PICO QUESTION</vt:lpstr>
      <vt:lpstr>OVERALL SUMMARY OF EVIDENCE</vt:lpstr>
      <vt:lpstr>PICO QUESTION 4</vt:lpstr>
      <vt:lpstr>PICO 4: KEY FINDINGS</vt:lpstr>
      <vt:lpstr>PICO 4: RECOMMENDATIONS FROM THE 2011 GUIDELINES</vt:lpstr>
      <vt:lpstr>PICO QUESTION 5</vt:lpstr>
      <vt:lpstr>PICO 5: KEY FINDINGS</vt:lpstr>
      <vt:lpstr>PICO 5: RECOMMENDATIONS FROM THE 2011 GUIDELINES</vt:lpstr>
      <vt:lpstr>PICO QUESTION 6</vt:lpstr>
      <vt:lpstr>PICO 6: KEY FINDINGS</vt:lpstr>
      <vt:lpstr>PICO 6: RECOMMENDATIONS FROM THE 2011 GUIDELINES</vt:lpstr>
      <vt:lpstr>CHILD MARRIAGE INTERVENTION STRATEGIES</vt:lpstr>
      <vt:lpstr>DRIVERS OF CHILD MARRIAGE</vt:lpstr>
      <vt:lpstr>Research recommendations</vt:lpstr>
      <vt:lpstr>PowerPoint Presentation</vt:lpstr>
      <vt:lpstr>ADAPT TO POLYCRISES AND MEGATRENDS</vt:lpstr>
      <vt:lpstr>PowerPoint Presentation</vt:lpstr>
      <vt:lpstr>PowerPoint Presentation</vt:lpstr>
      <vt:lpstr>Latest research from Bangladesh:  “A relatively small transfer not only significantly delays marriage for participating families but also delays marriage for women who live nearby but were ineligible for the transfer.”  </vt:lpstr>
      <vt:lpstr>PowerPoint Presentation</vt:lpstr>
      <vt:lpstr>PowerPoint Presentation</vt:lpstr>
      <vt:lpstr>PowerPoint Presentation</vt:lpstr>
      <vt:lpstr>PowerPoint Presentation</vt:lpstr>
      <vt:lpstr>PowerPoint Presentation</vt:lpstr>
      <vt:lpstr>PowerPoint Presentation</vt:lpstr>
      <vt:lpstr>For reflection...</vt:lpstr>
      <vt:lpstr>PowerPoint Presentation</vt:lpstr>
      <vt:lpstr>Gaps and priorities in the evidence on what works</vt:lpstr>
      <vt:lpstr>Highlighting two kinds of gaps</vt:lpstr>
      <vt:lpstr>Our database of CEFMU publications</vt:lpstr>
      <vt:lpstr>Headlines from Africa scoping review</vt:lpstr>
      <vt:lpstr>Gaps in distribution by country and intervention approach </vt:lpstr>
      <vt:lpstr>PowerPoint Presentation</vt:lpstr>
      <vt:lpstr>The evidence is expanding exponentially… but not in LAC</vt:lpstr>
      <vt:lpstr>PowerPoint Presentation</vt:lpstr>
      <vt:lpstr>The evidence is very concentrated in certain countries and skips others completely</vt:lpstr>
      <vt:lpstr>Evidence in the region is focused on documenting  CEFMU and less on responding  to it.</vt:lpstr>
      <vt:lpstr>The high prevalence of publications in English shows that many studies are being conducted by researchers outside the LAC region.</vt:lpstr>
      <vt:lpstr>PowerPoint Presentation</vt:lpstr>
      <vt:lpstr>Key takeaways and research priorities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Laia Surralles Solsona</dc:creator>
  <cp:revision>1</cp:revision>
  <dcterms:created xsi:type="dcterms:W3CDTF">2022-12-02T16:23:39Z</dcterms:created>
  <dcterms:modified xsi:type="dcterms:W3CDTF">2023-11-29T12:47:28Z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0x010100DBC617633D9DA1429FD18118B9918E27</vt:lpwstr>
  </property>
  <property fmtid="{D5CDD505-2E9C-101B-9397-08002B2CF9AE}" pid="3" name="MediaServiceImageTags">
    <vt:lpwstr/>
  </property>
</Properties>
</file>