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256" r:id="rId5"/>
    <p:sldId id="283" r:id="rId6"/>
    <p:sldId id="257" r:id="rId7"/>
    <p:sldId id="258"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5" r:id="rId31"/>
    <p:sldId id="281" r:id="rId32"/>
  </p:sldIdLst>
  <p:sldSz cx="12192000" cy="6858000"/>
  <p:notesSz cx="6858000" cy="9144000"/>
  <p:embeddedFontLst>
    <p:embeddedFont>
      <p:font typeface="Adelle Rg" panose="02000503060000020004" pitchFamily="50" charset="0"/>
      <p:regular r:id="rId34"/>
      <p:bold r:id="rId35"/>
      <p:italic r:id="rId36"/>
      <p:boldItalic r:id="rId37"/>
    </p:embeddedFont>
    <p:embeddedFont>
      <p:font typeface="Adelle SB" panose="02000503000000020004" pitchFamily="50" charset="0"/>
      <p:bold r:id="rId38"/>
      <p:boldItalic r:id="rId39"/>
    </p:embeddedFont>
    <p:embeddedFont>
      <p:font typeface="Platz" panose="020B0604000000000000"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2" roundtripDataSignature="AMtx7mgK0UH8rT2aKRi4FesakKJ/yw4v/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49140-2F8E-1ECE-A6B0-88BF4056720F}" name="Jacky Repila" initials="JR" userId="S::jacky.repila@girlsnotbrides.org::4ca51b3e-ab00-47a5-bd95-c10ac19393ad" providerId="AD"/>
  <p188:author id="{095C8F74-19E1-0DB9-E454-2A094035594F}" name="Jacky Repila" initials="JR" userId="S::Jacky.Repila@girlsnotbrides.org::4ca51b3e-ab00-47a5-bd95-c10ac19393ad" providerId="AD"/>
  <p188:author id="{91C81F7F-0B64-3927-76AE-1DFF81CED6CF}" name="Emma Sadd" initials="ES" userId="S::Emma.Sadd@girlsnotbrides.org::beaba22d-3bb8-46f6-b923-cd5867a2efac" providerId="AD"/>
  <p188:author id="{DA6A149F-36CC-4F5A-3B8B-20C25A9EA9B5}" name="Kat Watson" initials="KW" userId="70d8c19f359b8ac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048"/>
    <a:srgbClr val="AE4C90"/>
    <a:srgbClr val="66CBE1"/>
    <a:srgbClr val="DAA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AE473-FF0A-4653-8DCF-92DD419C214A}" v="6" dt="2024-02-26T15:04:34.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2"/>
    <p:restoredTop sz="90100"/>
  </p:normalViewPr>
  <p:slideViewPr>
    <p:cSldViewPr snapToGrid="0">
      <p:cViewPr varScale="1">
        <p:scale>
          <a:sx n="57" d="100"/>
          <a:sy n="57" d="100"/>
        </p:scale>
        <p:origin x="22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a Surralles Solsona" userId="5b079a50-c30e-426c-81c1-9a1baf43d982" providerId="ADAL" clId="{1BDAE473-FF0A-4653-8DCF-92DD419C214A}"/>
    <pc:docChg chg="undo custSel addSld delSld modSld">
      <pc:chgData name="Laia Surralles Solsona" userId="5b079a50-c30e-426c-81c1-9a1baf43d982" providerId="ADAL" clId="{1BDAE473-FF0A-4653-8DCF-92DD419C214A}" dt="2024-02-26T15:05:19.938" v="492" actId="1076"/>
      <pc:docMkLst>
        <pc:docMk/>
      </pc:docMkLst>
      <pc:sldChg chg="modSp mod">
        <pc:chgData name="Laia Surralles Solsona" userId="5b079a50-c30e-426c-81c1-9a1baf43d982" providerId="ADAL" clId="{1BDAE473-FF0A-4653-8DCF-92DD419C214A}" dt="2024-02-26T14:32:07.226" v="43" actId="1076"/>
        <pc:sldMkLst>
          <pc:docMk/>
          <pc:sldMk cId="0" sldId="256"/>
        </pc:sldMkLst>
        <pc:spChg chg="mod">
          <ac:chgData name="Laia Surralles Solsona" userId="5b079a50-c30e-426c-81c1-9a1baf43d982" providerId="ADAL" clId="{1BDAE473-FF0A-4653-8DCF-92DD419C214A}" dt="2024-02-26T14:32:07.226" v="43" actId="1076"/>
          <ac:spMkLst>
            <pc:docMk/>
            <pc:sldMk cId="0" sldId="256"/>
            <ac:spMk id="101" creationId="{00000000-0000-0000-0000-000000000000}"/>
          </ac:spMkLst>
        </pc:spChg>
      </pc:sldChg>
      <pc:sldChg chg="modSp mod">
        <pc:chgData name="Laia Surralles Solsona" userId="5b079a50-c30e-426c-81c1-9a1baf43d982" providerId="ADAL" clId="{1BDAE473-FF0A-4653-8DCF-92DD419C214A}" dt="2024-02-26T14:32:15.397" v="45" actId="255"/>
        <pc:sldMkLst>
          <pc:docMk/>
          <pc:sldMk cId="0" sldId="257"/>
        </pc:sldMkLst>
        <pc:spChg chg="mod">
          <ac:chgData name="Laia Surralles Solsona" userId="5b079a50-c30e-426c-81c1-9a1baf43d982" providerId="ADAL" clId="{1BDAE473-FF0A-4653-8DCF-92DD419C214A}" dt="2024-02-26T14:32:15.397" v="45" actId="255"/>
          <ac:spMkLst>
            <pc:docMk/>
            <pc:sldMk cId="0" sldId="257"/>
            <ac:spMk id="107" creationId="{00000000-0000-0000-0000-000000000000}"/>
          </ac:spMkLst>
        </pc:spChg>
      </pc:sldChg>
      <pc:sldChg chg="modSp mod">
        <pc:chgData name="Laia Surralles Solsona" userId="5b079a50-c30e-426c-81c1-9a1baf43d982" providerId="ADAL" clId="{1BDAE473-FF0A-4653-8DCF-92DD419C214A}" dt="2024-02-26T14:31:41.712" v="36" actId="255"/>
        <pc:sldMkLst>
          <pc:docMk/>
          <pc:sldMk cId="0" sldId="258"/>
        </pc:sldMkLst>
        <pc:spChg chg="mod">
          <ac:chgData name="Laia Surralles Solsona" userId="5b079a50-c30e-426c-81c1-9a1baf43d982" providerId="ADAL" clId="{1BDAE473-FF0A-4653-8DCF-92DD419C214A}" dt="2024-02-26T14:31:41.712" v="36" actId="255"/>
          <ac:spMkLst>
            <pc:docMk/>
            <pc:sldMk cId="0" sldId="258"/>
            <ac:spMk id="113" creationId="{00000000-0000-0000-0000-000000000000}"/>
          </ac:spMkLst>
        </pc:spChg>
      </pc:sldChg>
      <pc:sldChg chg="modSp mod">
        <pc:chgData name="Laia Surralles Solsona" userId="5b079a50-c30e-426c-81c1-9a1baf43d982" providerId="ADAL" clId="{1BDAE473-FF0A-4653-8DCF-92DD419C214A}" dt="2024-02-26T14:31:53.974" v="40" actId="1076"/>
        <pc:sldMkLst>
          <pc:docMk/>
          <pc:sldMk cId="0" sldId="259"/>
        </pc:sldMkLst>
        <pc:spChg chg="mod">
          <ac:chgData name="Laia Surralles Solsona" userId="5b079a50-c30e-426c-81c1-9a1baf43d982" providerId="ADAL" clId="{1BDAE473-FF0A-4653-8DCF-92DD419C214A}" dt="2024-02-26T14:31:53.974" v="40" actId="1076"/>
          <ac:spMkLst>
            <pc:docMk/>
            <pc:sldMk cId="0" sldId="259"/>
            <ac:spMk id="2" creationId="{A2E12133-DAF0-3E20-41D8-270B2E665C45}"/>
          </ac:spMkLst>
        </pc:spChg>
      </pc:sldChg>
      <pc:sldChg chg="modSp mod">
        <pc:chgData name="Laia Surralles Solsona" userId="5b079a50-c30e-426c-81c1-9a1baf43d982" providerId="ADAL" clId="{1BDAE473-FF0A-4653-8DCF-92DD419C214A}" dt="2024-02-26T14:32:30.867" v="48" actId="1076"/>
        <pc:sldMkLst>
          <pc:docMk/>
          <pc:sldMk cId="0" sldId="260"/>
        </pc:sldMkLst>
        <pc:spChg chg="mod">
          <ac:chgData name="Laia Surralles Solsona" userId="5b079a50-c30e-426c-81c1-9a1baf43d982" providerId="ADAL" clId="{1BDAE473-FF0A-4653-8DCF-92DD419C214A}" dt="2024-02-26T14:32:30.867" v="48" actId="1076"/>
          <ac:spMkLst>
            <pc:docMk/>
            <pc:sldMk cId="0" sldId="260"/>
            <ac:spMk id="147" creationId="{00000000-0000-0000-0000-000000000000}"/>
          </ac:spMkLst>
        </pc:spChg>
      </pc:sldChg>
      <pc:sldChg chg="modSp mod">
        <pc:chgData name="Laia Surralles Solsona" userId="5b079a50-c30e-426c-81c1-9a1baf43d982" providerId="ADAL" clId="{1BDAE473-FF0A-4653-8DCF-92DD419C214A}" dt="2024-02-26T14:35:48.587" v="87" actId="20577"/>
        <pc:sldMkLst>
          <pc:docMk/>
          <pc:sldMk cId="0" sldId="262"/>
        </pc:sldMkLst>
        <pc:spChg chg="mod">
          <ac:chgData name="Laia Surralles Solsona" userId="5b079a50-c30e-426c-81c1-9a1baf43d982" providerId="ADAL" clId="{1BDAE473-FF0A-4653-8DCF-92DD419C214A}" dt="2024-02-26T14:30:24.085" v="20" actId="14100"/>
          <ac:spMkLst>
            <pc:docMk/>
            <pc:sldMk cId="0" sldId="262"/>
            <ac:spMk id="2" creationId="{C512C449-0868-5886-4856-6ED5B1650A26}"/>
          </ac:spMkLst>
        </pc:spChg>
        <pc:spChg chg="mod">
          <ac:chgData name="Laia Surralles Solsona" userId="5b079a50-c30e-426c-81c1-9a1baf43d982" providerId="ADAL" clId="{1BDAE473-FF0A-4653-8DCF-92DD419C214A}" dt="2024-02-26T14:29:31.980" v="6" actId="1076"/>
          <ac:spMkLst>
            <pc:docMk/>
            <pc:sldMk cId="0" sldId="262"/>
            <ac:spMk id="159" creationId="{00000000-0000-0000-0000-000000000000}"/>
          </ac:spMkLst>
        </pc:spChg>
        <pc:spChg chg="mod">
          <ac:chgData name="Laia Surralles Solsona" userId="5b079a50-c30e-426c-81c1-9a1baf43d982" providerId="ADAL" clId="{1BDAE473-FF0A-4653-8DCF-92DD419C214A}" dt="2024-02-26T14:35:48.587" v="87" actId="20577"/>
          <ac:spMkLst>
            <pc:docMk/>
            <pc:sldMk cId="0" sldId="262"/>
            <ac:spMk id="160" creationId="{00000000-0000-0000-0000-000000000000}"/>
          </ac:spMkLst>
        </pc:spChg>
      </pc:sldChg>
      <pc:sldChg chg="modSp mod">
        <pc:chgData name="Laia Surralles Solsona" userId="5b079a50-c30e-426c-81c1-9a1baf43d982" providerId="ADAL" clId="{1BDAE473-FF0A-4653-8DCF-92DD419C214A}" dt="2024-02-26T14:34:58.401" v="84" actId="108"/>
        <pc:sldMkLst>
          <pc:docMk/>
          <pc:sldMk cId="0" sldId="263"/>
        </pc:sldMkLst>
        <pc:spChg chg="mod">
          <ac:chgData name="Laia Surralles Solsona" userId="5b079a50-c30e-426c-81c1-9a1baf43d982" providerId="ADAL" clId="{1BDAE473-FF0A-4653-8DCF-92DD419C214A}" dt="2024-02-26T14:32:48.962" v="53" actId="1076"/>
          <ac:spMkLst>
            <pc:docMk/>
            <pc:sldMk cId="0" sldId="263"/>
            <ac:spMk id="165" creationId="{00000000-0000-0000-0000-000000000000}"/>
          </ac:spMkLst>
        </pc:spChg>
        <pc:spChg chg="mod">
          <ac:chgData name="Laia Surralles Solsona" userId="5b079a50-c30e-426c-81c1-9a1baf43d982" providerId="ADAL" clId="{1BDAE473-FF0A-4653-8DCF-92DD419C214A}" dt="2024-02-26T14:34:58.401" v="84" actId="108"/>
          <ac:spMkLst>
            <pc:docMk/>
            <pc:sldMk cId="0" sldId="263"/>
            <ac:spMk id="166" creationId="{00000000-0000-0000-0000-000000000000}"/>
          </ac:spMkLst>
        </pc:spChg>
        <pc:picChg chg="mod">
          <ac:chgData name="Laia Surralles Solsona" userId="5b079a50-c30e-426c-81c1-9a1baf43d982" providerId="ADAL" clId="{1BDAE473-FF0A-4653-8DCF-92DD419C214A}" dt="2024-02-26T14:32:46.892" v="52" actId="1076"/>
          <ac:picMkLst>
            <pc:docMk/>
            <pc:sldMk cId="0" sldId="263"/>
            <ac:picMk id="3" creationId="{241F9147-A2EB-DAD9-DC5F-08D56E23BAE8}"/>
          </ac:picMkLst>
        </pc:picChg>
      </pc:sldChg>
      <pc:sldChg chg="modSp mod">
        <pc:chgData name="Laia Surralles Solsona" userId="5b079a50-c30e-426c-81c1-9a1baf43d982" providerId="ADAL" clId="{1BDAE473-FF0A-4653-8DCF-92DD419C214A}" dt="2024-02-26T14:33:35.924" v="65" actId="1076"/>
        <pc:sldMkLst>
          <pc:docMk/>
          <pc:sldMk cId="0" sldId="264"/>
        </pc:sldMkLst>
        <pc:spChg chg="mod">
          <ac:chgData name="Laia Surralles Solsona" userId="5b079a50-c30e-426c-81c1-9a1baf43d982" providerId="ADAL" clId="{1BDAE473-FF0A-4653-8DCF-92DD419C214A}" dt="2024-02-26T14:33:35.924" v="65" actId="1076"/>
          <ac:spMkLst>
            <pc:docMk/>
            <pc:sldMk cId="0" sldId="264"/>
            <ac:spMk id="171" creationId="{00000000-0000-0000-0000-000000000000}"/>
          </ac:spMkLst>
        </pc:spChg>
      </pc:sldChg>
      <pc:sldChg chg="modSp mod">
        <pc:chgData name="Laia Surralles Solsona" userId="5b079a50-c30e-426c-81c1-9a1baf43d982" providerId="ADAL" clId="{1BDAE473-FF0A-4653-8DCF-92DD419C214A}" dt="2024-02-26T14:35:34.400" v="86" actId="108"/>
        <pc:sldMkLst>
          <pc:docMk/>
          <pc:sldMk cId="0" sldId="265"/>
        </pc:sldMkLst>
        <pc:spChg chg="mod">
          <ac:chgData name="Laia Surralles Solsona" userId="5b079a50-c30e-426c-81c1-9a1baf43d982" providerId="ADAL" clId="{1BDAE473-FF0A-4653-8DCF-92DD419C214A}" dt="2024-02-26T14:34:36.057" v="82" actId="1076"/>
          <ac:spMkLst>
            <pc:docMk/>
            <pc:sldMk cId="0" sldId="265"/>
            <ac:spMk id="177" creationId="{00000000-0000-0000-0000-000000000000}"/>
          </ac:spMkLst>
        </pc:spChg>
        <pc:spChg chg="mod">
          <ac:chgData name="Laia Surralles Solsona" userId="5b079a50-c30e-426c-81c1-9a1baf43d982" providerId="ADAL" clId="{1BDAE473-FF0A-4653-8DCF-92DD419C214A}" dt="2024-02-26T14:35:34.400" v="86" actId="108"/>
          <ac:spMkLst>
            <pc:docMk/>
            <pc:sldMk cId="0" sldId="265"/>
            <ac:spMk id="178" creationId="{00000000-0000-0000-0000-000000000000}"/>
          </ac:spMkLst>
        </pc:spChg>
        <pc:picChg chg="mod">
          <ac:chgData name="Laia Surralles Solsona" userId="5b079a50-c30e-426c-81c1-9a1baf43d982" providerId="ADAL" clId="{1BDAE473-FF0A-4653-8DCF-92DD419C214A}" dt="2024-02-26T14:34:08.739" v="77" actId="1076"/>
          <ac:picMkLst>
            <pc:docMk/>
            <pc:sldMk cId="0" sldId="265"/>
            <ac:picMk id="6" creationId="{5212B379-AEAE-F2D2-5D5F-CD000F8B0060}"/>
          </ac:picMkLst>
        </pc:picChg>
      </pc:sldChg>
      <pc:sldChg chg="modSp mod">
        <pc:chgData name="Laia Surralles Solsona" userId="5b079a50-c30e-426c-81c1-9a1baf43d982" providerId="ADAL" clId="{1BDAE473-FF0A-4653-8DCF-92DD419C214A}" dt="2024-02-26T14:39:09.287" v="121" actId="1076"/>
        <pc:sldMkLst>
          <pc:docMk/>
          <pc:sldMk cId="0" sldId="266"/>
        </pc:sldMkLst>
        <pc:spChg chg="mod">
          <ac:chgData name="Laia Surralles Solsona" userId="5b079a50-c30e-426c-81c1-9a1baf43d982" providerId="ADAL" clId="{1BDAE473-FF0A-4653-8DCF-92DD419C214A}" dt="2024-02-26T14:37:47.061" v="112" actId="14100"/>
          <ac:spMkLst>
            <pc:docMk/>
            <pc:sldMk cId="0" sldId="266"/>
            <ac:spMk id="7" creationId="{61E7DF9D-9673-1AA9-3C83-B8BF5B83E03A}"/>
          </ac:spMkLst>
        </pc:spChg>
        <pc:spChg chg="mod">
          <ac:chgData name="Laia Surralles Solsona" userId="5b079a50-c30e-426c-81c1-9a1baf43d982" providerId="ADAL" clId="{1BDAE473-FF0A-4653-8DCF-92DD419C214A}" dt="2024-02-26T14:37:51.993" v="113" actId="14100"/>
          <ac:spMkLst>
            <pc:docMk/>
            <pc:sldMk cId="0" sldId="266"/>
            <ac:spMk id="8" creationId="{63B46E35-D66E-8438-7004-31ED56495889}"/>
          </ac:spMkLst>
        </pc:spChg>
        <pc:spChg chg="mod">
          <ac:chgData name="Laia Surralles Solsona" userId="5b079a50-c30e-426c-81c1-9a1baf43d982" providerId="ADAL" clId="{1BDAE473-FF0A-4653-8DCF-92DD419C214A}" dt="2024-02-26T14:36:36.286" v="94" actId="1076"/>
          <ac:spMkLst>
            <pc:docMk/>
            <pc:sldMk cId="0" sldId="266"/>
            <ac:spMk id="183" creationId="{00000000-0000-0000-0000-000000000000}"/>
          </ac:spMkLst>
        </pc:spChg>
        <pc:spChg chg="mod">
          <ac:chgData name="Laia Surralles Solsona" userId="5b079a50-c30e-426c-81c1-9a1baf43d982" providerId="ADAL" clId="{1BDAE473-FF0A-4653-8DCF-92DD419C214A}" dt="2024-02-26T14:38:59.037" v="119" actId="108"/>
          <ac:spMkLst>
            <pc:docMk/>
            <pc:sldMk cId="0" sldId="266"/>
            <ac:spMk id="184" creationId="{00000000-0000-0000-0000-000000000000}"/>
          </ac:spMkLst>
        </pc:spChg>
        <pc:picChg chg="mod">
          <ac:chgData name="Laia Surralles Solsona" userId="5b079a50-c30e-426c-81c1-9a1baf43d982" providerId="ADAL" clId="{1BDAE473-FF0A-4653-8DCF-92DD419C214A}" dt="2024-02-26T14:36:07.373" v="88" actId="1076"/>
          <ac:picMkLst>
            <pc:docMk/>
            <pc:sldMk cId="0" sldId="266"/>
            <ac:picMk id="3" creationId="{38723B0F-F430-E2C0-8EBA-6C1DCD9A32A6}"/>
          </ac:picMkLst>
        </pc:picChg>
        <pc:picChg chg="mod">
          <ac:chgData name="Laia Surralles Solsona" userId="5b079a50-c30e-426c-81c1-9a1baf43d982" providerId="ADAL" clId="{1BDAE473-FF0A-4653-8DCF-92DD419C214A}" dt="2024-02-26T14:39:05.140" v="120" actId="1076"/>
          <ac:picMkLst>
            <pc:docMk/>
            <pc:sldMk cId="0" sldId="266"/>
            <ac:picMk id="4" creationId="{71949A5A-7ECA-5B0E-144C-8B2F5FC84013}"/>
          </ac:picMkLst>
        </pc:picChg>
        <pc:picChg chg="mod">
          <ac:chgData name="Laia Surralles Solsona" userId="5b079a50-c30e-426c-81c1-9a1baf43d982" providerId="ADAL" clId="{1BDAE473-FF0A-4653-8DCF-92DD419C214A}" dt="2024-02-26T14:39:09.287" v="121" actId="1076"/>
          <ac:picMkLst>
            <pc:docMk/>
            <pc:sldMk cId="0" sldId="266"/>
            <ac:picMk id="6" creationId="{D36873E7-0C95-7C97-D0EC-86E7084BE4C2}"/>
          </ac:picMkLst>
        </pc:picChg>
      </pc:sldChg>
      <pc:sldChg chg="modSp mod">
        <pc:chgData name="Laia Surralles Solsona" userId="5b079a50-c30e-426c-81c1-9a1baf43d982" providerId="ADAL" clId="{1BDAE473-FF0A-4653-8DCF-92DD419C214A}" dt="2024-02-26T14:42:15.275" v="162" actId="113"/>
        <pc:sldMkLst>
          <pc:docMk/>
          <pc:sldMk cId="0" sldId="267"/>
        </pc:sldMkLst>
        <pc:spChg chg="mod">
          <ac:chgData name="Laia Surralles Solsona" userId="5b079a50-c30e-426c-81c1-9a1baf43d982" providerId="ADAL" clId="{1BDAE473-FF0A-4653-8DCF-92DD419C214A}" dt="2024-02-26T14:41:40.009" v="161" actId="1035"/>
          <ac:spMkLst>
            <pc:docMk/>
            <pc:sldMk cId="0" sldId="267"/>
            <ac:spMk id="5" creationId="{E292D50D-1AE9-27D3-C52F-6A5DEC5B896E}"/>
          </ac:spMkLst>
        </pc:spChg>
        <pc:spChg chg="mod">
          <ac:chgData name="Laia Surralles Solsona" userId="5b079a50-c30e-426c-81c1-9a1baf43d982" providerId="ADAL" clId="{1BDAE473-FF0A-4653-8DCF-92DD419C214A}" dt="2024-02-26T14:41:40.009" v="161" actId="1035"/>
          <ac:spMkLst>
            <pc:docMk/>
            <pc:sldMk cId="0" sldId="267"/>
            <ac:spMk id="6" creationId="{DABC0ADF-9966-CC7B-5C41-55D4FF9B7C9E}"/>
          </ac:spMkLst>
        </pc:spChg>
        <pc:spChg chg="mod">
          <ac:chgData name="Laia Surralles Solsona" userId="5b079a50-c30e-426c-81c1-9a1baf43d982" providerId="ADAL" clId="{1BDAE473-FF0A-4653-8DCF-92DD419C214A}" dt="2024-02-26T14:41:40.009" v="161" actId="1035"/>
          <ac:spMkLst>
            <pc:docMk/>
            <pc:sldMk cId="0" sldId="267"/>
            <ac:spMk id="7" creationId="{2DEEFAF1-0014-E72F-3E92-808D7FD38FC1}"/>
          </ac:spMkLst>
        </pc:spChg>
        <pc:spChg chg="mod">
          <ac:chgData name="Laia Surralles Solsona" userId="5b079a50-c30e-426c-81c1-9a1baf43d982" providerId="ADAL" clId="{1BDAE473-FF0A-4653-8DCF-92DD419C214A}" dt="2024-02-26T14:41:40.009" v="161" actId="1035"/>
          <ac:spMkLst>
            <pc:docMk/>
            <pc:sldMk cId="0" sldId="267"/>
            <ac:spMk id="9" creationId="{D50E3278-E89C-A60A-C138-F960FBEFBF49}"/>
          </ac:spMkLst>
        </pc:spChg>
        <pc:spChg chg="mod">
          <ac:chgData name="Laia Surralles Solsona" userId="5b079a50-c30e-426c-81c1-9a1baf43d982" providerId="ADAL" clId="{1BDAE473-FF0A-4653-8DCF-92DD419C214A}" dt="2024-02-26T14:42:15.275" v="162" actId="113"/>
          <ac:spMkLst>
            <pc:docMk/>
            <pc:sldMk cId="0" sldId="267"/>
            <ac:spMk id="10" creationId="{26CA96AD-CDC5-E267-24D6-B570DF844243}"/>
          </ac:spMkLst>
        </pc:spChg>
        <pc:spChg chg="mod">
          <ac:chgData name="Laia Surralles Solsona" userId="5b079a50-c30e-426c-81c1-9a1baf43d982" providerId="ADAL" clId="{1BDAE473-FF0A-4653-8DCF-92DD419C214A}" dt="2024-02-26T14:41:40.009" v="161" actId="1035"/>
          <ac:spMkLst>
            <pc:docMk/>
            <pc:sldMk cId="0" sldId="267"/>
            <ac:spMk id="16" creationId="{350F8185-CF62-CE9C-9B8F-26F2E9858F0E}"/>
          </ac:spMkLst>
        </pc:spChg>
        <pc:spChg chg="mod">
          <ac:chgData name="Laia Surralles Solsona" userId="5b079a50-c30e-426c-81c1-9a1baf43d982" providerId="ADAL" clId="{1BDAE473-FF0A-4653-8DCF-92DD419C214A}" dt="2024-02-26T14:41:29.237" v="152" actId="1076"/>
          <ac:spMkLst>
            <pc:docMk/>
            <pc:sldMk cId="0" sldId="267"/>
            <ac:spMk id="189" creationId="{00000000-0000-0000-0000-000000000000}"/>
          </ac:spMkLst>
        </pc:spChg>
        <pc:spChg chg="mod">
          <ac:chgData name="Laia Surralles Solsona" userId="5b079a50-c30e-426c-81c1-9a1baf43d982" providerId="ADAL" clId="{1BDAE473-FF0A-4653-8DCF-92DD419C214A}" dt="2024-02-26T14:41:32.620" v="153" actId="1076"/>
          <ac:spMkLst>
            <pc:docMk/>
            <pc:sldMk cId="0" sldId="267"/>
            <ac:spMk id="190" creationId="{00000000-0000-0000-0000-000000000000}"/>
          </ac:spMkLst>
        </pc:spChg>
        <pc:picChg chg="mod">
          <ac:chgData name="Laia Surralles Solsona" userId="5b079a50-c30e-426c-81c1-9a1baf43d982" providerId="ADAL" clId="{1BDAE473-FF0A-4653-8DCF-92DD419C214A}" dt="2024-02-26T14:41:40.009" v="161" actId="1035"/>
          <ac:picMkLst>
            <pc:docMk/>
            <pc:sldMk cId="0" sldId="267"/>
            <ac:picMk id="8" creationId="{D5DA69FE-F85F-BED7-D53A-546DAAF2591F}"/>
          </ac:picMkLst>
        </pc:picChg>
        <pc:picChg chg="mod">
          <ac:chgData name="Laia Surralles Solsona" userId="5b079a50-c30e-426c-81c1-9a1baf43d982" providerId="ADAL" clId="{1BDAE473-FF0A-4653-8DCF-92DD419C214A}" dt="2024-02-26T14:41:40.009" v="161" actId="1035"/>
          <ac:picMkLst>
            <pc:docMk/>
            <pc:sldMk cId="0" sldId="267"/>
            <ac:picMk id="11" creationId="{978B424C-FA63-DDB4-DD45-453631981611}"/>
          </ac:picMkLst>
        </pc:picChg>
        <pc:picChg chg="mod">
          <ac:chgData name="Laia Surralles Solsona" userId="5b079a50-c30e-426c-81c1-9a1baf43d982" providerId="ADAL" clId="{1BDAE473-FF0A-4653-8DCF-92DD419C214A}" dt="2024-02-26T14:41:40.009" v="161" actId="1035"/>
          <ac:picMkLst>
            <pc:docMk/>
            <pc:sldMk cId="0" sldId="267"/>
            <ac:picMk id="13" creationId="{886F4CC5-2413-2BC9-D9AF-B46EB0B7DD15}"/>
          </ac:picMkLst>
        </pc:picChg>
        <pc:picChg chg="mod">
          <ac:chgData name="Laia Surralles Solsona" userId="5b079a50-c30e-426c-81c1-9a1baf43d982" providerId="ADAL" clId="{1BDAE473-FF0A-4653-8DCF-92DD419C214A}" dt="2024-02-26T14:39:33.732" v="122" actId="1076"/>
          <ac:picMkLst>
            <pc:docMk/>
            <pc:sldMk cId="0" sldId="267"/>
            <ac:picMk id="18" creationId="{1C1893D1-993A-7928-B220-0160A1ECA65A}"/>
          </ac:picMkLst>
        </pc:picChg>
      </pc:sldChg>
      <pc:sldChg chg="modSp mod">
        <pc:chgData name="Laia Surralles Solsona" userId="5b079a50-c30e-426c-81c1-9a1baf43d982" providerId="ADAL" clId="{1BDAE473-FF0A-4653-8DCF-92DD419C214A}" dt="2024-02-26T14:43:07.541" v="176" actId="1076"/>
        <pc:sldMkLst>
          <pc:docMk/>
          <pc:sldMk cId="0" sldId="268"/>
        </pc:sldMkLst>
        <pc:spChg chg="mod">
          <ac:chgData name="Laia Surralles Solsona" userId="5b079a50-c30e-426c-81c1-9a1baf43d982" providerId="ADAL" clId="{1BDAE473-FF0A-4653-8DCF-92DD419C214A}" dt="2024-02-26T14:43:07.541" v="176" actId="1076"/>
          <ac:spMkLst>
            <pc:docMk/>
            <pc:sldMk cId="0" sldId="268"/>
            <ac:spMk id="195" creationId="{00000000-0000-0000-0000-000000000000}"/>
          </ac:spMkLst>
        </pc:spChg>
      </pc:sldChg>
      <pc:sldChg chg="modSp mod">
        <pc:chgData name="Laia Surralles Solsona" userId="5b079a50-c30e-426c-81c1-9a1baf43d982" providerId="ADAL" clId="{1BDAE473-FF0A-4653-8DCF-92DD419C214A}" dt="2024-02-26T14:43:47.416" v="180" actId="1076"/>
        <pc:sldMkLst>
          <pc:docMk/>
          <pc:sldMk cId="0" sldId="269"/>
        </pc:sldMkLst>
        <pc:spChg chg="mod">
          <ac:chgData name="Laia Surralles Solsona" userId="5b079a50-c30e-426c-81c1-9a1baf43d982" providerId="ADAL" clId="{1BDAE473-FF0A-4653-8DCF-92DD419C214A}" dt="2024-02-26T14:43:47.416" v="180" actId="1076"/>
          <ac:spMkLst>
            <pc:docMk/>
            <pc:sldMk cId="0" sldId="269"/>
            <ac:spMk id="200" creationId="{00000000-0000-0000-0000-000000000000}"/>
          </ac:spMkLst>
        </pc:spChg>
      </pc:sldChg>
      <pc:sldChg chg="modSp mod">
        <pc:chgData name="Laia Surralles Solsona" userId="5b079a50-c30e-426c-81c1-9a1baf43d982" providerId="ADAL" clId="{1BDAE473-FF0A-4653-8DCF-92DD419C214A}" dt="2024-02-26T14:46:04.225" v="210" actId="108"/>
        <pc:sldMkLst>
          <pc:docMk/>
          <pc:sldMk cId="0" sldId="270"/>
        </pc:sldMkLst>
        <pc:spChg chg="mod">
          <ac:chgData name="Laia Surralles Solsona" userId="5b079a50-c30e-426c-81c1-9a1baf43d982" providerId="ADAL" clId="{1BDAE473-FF0A-4653-8DCF-92DD419C214A}" dt="2024-02-26T14:44:36.549" v="198" actId="1076"/>
          <ac:spMkLst>
            <pc:docMk/>
            <pc:sldMk cId="0" sldId="270"/>
            <ac:spMk id="206" creationId="{00000000-0000-0000-0000-000000000000}"/>
          </ac:spMkLst>
        </pc:spChg>
        <pc:spChg chg="mod">
          <ac:chgData name="Laia Surralles Solsona" userId="5b079a50-c30e-426c-81c1-9a1baf43d982" providerId="ADAL" clId="{1BDAE473-FF0A-4653-8DCF-92DD419C214A}" dt="2024-02-26T14:46:04.225" v="210" actId="108"/>
          <ac:spMkLst>
            <pc:docMk/>
            <pc:sldMk cId="0" sldId="270"/>
            <ac:spMk id="207" creationId="{00000000-0000-0000-0000-000000000000}"/>
          </ac:spMkLst>
        </pc:spChg>
        <pc:picChg chg="mod">
          <ac:chgData name="Laia Surralles Solsona" userId="5b079a50-c30e-426c-81c1-9a1baf43d982" providerId="ADAL" clId="{1BDAE473-FF0A-4653-8DCF-92DD419C214A}" dt="2024-02-26T14:43:50.408" v="181" actId="1076"/>
          <ac:picMkLst>
            <pc:docMk/>
            <pc:sldMk cId="0" sldId="270"/>
            <ac:picMk id="17" creationId="{FD475B65-1A00-17CA-B30F-8207CAB11CF7}"/>
          </ac:picMkLst>
        </pc:picChg>
      </pc:sldChg>
      <pc:sldChg chg="modSp mod">
        <pc:chgData name="Laia Surralles Solsona" userId="5b079a50-c30e-426c-81c1-9a1baf43d982" providerId="ADAL" clId="{1BDAE473-FF0A-4653-8DCF-92DD419C214A}" dt="2024-02-26T14:47:50.925" v="216" actId="108"/>
        <pc:sldMkLst>
          <pc:docMk/>
          <pc:sldMk cId="0" sldId="271"/>
        </pc:sldMkLst>
        <pc:spChg chg="mod">
          <ac:chgData name="Laia Surralles Solsona" userId="5b079a50-c30e-426c-81c1-9a1baf43d982" providerId="ADAL" clId="{1BDAE473-FF0A-4653-8DCF-92DD419C214A}" dt="2024-02-26T14:44:58.258" v="204" actId="1076"/>
          <ac:spMkLst>
            <pc:docMk/>
            <pc:sldMk cId="0" sldId="271"/>
            <ac:spMk id="212" creationId="{00000000-0000-0000-0000-000000000000}"/>
          </ac:spMkLst>
        </pc:spChg>
        <pc:spChg chg="mod">
          <ac:chgData name="Laia Surralles Solsona" userId="5b079a50-c30e-426c-81c1-9a1baf43d982" providerId="ADAL" clId="{1BDAE473-FF0A-4653-8DCF-92DD419C214A}" dt="2024-02-26T14:47:50.925" v="216" actId="108"/>
          <ac:spMkLst>
            <pc:docMk/>
            <pc:sldMk cId="0" sldId="271"/>
            <ac:spMk id="213" creationId="{00000000-0000-0000-0000-000000000000}"/>
          </ac:spMkLst>
        </pc:spChg>
        <pc:picChg chg="mod">
          <ac:chgData name="Laia Surralles Solsona" userId="5b079a50-c30e-426c-81c1-9a1baf43d982" providerId="ADAL" clId="{1BDAE473-FF0A-4653-8DCF-92DD419C214A}" dt="2024-02-26T14:44:40.694" v="199" actId="1076"/>
          <ac:picMkLst>
            <pc:docMk/>
            <pc:sldMk cId="0" sldId="271"/>
            <ac:picMk id="10" creationId="{3DB60F64-B486-CCF6-F2E6-3C965F6321F1}"/>
          </ac:picMkLst>
        </pc:picChg>
      </pc:sldChg>
      <pc:sldChg chg="modSp mod">
        <pc:chgData name="Laia Surralles Solsona" userId="5b079a50-c30e-426c-81c1-9a1baf43d982" providerId="ADAL" clId="{1BDAE473-FF0A-4653-8DCF-92DD419C214A}" dt="2024-02-26T14:49:23.969" v="229"/>
        <pc:sldMkLst>
          <pc:docMk/>
          <pc:sldMk cId="0" sldId="272"/>
        </pc:sldMkLst>
        <pc:spChg chg="mod">
          <ac:chgData name="Laia Surralles Solsona" userId="5b079a50-c30e-426c-81c1-9a1baf43d982" providerId="ADAL" clId="{1BDAE473-FF0A-4653-8DCF-92DD419C214A}" dt="2024-02-26T14:49:23.969" v="229"/>
          <ac:spMkLst>
            <pc:docMk/>
            <pc:sldMk cId="0" sldId="272"/>
            <ac:spMk id="218" creationId="{00000000-0000-0000-0000-000000000000}"/>
          </ac:spMkLst>
        </pc:spChg>
      </pc:sldChg>
      <pc:sldChg chg="modSp mod">
        <pc:chgData name="Laia Surralles Solsona" userId="5b079a50-c30e-426c-81c1-9a1baf43d982" providerId="ADAL" clId="{1BDAE473-FF0A-4653-8DCF-92DD419C214A}" dt="2024-02-26T14:50:26.427" v="245" actId="14100"/>
        <pc:sldMkLst>
          <pc:docMk/>
          <pc:sldMk cId="0" sldId="273"/>
        </pc:sldMkLst>
        <pc:spChg chg="mod">
          <ac:chgData name="Laia Surralles Solsona" userId="5b079a50-c30e-426c-81c1-9a1baf43d982" providerId="ADAL" clId="{1BDAE473-FF0A-4653-8DCF-92DD419C214A}" dt="2024-02-26T14:50:12.128" v="240" actId="14100"/>
          <ac:spMkLst>
            <pc:docMk/>
            <pc:sldMk cId="0" sldId="273"/>
            <ac:spMk id="223" creationId="{00000000-0000-0000-0000-000000000000}"/>
          </ac:spMkLst>
        </pc:spChg>
        <pc:spChg chg="mod">
          <ac:chgData name="Laia Surralles Solsona" userId="5b079a50-c30e-426c-81c1-9a1baf43d982" providerId="ADAL" clId="{1BDAE473-FF0A-4653-8DCF-92DD419C214A}" dt="2024-02-26T14:50:26.427" v="245" actId="14100"/>
          <ac:spMkLst>
            <pc:docMk/>
            <pc:sldMk cId="0" sldId="273"/>
            <ac:spMk id="224" creationId="{00000000-0000-0000-0000-000000000000}"/>
          </ac:spMkLst>
        </pc:spChg>
        <pc:picChg chg="mod">
          <ac:chgData name="Laia Surralles Solsona" userId="5b079a50-c30e-426c-81c1-9a1baf43d982" providerId="ADAL" clId="{1BDAE473-FF0A-4653-8DCF-92DD419C214A}" dt="2024-02-26T14:49:50.608" v="230" actId="1076"/>
          <ac:picMkLst>
            <pc:docMk/>
            <pc:sldMk cId="0" sldId="273"/>
            <ac:picMk id="4" creationId="{451F0E78-D3AC-AF2E-DE62-4704C2CF3BB3}"/>
          </ac:picMkLst>
        </pc:picChg>
      </pc:sldChg>
      <pc:sldChg chg="modSp mod">
        <pc:chgData name="Laia Surralles Solsona" userId="5b079a50-c30e-426c-81c1-9a1baf43d982" providerId="ADAL" clId="{1BDAE473-FF0A-4653-8DCF-92DD419C214A}" dt="2024-02-26T14:52:41.270" v="260" actId="113"/>
        <pc:sldMkLst>
          <pc:docMk/>
          <pc:sldMk cId="0" sldId="274"/>
        </pc:sldMkLst>
        <pc:spChg chg="mod">
          <ac:chgData name="Laia Surralles Solsona" userId="5b079a50-c30e-426c-81c1-9a1baf43d982" providerId="ADAL" clId="{1BDAE473-FF0A-4653-8DCF-92DD419C214A}" dt="2024-02-26T14:51:20.787" v="255" actId="1076"/>
          <ac:spMkLst>
            <pc:docMk/>
            <pc:sldMk cId="0" sldId="274"/>
            <ac:spMk id="229" creationId="{00000000-0000-0000-0000-000000000000}"/>
          </ac:spMkLst>
        </pc:spChg>
        <pc:spChg chg="mod">
          <ac:chgData name="Laia Surralles Solsona" userId="5b079a50-c30e-426c-81c1-9a1baf43d982" providerId="ADAL" clId="{1BDAE473-FF0A-4653-8DCF-92DD419C214A}" dt="2024-02-26T14:52:41.270" v="260" actId="113"/>
          <ac:spMkLst>
            <pc:docMk/>
            <pc:sldMk cId="0" sldId="274"/>
            <ac:spMk id="230" creationId="{00000000-0000-0000-0000-000000000000}"/>
          </ac:spMkLst>
        </pc:spChg>
        <pc:picChg chg="mod">
          <ac:chgData name="Laia Surralles Solsona" userId="5b079a50-c30e-426c-81c1-9a1baf43d982" providerId="ADAL" clId="{1BDAE473-FF0A-4653-8DCF-92DD419C214A}" dt="2024-02-26T14:51:00.376" v="246" actId="1076"/>
          <ac:picMkLst>
            <pc:docMk/>
            <pc:sldMk cId="0" sldId="274"/>
            <ac:picMk id="16" creationId="{DABD93C8-4E99-6402-1F56-6958D600F5F8}"/>
          </ac:picMkLst>
        </pc:picChg>
      </pc:sldChg>
      <pc:sldChg chg="modSp mod">
        <pc:chgData name="Laia Surralles Solsona" userId="5b079a50-c30e-426c-81c1-9a1baf43d982" providerId="ADAL" clId="{1BDAE473-FF0A-4653-8DCF-92DD419C214A}" dt="2024-02-26T14:53:08.528" v="267" actId="1076"/>
        <pc:sldMkLst>
          <pc:docMk/>
          <pc:sldMk cId="0" sldId="275"/>
        </pc:sldMkLst>
        <pc:spChg chg="mod">
          <ac:chgData name="Laia Surralles Solsona" userId="5b079a50-c30e-426c-81c1-9a1baf43d982" providerId="ADAL" clId="{1BDAE473-FF0A-4653-8DCF-92DD419C214A}" dt="2024-02-26T14:53:08.528" v="267" actId="1076"/>
          <ac:spMkLst>
            <pc:docMk/>
            <pc:sldMk cId="0" sldId="275"/>
            <ac:spMk id="235" creationId="{00000000-0000-0000-0000-000000000000}"/>
          </ac:spMkLst>
        </pc:spChg>
      </pc:sldChg>
      <pc:sldChg chg="modSp mod">
        <pc:chgData name="Laia Surralles Solsona" userId="5b079a50-c30e-426c-81c1-9a1baf43d982" providerId="ADAL" clId="{1BDAE473-FF0A-4653-8DCF-92DD419C214A}" dt="2024-02-26T14:54:12.238" v="285" actId="113"/>
        <pc:sldMkLst>
          <pc:docMk/>
          <pc:sldMk cId="0" sldId="276"/>
        </pc:sldMkLst>
        <pc:spChg chg="mod">
          <ac:chgData name="Laia Surralles Solsona" userId="5b079a50-c30e-426c-81c1-9a1baf43d982" providerId="ADAL" clId="{1BDAE473-FF0A-4653-8DCF-92DD419C214A}" dt="2024-02-26T14:53:35.255" v="276" actId="1076"/>
          <ac:spMkLst>
            <pc:docMk/>
            <pc:sldMk cId="0" sldId="276"/>
            <ac:spMk id="240" creationId="{00000000-0000-0000-0000-000000000000}"/>
          </ac:spMkLst>
        </pc:spChg>
        <pc:spChg chg="mod">
          <ac:chgData name="Laia Surralles Solsona" userId="5b079a50-c30e-426c-81c1-9a1baf43d982" providerId="ADAL" clId="{1BDAE473-FF0A-4653-8DCF-92DD419C214A}" dt="2024-02-26T14:54:12.238" v="285" actId="113"/>
          <ac:spMkLst>
            <pc:docMk/>
            <pc:sldMk cId="0" sldId="276"/>
            <ac:spMk id="241" creationId="{00000000-0000-0000-0000-000000000000}"/>
          </ac:spMkLst>
        </pc:spChg>
        <pc:picChg chg="mod">
          <ac:chgData name="Laia Surralles Solsona" userId="5b079a50-c30e-426c-81c1-9a1baf43d982" providerId="ADAL" clId="{1BDAE473-FF0A-4653-8DCF-92DD419C214A}" dt="2024-02-26T14:53:14.582" v="268" actId="1076"/>
          <ac:picMkLst>
            <pc:docMk/>
            <pc:sldMk cId="0" sldId="276"/>
            <ac:picMk id="7" creationId="{A61F02D0-6087-7A4F-DC20-15D198DE28AC}"/>
          </ac:picMkLst>
        </pc:picChg>
      </pc:sldChg>
      <pc:sldChg chg="modSp mod">
        <pc:chgData name="Laia Surralles Solsona" userId="5b079a50-c30e-426c-81c1-9a1baf43d982" providerId="ADAL" clId="{1BDAE473-FF0A-4653-8DCF-92DD419C214A}" dt="2024-02-26T14:54:37.820" v="289" actId="1076"/>
        <pc:sldMkLst>
          <pc:docMk/>
          <pc:sldMk cId="0" sldId="277"/>
        </pc:sldMkLst>
        <pc:spChg chg="mod">
          <ac:chgData name="Laia Surralles Solsona" userId="5b079a50-c30e-426c-81c1-9a1baf43d982" providerId="ADAL" clId="{1BDAE473-FF0A-4653-8DCF-92DD419C214A}" dt="2024-02-26T14:54:37.820" v="289" actId="1076"/>
          <ac:spMkLst>
            <pc:docMk/>
            <pc:sldMk cId="0" sldId="277"/>
            <ac:spMk id="246" creationId="{00000000-0000-0000-0000-000000000000}"/>
          </ac:spMkLst>
        </pc:spChg>
      </pc:sldChg>
      <pc:sldChg chg="modSp mod">
        <pc:chgData name="Laia Surralles Solsona" userId="5b079a50-c30e-426c-81c1-9a1baf43d982" providerId="ADAL" clId="{1BDAE473-FF0A-4653-8DCF-92DD419C214A}" dt="2024-02-26T14:55:47.084" v="302" actId="113"/>
        <pc:sldMkLst>
          <pc:docMk/>
          <pc:sldMk cId="0" sldId="278"/>
        </pc:sldMkLst>
        <pc:spChg chg="mod">
          <ac:chgData name="Laia Surralles Solsona" userId="5b079a50-c30e-426c-81c1-9a1baf43d982" providerId="ADAL" clId="{1BDAE473-FF0A-4653-8DCF-92DD419C214A}" dt="2024-02-26T14:55:47.084" v="302" actId="113"/>
          <ac:spMkLst>
            <pc:docMk/>
            <pc:sldMk cId="0" sldId="278"/>
            <ac:spMk id="4" creationId="{21F0CBA2-6C0C-2D7F-EEC9-9E3AC52778FF}"/>
          </ac:spMkLst>
        </pc:spChg>
        <pc:spChg chg="mod">
          <ac:chgData name="Laia Surralles Solsona" userId="5b079a50-c30e-426c-81c1-9a1baf43d982" providerId="ADAL" clId="{1BDAE473-FF0A-4653-8DCF-92DD419C214A}" dt="2024-02-26T14:55:11.642" v="299" actId="1076"/>
          <ac:spMkLst>
            <pc:docMk/>
            <pc:sldMk cId="0" sldId="278"/>
            <ac:spMk id="251" creationId="{00000000-0000-0000-0000-000000000000}"/>
          </ac:spMkLst>
        </pc:spChg>
      </pc:sldChg>
      <pc:sldChg chg="addSp modSp mod">
        <pc:chgData name="Laia Surralles Solsona" userId="5b079a50-c30e-426c-81c1-9a1baf43d982" providerId="ADAL" clId="{1BDAE473-FF0A-4653-8DCF-92DD419C214A}" dt="2024-02-26T14:58:14.280" v="337" actId="1076"/>
        <pc:sldMkLst>
          <pc:docMk/>
          <pc:sldMk cId="0" sldId="279"/>
        </pc:sldMkLst>
        <pc:spChg chg="mod">
          <ac:chgData name="Laia Surralles Solsona" userId="5b079a50-c30e-426c-81c1-9a1baf43d982" providerId="ADAL" clId="{1BDAE473-FF0A-4653-8DCF-92DD419C214A}" dt="2024-02-26T14:58:14.280" v="337" actId="1076"/>
          <ac:spMkLst>
            <pc:docMk/>
            <pc:sldMk cId="0" sldId="279"/>
            <ac:spMk id="2" creationId="{7439C963-1A24-14B7-3DAD-A1321F99D2D7}"/>
          </ac:spMkLst>
        </pc:spChg>
        <pc:spChg chg="add mod">
          <ac:chgData name="Laia Surralles Solsona" userId="5b079a50-c30e-426c-81c1-9a1baf43d982" providerId="ADAL" clId="{1BDAE473-FF0A-4653-8DCF-92DD419C214A}" dt="2024-02-26T14:57:07.537" v="331" actId="1076"/>
          <ac:spMkLst>
            <pc:docMk/>
            <pc:sldMk cId="0" sldId="279"/>
            <ac:spMk id="3" creationId="{B5D0D7D0-9233-7A25-59F5-8B71CB11D964}"/>
          </ac:spMkLst>
        </pc:spChg>
        <pc:spChg chg="mod">
          <ac:chgData name="Laia Surralles Solsona" userId="5b079a50-c30e-426c-81c1-9a1baf43d982" providerId="ADAL" clId="{1BDAE473-FF0A-4653-8DCF-92DD419C214A}" dt="2024-02-26T14:56:16.160" v="312" actId="1076"/>
          <ac:spMkLst>
            <pc:docMk/>
            <pc:sldMk cId="0" sldId="279"/>
            <ac:spMk id="258" creationId="{00000000-0000-0000-0000-000000000000}"/>
          </ac:spMkLst>
        </pc:spChg>
        <pc:spChg chg="mod">
          <ac:chgData name="Laia Surralles Solsona" userId="5b079a50-c30e-426c-81c1-9a1baf43d982" providerId="ADAL" clId="{1BDAE473-FF0A-4653-8DCF-92DD419C214A}" dt="2024-02-26T14:57:52.890" v="336" actId="113"/>
          <ac:spMkLst>
            <pc:docMk/>
            <pc:sldMk cId="0" sldId="279"/>
            <ac:spMk id="259" creationId="{00000000-0000-0000-0000-000000000000}"/>
          </ac:spMkLst>
        </pc:spChg>
        <pc:picChg chg="mod">
          <ac:chgData name="Laia Surralles Solsona" userId="5b079a50-c30e-426c-81c1-9a1baf43d982" providerId="ADAL" clId="{1BDAE473-FF0A-4653-8DCF-92DD419C214A}" dt="2024-02-26T14:57:19.689" v="333" actId="1076"/>
          <ac:picMkLst>
            <pc:docMk/>
            <pc:sldMk cId="0" sldId="279"/>
            <ac:picMk id="4" creationId="{59482D95-C6F8-0E29-43C4-83B1F6D70F6D}"/>
          </ac:picMkLst>
        </pc:picChg>
      </pc:sldChg>
      <pc:sldChg chg="addSp modSp mod">
        <pc:chgData name="Laia Surralles Solsona" userId="5b079a50-c30e-426c-81c1-9a1baf43d982" providerId="ADAL" clId="{1BDAE473-FF0A-4653-8DCF-92DD419C214A}" dt="2024-02-26T15:00:39.587" v="386" actId="14100"/>
        <pc:sldMkLst>
          <pc:docMk/>
          <pc:sldMk cId="0" sldId="280"/>
        </pc:sldMkLst>
        <pc:spChg chg="mod">
          <ac:chgData name="Laia Surralles Solsona" userId="5b079a50-c30e-426c-81c1-9a1baf43d982" providerId="ADAL" clId="{1BDAE473-FF0A-4653-8DCF-92DD419C214A}" dt="2024-02-26T14:59:21.365" v="357" actId="1076"/>
          <ac:spMkLst>
            <pc:docMk/>
            <pc:sldMk cId="0" sldId="280"/>
            <ac:spMk id="2" creationId="{644CA2DD-0C3B-9E1C-ED82-CD3C20057108}"/>
          </ac:spMkLst>
        </pc:spChg>
        <pc:spChg chg="add mod">
          <ac:chgData name="Laia Surralles Solsona" userId="5b079a50-c30e-426c-81c1-9a1baf43d982" providerId="ADAL" clId="{1BDAE473-FF0A-4653-8DCF-92DD419C214A}" dt="2024-02-26T15:00:19.933" v="381" actId="1076"/>
          <ac:spMkLst>
            <pc:docMk/>
            <pc:sldMk cId="0" sldId="280"/>
            <ac:spMk id="3" creationId="{A8AD331B-7763-5590-27D2-190481F85A99}"/>
          </ac:spMkLst>
        </pc:spChg>
        <pc:spChg chg="mod">
          <ac:chgData name="Laia Surralles Solsona" userId="5b079a50-c30e-426c-81c1-9a1baf43d982" providerId="ADAL" clId="{1BDAE473-FF0A-4653-8DCF-92DD419C214A}" dt="2024-02-26T14:59:26.694" v="359" actId="1076"/>
          <ac:spMkLst>
            <pc:docMk/>
            <pc:sldMk cId="0" sldId="280"/>
            <ac:spMk id="264" creationId="{00000000-0000-0000-0000-000000000000}"/>
          </ac:spMkLst>
        </pc:spChg>
        <pc:spChg chg="mod">
          <ac:chgData name="Laia Surralles Solsona" userId="5b079a50-c30e-426c-81c1-9a1baf43d982" providerId="ADAL" clId="{1BDAE473-FF0A-4653-8DCF-92DD419C214A}" dt="2024-02-26T15:00:39.587" v="386" actId="14100"/>
          <ac:spMkLst>
            <pc:docMk/>
            <pc:sldMk cId="0" sldId="280"/>
            <ac:spMk id="265" creationId="{00000000-0000-0000-0000-000000000000}"/>
          </ac:spMkLst>
        </pc:spChg>
        <pc:picChg chg="mod">
          <ac:chgData name="Laia Surralles Solsona" userId="5b079a50-c30e-426c-81c1-9a1baf43d982" providerId="ADAL" clId="{1BDAE473-FF0A-4653-8DCF-92DD419C214A}" dt="2024-02-26T14:59:51.929" v="371" actId="1076"/>
          <ac:picMkLst>
            <pc:docMk/>
            <pc:sldMk cId="0" sldId="280"/>
            <ac:picMk id="4" creationId="{F51C3980-8B56-774F-665C-43E16CD75B9A}"/>
          </ac:picMkLst>
        </pc:picChg>
      </pc:sldChg>
      <pc:sldChg chg="modSp mod">
        <pc:chgData name="Laia Surralles Solsona" userId="5b079a50-c30e-426c-81c1-9a1baf43d982" providerId="ADAL" clId="{1BDAE473-FF0A-4653-8DCF-92DD419C214A}" dt="2024-02-26T15:04:02.811" v="466" actId="1076"/>
        <pc:sldMkLst>
          <pc:docMk/>
          <pc:sldMk cId="0" sldId="281"/>
        </pc:sldMkLst>
        <pc:spChg chg="mod">
          <ac:chgData name="Laia Surralles Solsona" userId="5b079a50-c30e-426c-81c1-9a1baf43d982" providerId="ADAL" clId="{1BDAE473-FF0A-4653-8DCF-92DD419C214A}" dt="2024-02-26T15:04:02.811" v="466" actId="1076"/>
          <ac:spMkLst>
            <pc:docMk/>
            <pc:sldMk cId="0" sldId="281"/>
            <ac:spMk id="270" creationId="{00000000-0000-0000-0000-000000000000}"/>
          </ac:spMkLst>
        </pc:spChg>
      </pc:sldChg>
      <pc:sldChg chg="addSp modSp del mod">
        <pc:chgData name="Laia Surralles Solsona" userId="5b079a50-c30e-426c-81c1-9a1baf43d982" providerId="ADAL" clId="{1BDAE473-FF0A-4653-8DCF-92DD419C214A}" dt="2024-02-26T15:05:00.928" v="485" actId="47"/>
        <pc:sldMkLst>
          <pc:docMk/>
          <pc:sldMk cId="771849811" sldId="282"/>
        </pc:sldMkLst>
        <pc:spChg chg="add mod">
          <ac:chgData name="Laia Surralles Solsona" userId="5b079a50-c30e-426c-81c1-9a1baf43d982" providerId="ADAL" clId="{1BDAE473-FF0A-4653-8DCF-92DD419C214A}" dt="2024-02-26T15:04:18.573" v="468"/>
          <ac:spMkLst>
            <pc:docMk/>
            <pc:sldMk cId="771849811" sldId="282"/>
            <ac:spMk id="2" creationId="{F58E3AD8-8EB8-762C-FE0D-5ACADA1A895B}"/>
          </ac:spMkLst>
        </pc:spChg>
        <pc:spChg chg="mod">
          <ac:chgData name="Laia Surralles Solsona" userId="5b079a50-c30e-426c-81c1-9a1baf43d982" providerId="ADAL" clId="{1BDAE473-FF0A-4653-8DCF-92DD419C214A}" dt="2024-02-26T15:03:48.738" v="464" actId="1076"/>
          <ac:spMkLst>
            <pc:docMk/>
            <pc:sldMk cId="771849811" sldId="282"/>
            <ac:spMk id="264" creationId="{8EACDD03-7115-E1A1-71F3-6255A5818A24}"/>
          </ac:spMkLst>
        </pc:spChg>
        <pc:spChg chg="mod">
          <ac:chgData name="Laia Surralles Solsona" userId="5b079a50-c30e-426c-81c1-9a1baf43d982" providerId="ADAL" clId="{1BDAE473-FF0A-4653-8DCF-92DD419C214A}" dt="2024-02-26T15:03:46.326" v="463" actId="1076"/>
          <ac:spMkLst>
            <pc:docMk/>
            <pc:sldMk cId="771849811" sldId="282"/>
            <ac:spMk id="265" creationId="{20AC30AF-5404-8381-48B6-592D93F4EA2C}"/>
          </ac:spMkLst>
        </pc:spChg>
        <pc:picChg chg="mod">
          <ac:chgData name="Laia Surralles Solsona" userId="5b079a50-c30e-426c-81c1-9a1baf43d982" providerId="ADAL" clId="{1BDAE473-FF0A-4653-8DCF-92DD419C214A}" dt="2024-02-26T15:04:31.704" v="474" actId="1076"/>
          <ac:picMkLst>
            <pc:docMk/>
            <pc:sldMk cId="771849811" sldId="282"/>
            <ac:picMk id="8" creationId="{801EBA4F-E969-7B3D-1B25-4D92B4C585B1}"/>
          </ac:picMkLst>
        </pc:picChg>
        <pc:picChg chg="mod">
          <ac:chgData name="Laia Surralles Solsona" userId="5b079a50-c30e-426c-81c1-9a1baf43d982" providerId="ADAL" clId="{1BDAE473-FF0A-4653-8DCF-92DD419C214A}" dt="2024-02-26T15:04:31.704" v="474" actId="1076"/>
          <ac:picMkLst>
            <pc:docMk/>
            <pc:sldMk cId="771849811" sldId="282"/>
            <ac:picMk id="10" creationId="{B0D640E3-0D83-97EE-086A-ACEA34B3E3D0}"/>
          </ac:picMkLst>
        </pc:picChg>
        <pc:picChg chg="mod">
          <ac:chgData name="Laia Surralles Solsona" userId="5b079a50-c30e-426c-81c1-9a1baf43d982" providerId="ADAL" clId="{1BDAE473-FF0A-4653-8DCF-92DD419C214A}" dt="2024-02-26T15:04:31.704" v="474" actId="1076"/>
          <ac:picMkLst>
            <pc:docMk/>
            <pc:sldMk cId="771849811" sldId="282"/>
            <ac:picMk id="12" creationId="{A0CDCFC9-9352-2196-6CBA-19413FCAFA92}"/>
          </ac:picMkLst>
        </pc:picChg>
        <pc:picChg chg="mod">
          <ac:chgData name="Laia Surralles Solsona" userId="5b079a50-c30e-426c-81c1-9a1baf43d982" providerId="ADAL" clId="{1BDAE473-FF0A-4653-8DCF-92DD419C214A}" dt="2024-02-26T15:04:31.704" v="474" actId="1076"/>
          <ac:picMkLst>
            <pc:docMk/>
            <pc:sldMk cId="771849811" sldId="282"/>
            <ac:picMk id="14" creationId="{006E0DC8-2E5F-0068-E417-265AC01843FA}"/>
          </ac:picMkLst>
        </pc:picChg>
      </pc:sldChg>
      <pc:sldChg chg="modSp mod">
        <pc:chgData name="Laia Surralles Solsona" userId="5b079a50-c30e-426c-81c1-9a1baf43d982" providerId="ADAL" clId="{1BDAE473-FF0A-4653-8DCF-92DD419C214A}" dt="2024-02-26T15:02:09.920" v="411" actId="1076"/>
        <pc:sldMkLst>
          <pc:docMk/>
          <pc:sldMk cId="1735418261" sldId="284"/>
        </pc:sldMkLst>
        <pc:spChg chg="mod">
          <ac:chgData name="Laia Surralles Solsona" userId="5b079a50-c30e-426c-81c1-9a1baf43d982" providerId="ADAL" clId="{1BDAE473-FF0A-4653-8DCF-92DD419C214A}" dt="2024-02-26T15:00:57.258" v="393" actId="1076"/>
          <ac:spMkLst>
            <pc:docMk/>
            <pc:sldMk cId="1735418261" sldId="284"/>
            <ac:spMk id="2" creationId="{689C627D-6FED-EB5B-F350-76B41F84662E}"/>
          </ac:spMkLst>
        </pc:spChg>
        <pc:spChg chg="mod">
          <ac:chgData name="Laia Surralles Solsona" userId="5b079a50-c30e-426c-81c1-9a1baf43d982" providerId="ADAL" clId="{1BDAE473-FF0A-4653-8DCF-92DD419C214A}" dt="2024-02-26T15:01:31.641" v="403" actId="1076"/>
          <ac:spMkLst>
            <pc:docMk/>
            <pc:sldMk cId="1735418261" sldId="284"/>
            <ac:spMk id="3" creationId="{4163915C-0C5F-ABF5-B8A1-D5AFE2CC93B9}"/>
          </ac:spMkLst>
        </pc:spChg>
        <pc:spChg chg="mod">
          <ac:chgData name="Laia Surralles Solsona" userId="5b079a50-c30e-426c-81c1-9a1baf43d982" providerId="ADAL" clId="{1BDAE473-FF0A-4653-8DCF-92DD419C214A}" dt="2024-02-26T15:02:09.920" v="411" actId="1076"/>
          <ac:spMkLst>
            <pc:docMk/>
            <pc:sldMk cId="1735418261" sldId="284"/>
            <ac:spMk id="4" creationId="{F1DD05A0-D41C-7E7E-3124-138A80B8B466}"/>
          </ac:spMkLst>
        </pc:spChg>
        <pc:spChg chg="mod">
          <ac:chgData name="Laia Surralles Solsona" userId="5b079a50-c30e-426c-81c1-9a1baf43d982" providerId="ADAL" clId="{1BDAE473-FF0A-4653-8DCF-92DD419C214A}" dt="2024-02-26T15:02:06.863" v="410" actId="1076"/>
          <ac:spMkLst>
            <pc:docMk/>
            <pc:sldMk cId="1735418261" sldId="284"/>
            <ac:spMk id="5" creationId="{6D47C084-1DE8-0A39-182B-C36B81346EB2}"/>
          </ac:spMkLst>
        </pc:spChg>
        <pc:spChg chg="mod">
          <ac:chgData name="Laia Surralles Solsona" userId="5b079a50-c30e-426c-81c1-9a1baf43d982" providerId="ADAL" clId="{1BDAE473-FF0A-4653-8DCF-92DD419C214A}" dt="2024-02-26T15:01:43.895" v="406" actId="1076"/>
          <ac:spMkLst>
            <pc:docMk/>
            <pc:sldMk cId="1735418261" sldId="284"/>
            <ac:spMk id="6" creationId="{A17F635B-0573-AE45-E7FE-AF0B3ADEF401}"/>
          </ac:spMkLst>
        </pc:spChg>
        <pc:spChg chg="mod">
          <ac:chgData name="Laia Surralles Solsona" userId="5b079a50-c30e-426c-81c1-9a1baf43d982" providerId="ADAL" clId="{1BDAE473-FF0A-4653-8DCF-92DD419C214A}" dt="2024-02-26T15:01:48.444" v="407" actId="1076"/>
          <ac:spMkLst>
            <pc:docMk/>
            <pc:sldMk cId="1735418261" sldId="284"/>
            <ac:spMk id="7" creationId="{27EF2817-528C-4B0E-7BB4-90B09D92DBA6}"/>
          </ac:spMkLst>
        </pc:spChg>
        <pc:spChg chg="mod">
          <ac:chgData name="Laia Surralles Solsona" userId="5b079a50-c30e-426c-81c1-9a1baf43d982" providerId="ADAL" clId="{1BDAE473-FF0A-4653-8DCF-92DD419C214A}" dt="2024-02-26T15:01:54.094" v="408" actId="1076"/>
          <ac:spMkLst>
            <pc:docMk/>
            <pc:sldMk cId="1735418261" sldId="284"/>
            <ac:spMk id="8" creationId="{288AEEEA-FC15-BCD4-E4A4-A83C8B391C5C}"/>
          </ac:spMkLst>
        </pc:spChg>
        <pc:spChg chg="mod">
          <ac:chgData name="Laia Surralles Solsona" userId="5b079a50-c30e-426c-81c1-9a1baf43d982" providerId="ADAL" clId="{1BDAE473-FF0A-4653-8DCF-92DD419C214A}" dt="2024-02-26T15:02:00.631" v="409" actId="1076"/>
          <ac:spMkLst>
            <pc:docMk/>
            <pc:sldMk cId="1735418261" sldId="284"/>
            <ac:spMk id="9" creationId="{A0E77917-224B-9612-624C-FAB99C09828C}"/>
          </ac:spMkLst>
        </pc:spChg>
      </pc:sldChg>
      <pc:sldChg chg="delSp add del setBg delDesignElem">
        <pc:chgData name="Laia Surralles Solsona" userId="5b079a50-c30e-426c-81c1-9a1baf43d982" providerId="ADAL" clId="{1BDAE473-FF0A-4653-8DCF-92DD419C214A}" dt="2024-02-26T15:04:24.203" v="471" actId="47"/>
        <pc:sldMkLst>
          <pc:docMk/>
          <pc:sldMk cId="59853698" sldId="285"/>
        </pc:sldMkLst>
        <pc:spChg chg="del">
          <ac:chgData name="Laia Surralles Solsona" userId="5b079a50-c30e-426c-81c1-9a1baf43d982" providerId="ADAL" clId="{1BDAE473-FF0A-4653-8DCF-92DD419C214A}" dt="2024-02-26T15:04:20.871" v="470"/>
          <ac:spMkLst>
            <pc:docMk/>
            <pc:sldMk cId="59853698" sldId="285"/>
            <ac:spMk id="270" creationId="{57F0F122-B87A-262F-A165-770BF27E4F1A}"/>
          </ac:spMkLst>
        </pc:spChg>
        <pc:grpChg chg="del">
          <ac:chgData name="Laia Surralles Solsona" userId="5b079a50-c30e-426c-81c1-9a1baf43d982" providerId="ADAL" clId="{1BDAE473-FF0A-4653-8DCF-92DD419C214A}" dt="2024-02-26T15:04:20.871" v="470"/>
          <ac:grpSpMkLst>
            <pc:docMk/>
            <pc:sldMk cId="59853698" sldId="285"/>
            <ac:grpSpMk id="272" creationId="{635F2EBA-FA49-B3BF-68C4-6A3989B4BE8C}"/>
          </ac:grpSpMkLst>
        </pc:grpChg>
      </pc:sldChg>
      <pc:sldChg chg="addSp delSp modSp new mod setBg">
        <pc:chgData name="Laia Surralles Solsona" userId="5b079a50-c30e-426c-81c1-9a1baf43d982" providerId="ADAL" clId="{1BDAE473-FF0A-4653-8DCF-92DD419C214A}" dt="2024-02-26T15:05:19.938" v="492" actId="1076"/>
        <pc:sldMkLst>
          <pc:docMk/>
          <pc:sldMk cId="2392665053" sldId="285"/>
        </pc:sldMkLst>
        <pc:spChg chg="del">
          <ac:chgData name="Laia Surralles Solsona" userId="5b079a50-c30e-426c-81c1-9a1baf43d982" providerId="ADAL" clId="{1BDAE473-FF0A-4653-8DCF-92DD419C214A}" dt="2024-02-26T15:04:28.429" v="473" actId="478"/>
          <ac:spMkLst>
            <pc:docMk/>
            <pc:sldMk cId="2392665053" sldId="285"/>
            <ac:spMk id="2" creationId="{0AA513EF-446E-E936-6561-F5086346C924}"/>
          </ac:spMkLst>
        </pc:spChg>
        <pc:spChg chg="del">
          <ac:chgData name="Laia Surralles Solsona" userId="5b079a50-c30e-426c-81c1-9a1baf43d982" providerId="ADAL" clId="{1BDAE473-FF0A-4653-8DCF-92DD419C214A}" dt="2024-02-26T15:04:28.429" v="473" actId="478"/>
          <ac:spMkLst>
            <pc:docMk/>
            <pc:sldMk cId="2392665053" sldId="285"/>
            <ac:spMk id="3" creationId="{60DAF7EE-D3C4-7551-88A7-4584401EAD24}"/>
          </ac:spMkLst>
        </pc:spChg>
        <pc:spChg chg="add mod">
          <ac:chgData name="Laia Surralles Solsona" userId="5b079a50-c30e-426c-81c1-9a1baf43d982" providerId="ADAL" clId="{1BDAE473-FF0A-4653-8DCF-92DD419C214A}" dt="2024-02-26T15:04:59.525" v="484" actId="1076"/>
          <ac:spMkLst>
            <pc:docMk/>
            <pc:sldMk cId="2392665053" sldId="285"/>
            <ac:spMk id="4" creationId="{E7F55C8D-20CB-CD58-476A-2155A4C8AD16}"/>
          </ac:spMkLst>
        </pc:spChg>
        <pc:spChg chg="add mod">
          <ac:chgData name="Laia Surralles Solsona" userId="5b079a50-c30e-426c-81c1-9a1baf43d982" providerId="ADAL" clId="{1BDAE473-FF0A-4653-8DCF-92DD419C214A}" dt="2024-02-26T15:05:19.938" v="492" actId="1076"/>
          <ac:spMkLst>
            <pc:docMk/>
            <pc:sldMk cId="2392665053" sldId="285"/>
            <ac:spMk id="9" creationId="{60D5D18C-9B20-498C-ED35-ACB94A5285C8}"/>
          </ac:spMkLst>
        </pc:spChg>
        <pc:spChg chg="add">
          <ac:chgData name="Laia Surralles Solsona" userId="5b079a50-c30e-426c-81c1-9a1baf43d982" providerId="ADAL" clId="{1BDAE473-FF0A-4653-8DCF-92DD419C214A}" dt="2024-02-26T15:04:43.746" v="478" actId="26606"/>
          <ac:spMkLst>
            <pc:docMk/>
            <pc:sldMk cId="2392665053" sldId="285"/>
            <ac:spMk id="14" creationId="{2DAA6C16-BF9B-4A3E-BC70-EE6015D4F967}"/>
          </ac:spMkLst>
        </pc:spChg>
        <pc:grpChg chg="add">
          <ac:chgData name="Laia Surralles Solsona" userId="5b079a50-c30e-426c-81c1-9a1baf43d982" providerId="ADAL" clId="{1BDAE473-FF0A-4653-8DCF-92DD419C214A}" dt="2024-02-26T15:04:43.746" v="478" actId="26606"/>
          <ac:grpSpMkLst>
            <pc:docMk/>
            <pc:sldMk cId="2392665053" sldId="285"/>
            <ac:grpSpMk id="16" creationId="{31655B4F-4050-4B1F-82A8-180E74CF9C54}"/>
          </ac:grpSpMkLst>
        </pc:grpChg>
        <pc:picChg chg="add mod">
          <ac:chgData name="Laia Surralles Solsona" userId="5b079a50-c30e-426c-81c1-9a1baf43d982" providerId="ADAL" clId="{1BDAE473-FF0A-4653-8DCF-92DD419C214A}" dt="2024-02-26T15:04:43.746" v="478" actId="26606"/>
          <ac:picMkLst>
            <pc:docMk/>
            <pc:sldMk cId="2392665053" sldId="285"/>
            <ac:picMk id="5" creationId="{1DF5A7CA-D324-B96C-7788-D8D7FD5AEBCE}"/>
          </ac:picMkLst>
        </pc:picChg>
        <pc:picChg chg="add mod">
          <ac:chgData name="Laia Surralles Solsona" userId="5b079a50-c30e-426c-81c1-9a1baf43d982" providerId="ADAL" clId="{1BDAE473-FF0A-4653-8DCF-92DD419C214A}" dt="2024-02-26T15:04:43.746" v="478" actId="26606"/>
          <ac:picMkLst>
            <pc:docMk/>
            <pc:sldMk cId="2392665053" sldId="285"/>
            <ac:picMk id="6" creationId="{8F11801A-8C51-33E0-0538-4ECD3AE33970}"/>
          </ac:picMkLst>
        </pc:picChg>
        <pc:picChg chg="add mod">
          <ac:chgData name="Laia Surralles Solsona" userId="5b079a50-c30e-426c-81c1-9a1baf43d982" providerId="ADAL" clId="{1BDAE473-FF0A-4653-8DCF-92DD419C214A}" dt="2024-02-26T15:04:43.746" v="478" actId="26606"/>
          <ac:picMkLst>
            <pc:docMk/>
            <pc:sldMk cId="2392665053" sldId="285"/>
            <ac:picMk id="7" creationId="{BC7F5B1A-8EEE-D440-B97E-9C8D6C3A617A}"/>
          </ac:picMkLst>
        </pc:picChg>
        <pc:picChg chg="add mod">
          <ac:chgData name="Laia Surralles Solsona" userId="5b079a50-c30e-426c-81c1-9a1baf43d982" providerId="ADAL" clId="{1BDAE473-FF0A-4653-8DCF-92DD419C214A}" dt="2024-02-26T15:04:43.746" v="478" actId="26606"/>
          <ac:picMkLst>
            <pc:docMk/>
            <pc:sldMk cId="2392665053" sldId="285"/>
            <ac:picMk id="8" creationId="{E3F2B0B9-9DF6-A747-897B-71528B37BC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a9fdd1bc7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7a9fdd1bc7_0_10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a9fdd1bc7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7a9fdd1bc7_0_10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f0ed74def2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f0ed74def2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a9fdd1bc7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7a9fdd1bc7_0_10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922e89d3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27922e89d3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0ed74def2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1f0ed74def2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a9fdd1bc7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7a9fdd1bc7_0_10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a9fdd1bc7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7a9fdd1bc7_0_1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a9fdd1bc7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7a9fdd1bc7_0_1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Ajouter les références ici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894c7e6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2b894c7e6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66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922e89d3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27922e89d3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894c7e6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b894c7e62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894c7e62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2b894c7e62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a9fdd1bc7_0_1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27a9fdd1bc7_0_1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7a9fdd1bc7_0_1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27a9fdd1bc7_0_1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solidFill>
                  <a:srgbClr val="304048"/>
                </a:solidFill>
              </a:rPr>
              <a:t>Les réalités, les désirs et les droits des adolescents</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894c7e62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b894c7e62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solidFill>
                  <a:srgbClr val="304048"/>
                </a:solidFill>
              </a:rPr>
              <a:t>Sans l'obligation d'implication des parents</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a9fdd1b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7a9fdd1bc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a9fdd1bc7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7a9fdd1bc7_0_8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922e89d3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5" name="Google Shape;145;g27922e89d3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a9fdd1bc7_0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7a9fdd1bc7_0_10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a9fdd1bc7_0_1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7a9fdd1bc7_0_10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Les accords internationaux sur les droits de l'homme traitent moins du consentement sexuel, mais vous trouverez ici un résumé des positions prises par la CDE sur ce sujet et d'autres sujets connexes.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922e89d3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27922e89d3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1"/>
        <p:cNvGrpSpPr/>
        <p:nvPr/>
      </p:nvGrpSpPr>
      <p:grpSpPr>
        <a:xfrm>
          <a:off x="0" y="0"/>
          <a:ext cx="0" cy="0"/>
          <a:chOff x="0" y="0"/>
          <a:chExt cx="0" cy="0"/>
        </a:xfrm>
      </p:grpSpPr>
      <p:sp>
        <p:nvSpPr>
          <p:cNvPr id="12" name="Google Shape;12;p16"/>
          <p:cNvSpPr/>
          <p:nvPr/>
        </p:nvSpPr>
        <p:spPr>
          <a:xfrm>
            <a:off x="0" y="1295400"/>
            <a:ext cx="12192000" cy="5562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 name="Google Shape;13;p16"/>
          <p:cNvPicPr preferRelativeResize="0"/>
          <p:nvPr/>
        </p:nvPicPr>
        <p:blipFill rotWithShape="1">
          <a:blip r:embed="rId2">
            <a:alphaModFix/>
          </a:blip>
          <a:srcRect l="3145" r="49670"/>
          <a:stretch/>
        </p:blipFill>
        <p:spPr>
          <a:xfrm>
            <a:off x="0" y="1676400"/>
            <a:ext cx="12192000" cy="3989070"/>
          </a:xfrm>
          <a:prstGeom prst="rect">
            <a:avLst/>
          </a:prstGeom>
          <a:noFill/>
          <a:ln>
            <a:noFill/>
          </a:ln>
        </p:spPr>
      </p:pic>
      <p:sp>
        <p:nvSpPr>
          <p:cNvPr id="14" name="Google Shape;14;p16"/>
          <p:cNvSpPr txBox="1">
            <a:spLocks noGrp="1"/>
          </p:cNvSpPr>
          <p:nvPr>
            <p:ph type="ctrTitle"/>
          </p:nvPr>
        </p:nvSpPr>
        <p:spPr>
          <a:xfrm>
            <a:off x="609600" y="1752602"/>
            <a:ext cx="10972800" cy="2514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7200"/>
              <a:buFont typeface="Arial"/>
              <a:buNone/>
              <a:defRPr sz="7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subTitle" idx="1"/>
          </p:nvPr>
        </p:nvSpPr>
        <p:spPr>
          <a:xfrm>
            <a:off x="609600" y="4267200"/>
            <a:ext cx="10972800" cy="10668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560"/>
              </a:spcBef>
              <a:spcAft>
                <a:spcPts val="0"/>
              </a:spcAft>
              <a:buClr>
                <a:schemeClr val="lt1"/>
              </a:buClr>
              <a:buSzPts val="2800"/>
              <a:buNone/>
              <a:defRPr sz="2800" cap="none">
                <a:solidFill>
                  <a:schemeClr val="lt1"/>
                </a:solidFill>
                <a:latin typeface="Arial"/>
                <a:ea typeface="Arial"/>
                <a:cs typeface="Arial"/>
                <a:sym typeface="Arial"/>
              </a:defRPr>
            </a:lvl1pPr>
            <a:lvl2pPr lvl="1" algn="ctr">
              <a:lnSpc>
                <a:spcPct val="100000"/>
              </a:lnSpc>
              <a:spcBef>
                <a:spcPts val="560"/>
              </a:spcBef>
              <a:spcAft>
                <a:spcPts val="0"/>
              </a:spcAft>
              <a:buClr>
                <a:srgbClr val="8C9093"/>
              </a:buClr>
              <a:buSzPts val="2800"/>
              <a:buNone/>
              <a:defRPr>
                <a:solidFill>
                  <a:srgbClr val="8C9093"/>
                </a:solidFill>
              </a:defRPr>
            </a:lvl2pPr>
            <a:lvl3pPr lvl="2" algn="ctr">
              <a:lnSpc>
                <a:spcPct val="100000"/>
              </a:lnSpc>
              <a:spcBef>
                <a:spcPts val="480"/>
              </a:spcBef>
              <a:spcAft>
                <a:spcPts val="0"/>
              </a:spcAft>
              <a:buClr>
                <a:srgbClr val="8C9093"/>
              </a:buClr>
              <a:buSzPts val="2400"/>
              <a:buNone/>
              <a:defRPr>
                <a:solidFill>
                  <a:srgbClr val="8C9093"/>
                </a:solidFill>
              </a:defRPr>
            </a:lvl3pPr>
            <a:lvl4pPr lvl="3" algn="ctr">
              <a:lnSpc>
                <a:spcPct val="100000"/>
              </a:lnSpc>
              <a:spcBef>
                <a:spcPts val="400"/>
              </a:spcBef>
              <a:spcAft>
                <a:spcPts val="0"/>
              </a:spcAft>
              <a:buClr>
                <a:srgbClr val="8C9093"/>
              </a:buClr>
              <a:buSzPts val="2000"/>
              <a:buNone/>
              <a:defRPr>
                <a:solidFill>
                  <a:srgbClr val="8C9093"/>
                </a:solidFill>
              </a:defRPr>
            </a:lvl4pPr>
            <a:lvl5pPr lvl="4" algn="ctr">
              <a:lnSpc>
                <a:spcPct val="100000"/>
              </a:lnSpc>
              <a:spcBef>
                <a:spcPts val="400"/>
              </a:spcBef>
              <a:spcAft>
                <a:spcPts val="0"/>
              </a:spcAft>
              <a:buClr>
                <a:srgbClr val="8C9093"/>
              </a:buClr>
              <a:buSzPts val="2000"/>
              <a:buNone/>
              <a:defRPr>
                <a:solidFill>
                  <a:srgbClr val="8C9093"/>
                </a:solidFill>
              </a:defRPr>
            </a:lvl5pPr>
            <a:lvl6pPr lvl="5" algn="ctr">
              <a:lnSpc>
                <a:spcPct val="100000"/>
              </a:lnSpc>
              <a:spcBef>
                <a:spcPts val="400"/>
              </a:spcBef>
              <a:spcAft>
                <a:spcPts val="0"/>
              </a:spcAft>
              <a:buClr>
                <a:srgbClr val="8C9093"/>
              </a:buClr>
              <a:buSzPts val="2000"/>
              <a:buNone/>
              <a:defRPr>
                <a:solidFill>
                  <a:srgbClr val="8C9093"/>
                </a:solidFill>
              </a:defRPr>
            </a:lvl6pPr>
            <a:lvl7pPr lvl="6" algn="ctr">
              <a:lnSpc>
                <a:spcPct val="100000"/>
              </a:lnSpc>
              <a:spcBef>
                <a:spcPts val="400"/>
              </a:spcBef>
              <a:spcAft>
                <a:spcPts val="0"/>
              </a:spcAft>
              <a:buClr>
                <a:srgbClr val="8C9093"/>
              </a:buClr>
              <a:buSzPts val="2000"/>
              <a:buNone/>
              <a:defRPr>
                <a:solidFill>
                  <a:srgbClr val="8C9093"/>
                </a:solidFill>
              </a:defRPr>
            </a:lvl7pPr>
            <a:lvl8pPr lvl="7" algn="ctr">
              <a:lnSpc>
                <a:spcPct val="100000"/>
              </a:lnSpc>
              <a:spcBef>
                <a:spcPts val="400"/>
              </a:spcBef>
              <a:spcAft>
                <a:spcPts val="0"/>
              </a:spcAft>
              <a:buClr>
                <a:srgbClr val="8C9093"/>
              </a:buClr>
              <a:buSzPts val="2000"/>
              <a:buNone/>
              <a:defRPr>
                <a:solidFill>
                  <a:srgbClr val="8C9093"/>
                </a:solidFill>
              </a:defRPr>
            </a:lvl8pPr>
            <a:lvl9pPr lvl="8" algn="ctr">
              <a:lnSpc>
                <a:spcPct val="100000"/>
              </a:lnSpc>
              <a:spcBef>
                <a:spcPts val="400"/>
              </a:spcBef>
              <a:spcAft>
                <a:spcPts val="0"/>
              </a:spcAft>
              <a:buClr>
                <a:srgbClr val="8C9093"/>
              </a:buClr>
              <a:buSzPts val="2000"/>
              <a:buNone/>
              <a:defRPr>
                <a:solidFill>
                  <a:srgbClr val="8C9093"/>
                </a:solidFill>
              </a:defRPr>
            </a:lvl9pPr>
          </a:lstStyle>
          <a:p>
            <a:endParaRPr/>
          </a:p>
        </p:txBody>
      </p:sp>
      <p:sp>
        <p:nvSpPr>
          <p:cNvPr id="16" name="Google Shape;16;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9pPr>
          </a:lstStyle>
          <a:p>
            <a:fld id="{00000000-1234-1234-1234-123412341234}" type="slidenum">
              <a:rPr lang="en-GB" smtClean="0"/>
              <a:pPr/>
              <a:t>‹#›</a:t>
            </a:fld>
            <a:endParaRPr lang="en-GB"/>
          </a:p>
        </p:txBody>
      </p:sp>
      <p:pic>
        <p:nvPicPr>
          <p:cNvPr id="19" name="Google Shape;19;p16"/>
          <p:cNvPicPr preferRelativeResize="0"/>
          <p:nvPr/>
        </p:nvPicPr>
        <p:blipFill rotWithShape="1">
          <a:blip r:embed="rId3">
            <a:alphaModFix/>
          </a:blip>
          <a:srcRect/>
          <a:stretch/>
        </p:blipFill>
        <p:spPr>
          <a:xfrm>
            <a:off x="914400" y="533401"/>
            <a:ext cx="6096000" cy="5010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Img - L">
  <p:cSld name="Header + Img - L">
    <p:bg>
      <p:bgPr>
        <a:solidFill>
          <a:srgbClr val="FFFFFF"/>
        </a:solidFill>
        <a:effectLst/>
      </p:bgPr>
    </p:bg>
    <p:spTree>
      <p:nvGrpSpPr>
        <p:cNvPr id="1" name="Shape 73"/>
        <p:cNvGrpSpPr/>
        <p:nvPr/>
      </p:nvGrpSpPr>
      <p:grpSpPr>
        <a:xfrm>
          <a:off x="0" y="0"/>
          <a:ext cx="0" cy="0"/>
          <a:chOff x="0" y="0"/>
          <a:chExt cx="0" cy="0"/>
        </a:xfrm>
      </p:grpSpPr>
      <p:sp>
        <p:nvSpPr>
          <p:cNvPr id="74" name="Google Shape;74;p25"/>
          <p:cNvSpPr>
            <a:spLocks noGrp="1"/>
          </p:cNvSpPr>
          <p:nvPr>
            <p:ph type="pic" idx="2"/>
          </p:nvPr>
        </p:nvSpPr>
        <p:spPr>
          <a:xfrm>
            <a:off x="6096000" y="1"/>
            <a:ext cx="6096000" cy="6857999"/>
          </a:xfrm>
          <a:prstGeom prst="rect">
            <a:avLst/>
          </a:prstGeom>
          <a:noFill/>
          <a:ln>
            <a:noFill/>
          </a:ln>
        </p:spPr>
      </p:sp>
      <p:sp>
        <p:nvSpPr>
          <p:cNvPr id="75" name="Google Shape;75;p25"/>
          <p:cNvSpPr txBox="1">
            <a:spLocks noGrp="1"/>
          </p:cNvSpPr>
          <p:nvPr>
            <p:ph type="title"/>
          </p:nvPr>
        </p:nvSpPr>
        <p:spPr>
          <a:xfrm>
            <a:off x="0" y="0"/>
            <a:ext cx="6096000" cy="6858000"/>
          </a:xfrm>
          <a:prstGeom prst="rect">
            <a:avLst/>
          </a:prstGeom>
          <a:solidFill>
            <a:srgbClr val="FFFFFF"/>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Header + Img - L">
  <p:cSld name="1_Header + Img - L">
    <p:bg>
      <p:bgPr>
        <a:solidFill>
          <a:srgbClr val="FFFFFF"/>
        </a:solidFill>
        <a:effectLst/>
      </p:bgPr>
    </p:bg>
    <p:spTree>
      <p:nvGrpSpPr>
        <p:cNvPr id="1" name="Shape 76"/>
        <p:cNvGrpSpPr/>
        <p:nvPr/>
      </p:nvGrpSpPr>
      <p:grpSpPr>
        <a:xfrm>
          <a:off x="0" y="0"/>
          <a:ext cx="0" cy="0"/>
          <a:chOff x="0" y="0"/>
          <a:chExt cx="0" cy="0"/>
        </a:xfrm>
      </p:grpSpPr>
      <p:sp>
        <p:nvSpPr>
          <p:cNvPr id="77" name="Google Shape;77;p26"/>
          <p:cNvSpPr>
            <a:spLocks noGrp="1"/>
          </p:cNvSpPr>
          <p:nvPr>
            <p:ph type="pic" idx="2"/>
          </p:nvPr>
        </p:nvSpPr>
        <p:spPr>
          <a:xfrm>
            <a:off x="0" y="1"/>
            <a:ext cx="6096000" cy="6857999"/>
          </a:xfrm>
          <a:prstGeom prst="rect">
            <a:avLst/>
          </a:prstGeom>
          <a:noFill/>
          <a:ln>
            <a:noFill/>
          </a:ln>
        </p:spPr>
      </p:sp>
      <p:sp>
        <p:nvSpPr>
          <p:cNvPr id="78" name="Google Shape;78;p26"/>
          <p:cNvSpPr txBox="1">
            <a:spLocks noGrp="1"/>
          </p:cNvSpPr>
          <p:nvPr>
            <p:ph type="title"/>
          </p:nvPr>
        </p:nvSpPr>
        <p:spPr>
          <a:xfrm>
            <a:off x="6076648" y="0"/>
            <a:ext cx="6096000" cy="6858000"/>
          </a:xfrm>
          <a:prstGeom prst="rect">
            <a:avLst/>
          </a:prstGeom>
          <a:solidFill>
            <a:srgbClr val="FFFFFF"/>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Header + Img - L">
  <p:cSld name="2_Header + Img - L">
    <p:bg>
      <p:bgPr>
        <a:solidFill>
          <a:srgbClr val="FFFFFF"/>
        </a:solidFill>
        <a:effectLst/>
      </p:bgPr>
    </p:bg>
    <p:spTree>
      <p:nvGrpSpPr>
        <p:cNvPr id="1" name="Shape 79"/>
        <p:cNvGrpSpPr/>
        <p:nvPr/>
      </p:nvGrpSpPr>
      <p:grpSpPr>
        <a:xfrm>
          <a:off x="0" y="0"/>
          <a:ext cx="0" cy="0"/>
          <a:chOff x="0" y="0"/>
          <a:chExt cx="0" cy="0"/>
        </a:xfrm>
      </p:grpSpPr>
      <p:sp>
        <p:nvSpPr>
          <p:cNvPr id="80" name="Google Shape;80;p27"/>
          <p:cNvSpPr>
            <a:spLocks noGrp="1"/>
          </p:cNvSpPr>
          <p:nvPr>
            <p:ph type="pic" idx="2"/>
          </p:nvPr>
        </p:nvSpPr>
        <p:spPr>
          <a:xfrm>
            <a:off x="0" y="1"/>
            <a:ext cx="12192000" cy="6857999"/>
          </a:xfrm>
          <a:prstGeom prst="rect">
            <a:avLst/>
          </a:prstGeom>
          <a:noFill/>
          <a:ln>
            <a:noFill/>
          </a:ln>
        </p:spPr>
      </p:sp>
      <p:sp>
        <p:nvSpPr>
          <p:cNvPr id="81" name="Google Shape;81;p27"/>
          <p:cNvSpPr txBox="1">
            <a:spLocks noGrp="1"/>
          </p:cNvSpPr>
          <p:nvPr>
            <p:ph type="title"/>
          </p:nvPr>
        </p:nvSpPr>
        <p:spPr>
          <a:xfrm>
            <a:off x="0" y="0"/>
            <a:ext cx="6096000" cy="6858000"/>
          </a:xfrm>
          <a:prstGeom prst="rect">
            <a:avLst/>
          </a:prstGeom>
          <a:solidFill>
            <a:schemeClr val="accent1">
              <a:alpha val="94509"/>
            </a:schemeClr>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Header + Img - L">
  <p:cSld name="3_Header + Img - L">
    <p:bg>
      <p:bgPr>
        <a:solidFill>
          <a:srgbClr val="FFFFFF"/>
        </a:solidFill>
        <a:effectLst/>
      </p:bgPr>
    </p:bg>
    <p:spTree>
      <p:nvGrpSpPr>
        <p:cNvPr id="1" name="Shape 82"/>
        <p:cNvGrpSpPr/>
        <p:nvPr/>
      </p:nvGrpSpPr>
      <p:grpSpPr>
        <a:xfrm>
          <a:off x="0" y="0"/>
          <a:ext cx="0" cy="0"/>
          <a:chOff x="0" y="0"/>
          <a:chExt cx="0" cy="0"/>
        </a:xfrm>
      </p:grpSpPr>
      <p:sp>
        <p:nvSpPr>
          <p:cNvPr id="83" name="Google Shape;83;p28"/>
          <p:cNvSpPr>
            <a:spLocks noGrp="1"/>
          </p:cNvSpPr>
          <p:nvPr>
            <p:ph type="pic" idx="2"/>
          </p:nvPr>
        </p:nvSpPr>
        <p:spPr>
          <a:xfrm>
            <a:off x="0" y="1"/>
            <a:ext cx="12192000" cy="6857999"/>
          </a:xfrm>
          <a:prstGeom prst="rect">
            <a:avLst/>
          </a:prstGeom>
          <a:noFill/>
          <a:ln>
            <a:noFill/>
          </a:ln>
        </p:spPr>
      </p:sp>
      <p:sp>
        <p:nvSpPr>
          <p:cNvPr id="84" name="Google Shape;84;p28"/>
          <p:cNvSpPr txBox="1">
            <a:spLocks noGrp="1"/>
          </p:cNvSpPr>
          <p:nvPr>
            <p:ph type="title"/>
          </p:nvPr>
        </p:nvSpPr>
        <p:spPr>
          <a:xfrm>
            <a:off x="6096000" y="0"/>
            <a:ext cx="6096000" cy="6858000"/>
          </a:xfrm>
          <a:prstGeom prst="rect">
            <a:avLst/>
          </a:prstGeom>
          <a:solidFill>
            <a:schemeClr val="accent1">
              <a:alpha val="94509"/>
            </a:schemeClr>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5"/>
        <p:cNvGrpSpPr/>
        <p:nvPr/>
      </p:nvGrpSpPr>
      <p:grpSpPr>
        <a:xfrm>
          <a:off x="0" y="0"/>
          <a:ext cx="0" cy="0"/>
          <a:chOff x="0" y="0"/>
          <a:chExt cx="0" cy="0"/>
        </a:xfrm>
      </p:grpSpPr>
      <p:sp>
        <p:nvSpPr>
          <p:cNvPr id="86" name="Google Shape;86;p29"/>
          <p:cNvSpPr/>
          <p:nvPr/>
        </p:nvSpPr>
        <p:spPr>
          <a:xfrm>
            <a:off x="0" y="1295400"/>
            <a:ext cx="12192000" cy="426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7" name="Google Shape;87;p29"/>
          <p:cNvPicPr preferRelativeResize="0"/>
          <p:nvPr/>
        </p:nvPicPr>
        <p:blipFill rotWithShape="1">
          <a:blip r:embed="rId2">
            <a:alphaModFix/>
          </a:blip>
          <a:srcRect l="39721" t="7575" r="13783" b="-4463"/>
          <a:stretch/>
        </p:blipFill>
        <p:spPr>
          <a:xfrm>
            <a:off x="1" y="1295401"/>
            <a:ext cx="12192001" cy="3663043"/>
          </a:xfrm>
          <a:prstGeom prst="rect">
            <a:avLst/>
          </a:prstGeom>
          <a:noFill/>
          <a:ln>
            <a:noFill/>
          </a:ln>
        </p:spPr>
      </p:pic>
      <p:sp>
        <p:nvSpPr>
          <p:cNvPr id="88" name="Google Shape;88;p29"/>
          <p:cNvSpPr txBox="1">
            <a:spLocks noGrp="1"/>
          </p:cNvSpPr>
          <p:nvPr>
            <p:ph type="ctrTitle"/>
          </p:nvPr>
        </p:nvSpPr>
        <p:spPr>
          <a:xfrm>
            <a:off x="609600" y="1295402"/>
            <a:ext cx="10972800" cy="2133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1500"/>
              <a:buFont typeface="Arial"/>
              <a:buNone/>
              <a:defRPr sz="115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ubTitle" idx="1"/>
          </p:nvPr>
        </p:nvSpPr>
        <p:spPr>
          <a:xfrm>
            <a:off x="609600" y="3429000"/>
            <a:ext cx="10972800" cy="609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560"/>
              </a:spcBef>
              <a:spcAft>
                <a:spcPts val="0"/>
              </a:spcAft>
              <a:buClr>
                <a:schemeClr val="lt1"/>
              </a:buClr>
              <a:buSzPts val="2800"/>
              <a:buNone/>
              <a:defRPr sz="2800" cap="none">
                <a:solidFill>
                  <a:schemeClr val="lt1"/>
                </a:solidFill>
                <a:latin typeface="Arial"/>
                <a:ea typeface="Arial"/>
                <a:cs typeface="Arial"/>
                <a:sym typeface="Arial"/>
              </a:defRPr>
            </a:lvl1pPr>
            <a:lvl2pPr lvl="1" algn="ctr">
              <a:lnSpc>
                <a:spcPct val="100000"/>
              </a:lnSpc>
              <a:spcBef>
                <a:spcPts val="560"/>
              </a:spcBef>
              <a:spcAft>
                <a:spcPts val="0"/>
              </a:spcAft>
              <a:buClr>
                <a:srgbClr val="8C9093"/>
              </a:buClr>
              <a:buSzPts val="2800"/>
              <a:buNone/>
              <a:defRPr>
                <a:solidFill>
                  <a:srgbClr val="8C9093"/>
                </a:solidFill>
              </a:defRPr>
            </a:lvl2pPr>
            <a:lvl3pPr lvl="2" algn="ctr">
              <a:lnSpc>
                <a:spcPct val="100000"/>
              </a:lnSpc>
              <a:spcBef>
                <a:spcPts val="480"/>
              </a:spcBef>
              <a:spcAft>
                <a:spcPts val="0"/>
              </a:spcAft>
              <a:buClr>
                <a:srgbClr val="8C9093"/>
              </a:buClr>
              <a:buSzPts val="2400"/>
              <a:buNone/>
              <a:defRPr>
                <a:solidFill>
                  <a:srgbClr val="8C9093"/>
                </a:solidFill>
              </a:defRPr>
            </a:lvl3pPr>
            <a:lvl4pPr lvl="3" algn="ctr">
              <a:lnSpc>
                <a:spcPct val="100000"/>
              </a:lnSpc>
              <a:spcBef>
                <a:spcPts val="400"/>
              </a:spcBef>
              <a:spcAft>
                <a:spcPts val="0"/>
              </a:spcAft>
              <a:buClr>
                <a:srgbClr val="8C9093"/>
              </a:buClr>
              <a:buSzPts val="2000"/>
              <a:buNone/>
              <a:defRPr>
                <a:solidFill>
                  <a:srgbClr val="8C9093"/>
                </a:solidFill>
              </a:defRPr>
            </a:lvl4pPr>
            <a:lvl5pPr lvl="4" algn="ctr">
              <a:lnSpc>
                <a:spcPct val="100000"/>
              </a:lnSpc>
              <a:spcBef>
                <a:spcPts val="400"/>
              </a:spcBef>
              <a:spcAft>
                <a:spcPts val="0"/>
              </a:spcAft>
              <a:buClr>
                <a:srgbClr val="8C9093"/>
              </a:buClr>
              <a:buSzPts val="2000"/>
              <a:buNone/>
              <a:defRPr>
                <a:solidFill>
                  <a:srgbClr val="8C9093"/>
                </a:solidFill>
              </a:defRPr>
            </a:lvl5pPr>
            <a:lvl6pPr lvl="5" algn="ctr">
              <a:lnSpc>
                <a:spcPct val="100000"/>
              </a:lnSpc>
              <a:spcBef>
                <a:spcPts val="400"/>
              </a:spcBef>
              <a:spcAft>
                <a:spcPts val="0"/>
              </a:spcAft>
              <a:buClr>
                <a:srgbClr val="8C9093"/>
              </a:buClr>
              <a:buSzPts val="2000"/>
              <a:buNone/>
              <a:defRPr>
                <a:solidFill>
                  <a:srgbClr val="8C9093"/>
                </a:solidFill>
              </a:defRPr>
            </a:lvl6pPr>
            <a:lvl7pPr lvl="6" algn="ctr">
              <a:lnSpc>
                <a:spcPct val="100000"/>
              </a:lnSpc>
              <a:spcBef>
                <a:spcPts val="400"/>
              </a:spcBef>
              <a:spcAft>
                <a:spcPts val="0"/>
              </a:spcAft>
              <a:buClr>
                <a:srgbClr val="8C9093"/>
              </a:buClr>
              <a:buSzPts val="2000"/>
              <a:buNone/>
              <a:defRPr>
                <a:solidFill>
                  <a:srgbClr val="8C9093"/>
                </a:solidFill>
              </a:defRPr>
            </a:lvl7pPr>
            <a:lvl8pPr lvl="7" algn="ctr">
              <a:lnSpc>
                <a:spcPct val="100000"/>
              </a:lnSpc>
              <a:spcBef>
                <a:spcPts val="400"/>
              </a:spcBef>
              <a:spcAft>
                <a:spcPts val="0"/>
              </a:spcAft>
              <a:buClr>
                <a:srgbClr val="8C9093"/>
              </a:buClr>
              <a:buSzPts val="2000"/>
              <a:buNone/>
              <a:defRPr>
                <a:solidFill>
                  <a:srgbClr val="8C9093"/>
                </a:solidFill>
              </a:defRPr>
            </a:lvl8pPr>
            <a:lvl9pPr lvl="8" algn="ctr">
              <a:lnSpc>
                <a:spcPct val="100000"/>
              </a:lnSpc>
              <a:spcBef>
                <a:spcPts val="400"/>
              </a:spcBef>
              <a:spcAft>
                <a:spcPts val="0"/>
              </a:spcAft>
              <a:buClr>
                <a:srgbClr val="8C9093"/>
              </a:buClr>
              <a:buSzPts val="2000"/>
              <a:buNone/>
              <a:defRPr>
                <a:solidFill>
                  <a:srgbClr val="8C9093"/>
                </a:solidFill>
              </a:defRPr>
            </a:lvl9pPr>
          </a:lstStyle>
          <a:p>
            <a:endParaRPr/>
          </a:p>
        </p:txBody>
      </p:sp>
      <p:sp>
        <p:nvSpPr>
          <p:cNvPr id="90" name="Google Shape;90;p29"/>
          <p:cNvSpPr txBox="1">
            <a:spLocks noGrp="1"/>
          </p:cNvSpPr>
          <p:nvPr>
            <p:ph type="dt" idx="10"/>
          </p:nvPr>
        </p:nvSpPr>
        <p:spPr>
          <a:xfrm>
            <a:off x="914400" y="4958444"/>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4470400" y="4958444"/>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8432800" y="4958444"/>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9pPr>
          </a:lstStyle>
          <a:p>
            <a:fld id="{00000000-1234-1234-1234-123412341234}" type="slidenum">
              <a:rPr lang="en-GB" smtClean="0"/>
              <a:pPr/>
              <a:t>‹#›</a:t>
            </a:fld>
            <a:endParaRPr lang="en-GB"/>
          </a:p>
        </p:txBody>
      </p:sp>
      <p:pic>
        <p:nvPicPr>
          <p:cNvPr id="93" name="Google Shape;93;p29"/>
          <p:cNvPicPr preferRelativeResize="0"/>
          <p:nvPr/>
        </p:nvPicPr>
        <p:blipFill rotWithShape="1">
          <a:blip r:embed="rId3">
            <a:alphaModFix/>
          </a:blip>
          <a:srcRect/>
          <a:stretch/>
        </p:blipFill>
        <p:spPr>
          <a:xfrm>
            <a:off x="914400" y="533401"/>
            <a:ext cx="6096000" cy="501015"/>
          </a:xfrm>
          <a:prstGeom prst="rect">
            <a:avLst/>
          </a:prstGeom>
          <a:noFill/>
          <a:ln>
            <a:noFill/>
          </a:ln>
        </p:spPr>
      </p:pic>
      <p:sp>
        <p:nvSpPr>
          <p:cNvPr id="94" name="Google Shape;94;p29"/>
          <p:cNvSpPr txBox="1"/>
          <p:nvPr/>
        </p:nvSpPr>
        <p:spPr>
          <a:xfrm>
            <a:off x="904724" y="6096001"/>
            <a:ext cx="284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3200"/>
              <a:buFont typeface="Arial"/>
              <a:buNone/>
            </a:pPr>
            <a:r>
              <a:rPr lang="en-GB" sz="3200" b="0" i="0" u="none" strike="noStrike" cap="none" baseline="30000">
                <a:solidFill>
                  <a:schemeClr val="accent2"/>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GirlsNotBrides</a:t>
            </a:r>
            <a:endParaRPr sz="1400" b="0" i="0" u="none" strike="noStrike" cap="none">
              <a:solidFill>
                <a:srgbClr val="000000"/>
              </a:solidFill>
              <a:latin typeface="Arial"/>
              <a:ea typeface="Arial"/>
              <a:cs typeface="Arial"/>
              <a:sym typeface="Arial"/>
            </a:endParaRPr>
          </a:p>
        </p:txBody>
      </p:sp>
      <p:sp>
        <p:nvSpPr>
          <p:cNvPr id="95" name="Google Shape;95;p29"/>
          <p:cNvSpPr txBox="1"/>
          <p:nvPr/>
        </p:nvSpPr>
        <p:spPr>
          <a:xfrm>
            <a:off x="3943048" y="6110515"/>
            <a:ext cx="29657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AA819"/>
              </a:buClr>
              <a:buSzPts val="3200"/>
              <a:buFont typeface="Arial"/>
              <a:buNone/>
            </a:pPr>
            <a:r>
              <a:rPr lang="en-GB" sz="3200" b="0" i="0" u="none" strike="noStrike" cap="none" baseline="30000">
                <a:solidFill>
                  <a:srgbClr val="FAA819"/>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GirlsNotBrides</a:t>
            </a:r>
            <a:endParaRPr sz="1400" b="0" i="0" u="none" strike="noStrike" cap="none">
              <a:solidFill>
                <a:srgbClr val="000000"/>
              </a:solidFill>
              <a:latin typeface="Arial"/>
              <a:ea typeface="Arial"/>
              <a:cs typeface="Arial"/>
              <a:sym typeface="Arial"/>
            </a:endParaRPr>
          </a:p>
        </p:txBody>
      </p:sp>
      <p:sp>
        <p:nvSpPr>
          <p:cNvPr id="96" name="Google Shape;96;p29"/>
          <p:cNvSpPr txBox="1"/>
          <p:nvPr/>
        </p:nvSpPr>
        <p:spPr>
          <a:xfrm>
            <a:off x="6604001" y="6096001"/>
            <a:ext cx="466392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AA819"/>
              </a:buClr>
              <a:buSzPts val="3200"/>
              <a:buFont typeface="Arial"/>
              <a:buNone/>
            </a:pPr>
            <a:r>
              <a:rPr lang="en-GB" sz="3200" b="0" i="0" u="none" strike="noStrike" cap="none" baseline="30000">
                <a:solidFill>
                  <a:srgbClr val="FAA819"/>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0044 (0)20 1234 5678</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l="15332" t="-11848" r="12585" b="-5491"/>
          <a:stretch/>
        </p:blipFill>
        <p:spPr>
          <a:xfrm>
            <a:off x="0" y="3614057"/>
            <a:ext cx="12192000" cy="3018973"/>
          </a:xfrm>
          <a:prstGeom prst="rect">
            <a:avLst/>
          </a:prstGeom>
          <a:noFill/>
          <a:ln>
            <a:noFill/>
          </a:ln>
        </p:spPr>
      </p:pic>
      <p:sp>
        <p:nvSpPr>
          <p:cNvPr id="22" name="Google Shape;22;p1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963084" y="457202"/>
            <a:ext cx="10363200" cy="533399"/>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400"/>
              </a:spcBef>
              <a:spcAft>
                <a:spcPts val="0"/>
              </a:spcAft>
              <a:buClr>
                <a:schemeClr val="dk1"/>
              </a:buClr>
              <a:buSzPts val="2000"/>
              <a:buNone/>
              <a:defRPr sz="2000">
                <a:solidFill>
                  <a:schemeClr val="dk1"/>
                </a:solidFill>
              </a:defRPr>
            </a:lvl1pPr>
            <a:lvl2pPr marL="914400" lvl="1" indent="-228600" algn="l">
              <a:lnSpc>
                <a:spcPct val="100000"/>
              </a:lnSpc>
              <a:spcBef>
                <a:spcPts val="360"/>
              </a:spcBef>
              <a:spcAft>
                <a:spcPts val="0"/>
              </a:spcAft>
              <a:buClr>
                <a:srgbClr val="8C9093"/>
              </a:buClr>
              <a:buSzPts val="1800"/>
              <a:buNone/>
              <a:defRPr sz="1800">
                <a:solidFill>
                  <a:srgbClr val="8C9093"/>
                </a:solidFill>
              </a:defRPr>
            </a:lvl2pPr>
            <a:lvl3pPr marL="1371600" lvl="2" indent="-228600" algn="l">
              <a:lnSpc>
                <a:spcPct val="100000"/>
              </a:lnSpc>
              <a:spcBef>
                <a:spcPts val="320"/>
              </a:spcBef>
              <a:spcAft>
                <a:spcPts val="0"/>
              </a:spcAft>
              <a:buClr>
                <a:srgbClr val="8C9093"/>
              </a:buClr>
              <a:buSzPts val="1600"/>
              <a:buNone/>
              <a:defRPr sz="1600">
                <a:solidFill>
                  <a:srgbClr val="8C9093"/>
                </a:solidFill>
              </a:defRPr>
            </a:lvl3pPr>
            <a:lvl4pPr marL="1828800" lvl="3" indent="-228600" algn="l">
              <a:lnSpc>
                <a:spcPct val="100000"/>
              </a:lnSpc>
              <a:spcBef>
                <a:spcPts val="280"/>
              </a:spcBef>
              <a:spcAft>
                <a:spcPts val="0"/>
              </a:spcAft>
              <a:buClr>
                <a:srgbClr val="8C9093"/>
              </a:buClr>
              <a:buSzPts val="1400"/>
              <a:buNone/>
              <a:defRPr sz="1400">
                <a:solidFill>
                  <a:srgbClr val="8C9093"/>
                </a:solidFill>
              </a:defRPr>
            </a:lvl4pPr>
            <a:lvl5pPr marL="2286000" lvl="4" indent="-228600" algn="l">
              <a:lnSpc>
                <a:spcPct val="100000"/>
              </a:lnSpc>
              <a:spcBef>
                <a:spcPts val="280"/>
              </a:spcBef>
              <a:spcAft>
                <a:spcPts val="0"/>
              </a:spcAft>
              <a:buClr>
                <a:srgbClr val="8C9093"/>
              </a:buClr>
              <a:buSzPts val="1400"/>
              <a:buNone/>
              <a:defRPr sz="1400">
                <a:solidFill>
                  <a:srgbClr val="8C9093"/>
                </a:solidFill>
              </a:defRPr>
            </a:lvl5pPr>
            <a:lvl6pPr marL="2743200" lvl="5" indent="-228600" algn="l">
              <a:lnSpc>
                <a:spcPct val="100000"/>
              </a:lnSpc>
              <a:spcBef>
                <a:spcPts val="280"/>
              </a:spcBef>
              <a:spcAft>
                <a:spcPts val="0"/>
              </a:spcAft>
              <a:buClr>
                <a:srgbClr val="8C9093"/>
              </a:buClr>
              <a:buSzPts val="1400"/>
              <a:buNone/>
              <a:defRPr sz="1400">
                <a:solidFill>
                  <a:srgbClr val="8C9093"/>
                </a:solidFill>
              </a:defRPr>
            </a:lvl6pPr>
            <a:lvl7pPr marL="3200400" lvl="6" indent="-228600" algn="l">
              <a:lnSpc>
                <a:spcPct val="100000"/>
              </a:lnSpc>
              <a:spcBef>
                <a:spcPts val="280"/>
              </a:spcBef>
              <a:spcAft>
                <a:spcPts val="0"/>
              </a:spcAft>
              <a:buClr>
                <a:srgbClr val="8C9093"/>
              </a:buClr>
              <a:buSzPts val="1400"/>
              <a:buNone/>
              <a:defRPr sz="1400">
                <a:solidFill>
                  <a:srgbClr val="8C9093"/>
                </a:solidFill>
              </a:defRPr>
            </a:lvl7pPr>
            <a:lvl8pPr marL="3657600" lvl="7" indent="-228600" algn="l">
              <a:lnSpc>
                <a:spcPct val="100000"/>
              </a:lnSpc>
              <a:spcBef>
                <a:spcPts val="280"/>
              </a:spcBef>
              <a:spcAft>
                <a:spcPts val="0"/>
              </a:spcAft>
              <a:buClr>
                <a:srgbClr val="8C9093"/>
              </a:buClr>
              <a:buSzPts val="1400"/>
              <a:buNone/>
              <a:defRPr sz="1400">
                <a:solidFill>
                  <a:srgbClr val="8C9093"/>
                </a:solidFill>
              </a:defRPr>
            </a:lvl8pPr>
            <a:lvl9pPr marL="4114800" lvl="8" indent="-228600" algn="l">
              <a:lnSpc>
                <a:spcPct val="100000"/>
              </a:lnSpc>
              <a:spcBef>
                <a:spcPts val="280"/>
              </a:spcBef>
              <a:spcAft>
                <a:spcPts val="0"/>
              </a:spcAft>
              <a:buClr>
                <a:srgbClr val="8C9093"/>
              </a:buClr>
              <a:buSzPts val="1400"/>
              <a:buNone/>
              <a:defRPr sz="1400">
                <a:solidFill>
                  <a:srgbClr val="8C9093"/>
                </a:solidFill>
              </a:defRPr>
            </a:lvl9pPr>
          </a:lstStyle>
          <a:p>
            <a:endParaRPr/>
          </a:p>
        </p:txBody>
      </p:sp>
      <p:sp>
        <p:nvSpPr>
          <p:cNvPr id="24" name="Google Shape;24;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4400"/>
              <a:buFont typeface="Arial"/>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09600" y="274638"/>
            <a:ext cx="10972800" cy="58213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7200"/>
              <a:buFont typeface="Arial"/>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FFFFF"/>
        </a:solidFill>
        <a:effectLst/>
      </p:bgPr>
    </p:bg>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rgbClr val="FFFFFF"/>
        </a:solidFill>
        <a:effectLst/>
      </p:bgPr>
    </p:bg>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2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2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2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rgbClr val="FFFFFF"/>
        </a:solidFill>
        <a:effectLst/>
      </p:bgPr>
    </p:bg>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rgbClr val="FFFFFF"/>
        </a:solidFill>
        <a:effectLst/>
      </p:bgPr>
    </p:bg>
    <p:spTree>
      <p:nvGrpSpPr>
        <p:cNvPr id="1" name="Shape 65"/>
        <p:cNvGrpSpPr/>
        <p:nvPr/>
      </p:nvGrpSpPr>
      <p:grpSpPr>
        <a:xfrm>
          <a:off x="0" y="0"/>
          <a:ext cx="0" cy="0"/>
          <a:chOff x="0" y="0"/>
          <a:chExt cx="0" cy="0"/>
        </a:xfrm>
      </p:grpSpPr>
      <p:sp>
        <p:nvSpPr>
          <p:cNvPr id="66" name="Google Shape;66;p24"/>
          <p:cNvSpPr>
            <a:spLocks noGrp="1"/>
          </p:cNvSpPr>
          <p:nvPr>
            <p:ph type="pic" idx="2"/>
          </p:nvPr>
        </p:nvSpPr>
        <p:spPr>
          <a:xfrm>
            <a:off x="0" y="1"/>
            <a:ext cx="12192000" cy="6857999"/>
          </a:xfrm>
          <a:prstGeom prst="rect">
            <a:avLst/>
          </a:prstGeom>
          <a:noFill/>
          <a:ln>
            <a:noFill/>
          </a:ln>
        </p:spPr>
      </p:sp>
      <p:pic>
        <p:nvPicPr>
          <p:cNvPr id="67" name="Google Shape;67;p24"/>
          <p:cNvPicPr preferRelativeResize="0"/>
          <p:nvPr/>
        </p:nvPicPr>
        <p:blipFill rotWithShape="1">
          <a:blip r:embed="rId2">
            <a:alphaModFix/>
          </a:blip>
          <a:srcRect l="3147" r="17019" b="9675"/>
          <a:stretch/>
        </p:blipFill>
        <p:spPr>
          <a:xfrm>
            <a:off x="-24190" y="4724400"/>
            <a:ext cx="12216191" cy="2133600"/>
          </a:xfrm>
          <a:prstGeom prst="rect">
            <a:avLst/>
          </a:prstGeom>
          <a:noFill/>
          <a:ln>
            <a:noFill/>
          </a:ln>
        </p:spPr>
      </p:pic>
      <p:sp>
        <p:nvSpPr>
          <p:cNvPr id="68" name="Google Shape;68;p24"/>
          <p:cNvSpPr txBox="1">
            <a:spLocks noGrp="1"/>
          </p:cNvSpPr>
          <p:nvPr>
            <p:ph type="title"/>
          </p:nvPr>
        </p:nvSpPr>
        <p:spPr>
          <a:xfrm>
            <a:off x="609600" y="5029200"/>
            <a:ext cx="11011504"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Arial"/>
              <a:buNone/>
              <a:defRPr sz="24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09600" y="5715000"/>
            <a:ext cx="109728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sz="18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C909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C909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337310" y="1932926"/>
            <a:ext cx="9517380" cy="2514599"/>
          </a:xfrm>
          <a:prstGeom prst="rect">
            <a:avLst/>
          </a:prstGeom>
          <a:noFill/>
          <a:ln>
            <a:noFill/>
          </a:ln>
        </p:spPr>
        <p:txBody>
          <a:bodyPr spcFirstLastPara="1" wrap="square" lIns="91425" tIns="45700" rIns="91425" bIns="45700" anchor="ctr" anchorCtr="0">
            <a:noAutofit/>
          </a:bodyPr>
          <a:lstStyle/>
          <a:p>
            <a:r>
              <a:rPr lang="en-GB" sz="5400" dirty="0">
                <a:latin typeface="Platz" panose="020B0604000000000000" pitchFamily="34" charset="0"/>
              </a:rPr>
              <a:t>Données récentes sur l'impact et les implications de la législation sur le mariage des enfants</a:t>
            </a:r>
            <a:endParaRPr sz="5400" dirty="0">
              <a:latin typeface="Platz" panose="020B0604000000000000" pitchFamily="34" charset="0"/>
            </a:endParaRPr>
          </a:p>
        </p:txBody>
      </p:sp>
      <p:sp>
        <p:nvSpPr>
          <p:cNvPr id="102" name="Google Shape;102;p1"/>
          <p:cNvSpPr txBox="1">
            <a:spLocks noGrp="1"/>
          </p:cNvSpPr>
          <p:nvPr>
            <p:ph type="subTitle" idx="1"/>
          </p:nvPr>
        </p:nvSpPr>
        <p:spPr>
          <a:xfrm>
            <a:off x="1981200" y="4447525"/>
            <a:ext cx="8229600" cy="1737375"/>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sz="3000" i="1" dirty="0">
                <a:latin typeface="Platz" panose="020B0604000000000000" pitchFamily="34" charset="0"/>
              </a:rPr>
              <a:t>Une </a:t>
            </a:r>
            <a:r>
              <a:rPr lang="en-GB" sz="3000" i="1" dirty="0" err="1">
                <a:latin typeface="Platz" panose="020B0604000000000000" pitchFamily="34" charset="0"/>
              </a:rPr>
              <a:t>synthèse</a:t>
            </a:r>
            <a:r>
              <a:rPr lang="en-GB" sz="3000" i="1" dirty="0">
                <a:latin typeface="Platz" panose="020B0604000000000000" pitchFamily="34" charset="0"/>
              </a:rPr>
              <a:t> </a:t>
            </a:r>
            <a:r>
              <a:rPr lang="en-GB" sz="3000" i="1" dirty="0" err="1">
                <a:latin typeface="Platz" panose="020B0604000000000000" pitchFamily="34" charset="0"/>
              </a:rPr>
              <a:t>mondiale</a:t>
            </a:r>
            <a:endParaRPr lang="en-GB" sz="3000" i="1" dirty="0">
              <a:latin typeface="Platz" panose="020B0604000000000000" pitchFamily="34" charset="0"/>
            </a:endParaRPr>
          </a:p>
          <a:p>
            <a:pPr marL="0" indent="0">
              <a:spcBef>
                <a:spcPts val="0"/>
              </a:spcBef>
            </a:pPr>
            <a:endParaRPr lang="en-GB" sz="2000" i="1" dirty="0">
              <a:latin typeface="Platz" panose="020B0604000000000000" pitchFamily="34" charset="0"/>
            </a:endParaRPr>
          </a:p>
          <a:p>
            <a:pPr marL="0" indent="0">
              <a:spcBef>
                <a:spcPts val="0"/>
              </a:spcBef>
            </a:pPr>
            <a:r>
              <a:rPr lang="en-GB" sz="2500" i="1" dirty="0">
                <a:solidFill>
                  <a:srgbClr val="304048"/>
                </a:solidFill>
                <a:latin typeface="Platz" panose="020B0604000000000000" pitchFamily="34" charset="0"/>
              </a:rPr>
              <a:t>Février 2024</a:t>
            </a:r>
            <a:endParaRPr sz="2500" i="1" dirty="0">
              <a:solidFill>
                <a:srgbClr val="304048"/>
              </a:solidFill>
              <a:latin typeface="Platz" panose="020B0604000000000000"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7a9fdd1bc7_0_1038"/>
          <p:cNvSpPr txBox="1">
            <a:spLocks noGrp="1"/>
          </p:cNvSpPr>
          <p:nvPr>
            <p:ph type="title"/>
          </p:nvPr>
        </p:nvSpPr>
        <p:spPr>
          <a:xfrm>
            <a:off x="1287780" y="303275"/>
            <a:ext cx="10424160" cy="1731265"/>
          </a:xfrm>
          <a:prstGeom prst="rect">
            <a:avLst/>
          </a:prstGeom>
          <a:noFill/>
          <a:ln>
            <a:noFill/>
          </a:ln>
        </p:spPr>
        <p:txBody>
          <a:bodyPr spcFirstLastPara="1" wrap="square" lIns="91425" tIns="45700" rIns="91425" bIns="45700" anchor="ctr" anchorCtr="0">
            <a:noAutofit/>
          </a:bodyPr>
          <a:lstStyle/>
          <a:p>
            <a:pPr algn="l">
              <a:buSzPts val="4889"/>
            </a:pPr>
            <a:r>
              <a:rPr lang="en-GB" sz="4000" dirty="0">
                <a:solidFill>
                  <a:srgbClr val="AE4C90"/>
                </a:solidFill>
                <a:latin typeface="Platz" panose="020B0604000000000000" pitchFamily="34" charset="0"/>
              </a:rPr>
              <a:t>Il </a:t>
            </a:r>
            <a:r>
              <a:rPr lang="en-GB" sz="4000" dirty="0" err="1">
                <a:solidFill>
                  <a:srgbClr val="AE4C90"/>
                </a:solidFill>
                <a:latin typeface="Platz" panose="020B0604000000000000" pitchFamily="34" charset="0"/>
              </a:rPr>
              <a:t>est</a:t>
            </a:r>
            <a:r>
              <a:rPr lang="en-GB" sz="4000" dirty="0">
                <a:solidFill>
                  <a:srgbClr val="AE4C90"/>
                </a:solidFill>
                <a:latin typeface="Platz" panose="020B0604000000000000" pitchFamily="34" charset="0"/>
              </a:rPr>
              <a:t> difficile </a:t>
            </a:r>
            <a:r>
              <a:rPr lang="en-GB" sz="4000" dirty="0" err="1">
                <a:solidFill>
                  <a:srgbClr val="AE4C90"/>
                </a:solidFill>
                <a:latin typeface="Platz" panose="020B0604000000000000" pitchFamily="34" charset="0"/>
              </a:rPr>
              <a:t>d'isoler</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l'effet</a:t>
            </a:r>
            <a:r>
              <a:rPr lang="en-GB" sz="4000" dirty="0">
                <a:solidFill>
                  <a:srgbClr val="AE4C90"/>
                </a:solidFill>
                <a:latin typeface="Platz" panose="020B0604000000000000" pitchFamily="34" charset="0"/>
              </a:rPr>
              <a:t> de la </a:t>
            </a:r>
            <a:r>
              <a:rPr lang="en-GB" sz="4000" dirty="0" err="1">
                <a:solidFill>
                  <a:srgbClr val="AE4C90"/>
                </a:solidFill>
                <a:latin typeface="Platz" panose="020B0604000000000000" pitchFamily="34" charset="0"/>
              </a:rPr>
              <a:t>loi</a:t>
            </a:r>
            <a:r>
              <a:rPr lang="en-GB" sz="4000" dirty="0">
                <a:solidFill>
                  <a:srgbClr val="AE4C90"/>
                </a:solidFill>
                <a:latin typeface="Platz" panose="020B0604000000000000" pitchFamily="34" charset="0"/>
              </a:rPr>
              <a:t> et </a:t>
            </a:r>
            <a:r>
              <a:rPr lang="en-GB" sz="4000" dirty="0" err="1">
                <a:solidFill>
                  <a:srgbClr val="AE4C90"/>
                </a:solidFill>
                <a:latin typeface="Platz" panose="020B0604000000000000" pitchFamily="34" charset="0"/>
              </a:rPr>
              <a:t>d'établir</a:t>
            </a:r>
            <a:r>
              <a:rPr lang="en-GB" sz="4000" dirty="0">
                <a:solidFill>
                  <a:srgbClr val="AE4C90"/>
                </a:solidFill>
                <a:latin typeface="Platz" panose="020B0604000000000000" pitchFamily="34" charset="0"/>
              </a:rPr>
              <a:t> un lien de </a:t>
            </a:r>
            <a:r>
              <a:rPr lang="en-GB" sz="4000" dirty="0" err="1">
                <a:solidFill>
                  <a:srgbClr val="AE4C90"/>
                </a:solidFill>
                <a:latin typeface="Platz" panose="020B0604000000000000" pitchFamily="34" charset="0"/>
              </a:rPr>
              <a:t>causalité</a:t>
            </a:r>
            <a:r>
              <a:rPr lang="en-GB" sz="4000" dirty="0">
                <a:solidFill>
                  <a:srgbClr val="AE4C90"/>
                </a:solidFill>
                <a:latin typeface="Platz" panose="020B0604000000000000" pitchFamily="34" charset="0"/>
              </a:rPr>
              <a:t> avec la </a:t>
            </a:r>
            <a:r>
              <a:rPr lang="en-GB" sz="4000" dirty="0" err="1">
                <a:solidFill>
                  <a:srgbClr val="AE4C90"/>
                </a:solidFill>
                <a:latin typeface="Platz" panose="020B0604000000000000" pitchFamily="34" charset="0"/>
              </a:rPr>
              <a:t>prévalence</a:t>
            </a:r>
            <a:r>
              <a:rPr lang="en-GB" sz="4000" dirty="0">
                <a:solidFill>
                  <a:srgbClr val="AE4C90"/>
                </a:solidFill>
                <a:latin typeface="Platz" panose="020B0604000000000000" pitchFamily="34" charset="0"/>
              </a:rPr>
              <a:t> du </a:t>
            </a:r>
            <a:r>
              <a:rPr lang="en-GB" sz="4000" dirty="0" err="1">
                <a:solidFill>
                  <a:srgbClr val="AE4C90"/>
                </a:solidFill>
                <a:latin typeface="Platz" panose="020B0604000000000000" pitchFamily="34" charset="0"/>
              </a:rPr>
              <a:t>mariage</a:t>
            </a:r>
            <a:r>
              <a:rPr lang="en-GB" sz="4000" dirty="0">
                <a:solidFill>
                  <a:srgbClr val="AE4C90"/>
                </a:solidFill>
                <a:latin typeface="Platz" panose="020B0604000000000000" pitchFamily="34" charset="0"/>
              </a:rPr>
              <a:t> des enfants </a:t>
            </a:r>
            <a:endParaRPr sz="4000" dirty="0">
              <a:solidFill>
                <a:srgbClr val="AE4C90"/>
              </a:solidFill>
              <a:latin typeface="Platz" panose="020B0604000000000000" pitchFamily="34" charset="0"/>
            </a:endParaRPr>
          </a:p>
        </p:txBody>
      </p:sp>
      <p:sp>
        <p:nvSpPr>
          <p:cNvPr id="178" name="Google Shape;178;g27a9fdd1bc7_0_1038"/>
          <p:cNvSpPr txBox="1"/>
          <p:nvPr/>
        </p:nvSpPr>
        <p:spPr>
          <a:xfrm>
            <a:off x="1634490" y="2210475"/>
            <a:ext cx="10077450" cy="3876000"/>
          </a:xfrm>
          <a:prstGeom prst="rect">
            <a:avLst/>
          </a:prstGeom>
          <a:noFill/>
          <a:ln>
            <a:noFill/>
          </a:ln>
        </p:spPr>
        <p:txBody>
          <a:bodyPr spcFirstLastPara="1" wrap="square" lIns="91425" tIns="91425" rIns="91425" bIns="91425" anchor="t" anchorCtr="0">
            <a:noAutofit/>
          </a:bodyPr>
          <a:lstStyle/>
          <a:p>
            <a:pPr marL="457200" indent="-381000">
              <a:buClr>
                <a:schemeClr val="accent4"/>
              </a:buClr>
              <a:buSzPts val="2400"/>
              <a:buFont typeface="Arial" panose="020B0604020202020204" pitchFamily="34" charset="0"/>
              <a:buChar char="•"/>
            </a:pPr>
            <a:r>
              <a:rPr lang="en-GB" sz="2600" dirty="0">
                <a:solidFill>
                  <a:srgbClr val="304048"/>
                </a:solidFill>
                <a:latin typeface="Adelle Rg" panose="02000503060000020004" pitchFamily="50" charset="0"/>
              </a:rPr>
              <a:t>Il existe </a:t>
            </a:r>
            <a:r>
              <a:rPr lang="en-GB" sz="2600" b="1" dirty="0">
                <a:solidFill>
                  <a:srgbClr val="66CBE1"/>
                </a:solidFill>
                <a:latin typeface="Adelle Rg" panose="02000503060000020004" pitchFamily="50" charset="0"/>
              </a:rPr>
              <a:t>peu de preuves</a:t>
            </a:r>
            <a:endParaRPr sz="2600" b="1" dirty="0">
              <a:solidFill>
                <a:srgbClr val="66CBE1"/>
              </a:solidFill>
              <a:latin typeface="Adelle Rg" panose="02000503060000020004" pitchFamily="50" charset="0"/>
            </a:endParaRPr>
          </a:p>
          <a:p>
            <a:pPr marL="800100" indent="-342900">
              <a:buFont typeface="Arial" panose="020B0604020202020204" pitchFamily="34" charset="0"/>
              <a:buChar char="•"/>
            </a:pPr>
            <a:endParaRPr sz="2600" dirty="0">
              <a:solidFill>
                <a:srgbClr val="304048"/>
              </a:solidFill>
              <a:latin typeface="Adelle Rg" panose="02000503060000020004" pitchFamily="50" charset="0"/>
            </a:endParaRPr>
          </a:p>
          <a:p>
            <a:pPr marL="457200" indent="-381000">
              <a:buClr>
                <a:schemeClr val="accent4"/>
              </a:buClr>
              <a:buSzPts val="2400"/>
              <a:buFont typeface="Arial" panose="020B0604020202020204" pitchFamily="34" charset="0"/>
              <a:buChar char="•"/>
            </a:pPr>
            <a:r>
              <a:rPr lang="en-GB" sz="2600" dirty="0">
                <a:solidFill>
                  <a:srgbClr val="304048"/>
                </a:solidFill>
                <a:latin typeface="Adelle Rg" panose="02000503060000020004" pitchFamily="50" charset="0"/>
              </a:rPr>
              <a:t>La plupart des études </a:t>
            </a:r>
            <a:r>
              <a:rPr lang="en-GB" sz="2600" b="1" dirty="0">
                <a:solidFill>
                  <a:srgbClr val="304048"/>
                </a:solidFill>
                <a:latin typeface="Adelle Rg" panose="02000503060000020004" pitchFamily="50" charset="0"/>
              </a:rPr>
              <a:t>ne peuvent pas isoler l</a:t>
            </a:r>
            <a:r>
              <a:rPr lang="en-GB" sz="2600" dirty="0">
                <a:solidFill>
                  <a:srgbClr val="304048"/>
                </a:solidFill>
                <a:latin typeface="Adelle Rg" panose="02000503060000020004" pitchFamily="50" charset="0"/>
              </a:rPr>
              <a:t>'</a:t>
            </a:r>
            <a:r>
              <a:rPr lang="en-GB" sz="2600" b="1" dirty="0">
                <a:solidFill>
                  <a:srgbClr val="66CBE1"/>
                </a:solidFill>
                <a:latin typeface="Adelle Rg" panose="02000503060000020004" pitchFamily="50" charset="0"/>
              </a:rPr>
              <a:t>impact de la loi </a:t>
            </a:r>
            <a:r>
              <a:rPr lang="en-GB" sz="2600" dirty="0">
                <a:solidFill>
                  <a:srgbClr val="304048"/>
                </a:solidFill>
                <a:latin typeface="Adelle Rg" panose="02000503060000020004" pitchFamily="50" charset="0"/>
              </a:rPr>
              <a:t>d'autres facteurs (à quelques exceptions près).</a:t>
            </a:r>
            <a:endParaRPr sz="2600" dirty="0">
              <a:solidFill>
                <a:srgbClr val="304048"/>
              </a:solidFill>
              <a:latin typeface="Adelle Rg" panose="02000503060000020004" pitchFamily="50" charset="0"/>
            </a:endParaRPr>
          </a:p>
          <a:p>
            <a:pPr marL="800100" indent="-342900">
              <a:buFont typeface="Arial" panose="020B0604020202020204" pitchFamily="34" charset="0"/>
              <a:buChar char="•"/>
            </a:pPr>
            <a:endParaRPr sz="2600" dirty="0">
              <a:solidFill>
                <a:srgbClr val="304048"/>
              </a:solidFill>
              <a:latin typeface="Adelle Rg" panose="02000503060000020004" pitchFamily="50" charset="0"/>
            </a:endParaRPr>
          </a:p>
          <a:p>
            <a:pPr marL="457200" indent="-381000">
              <a:buClr>
                <a:schemeClr val="accent4"/>
              </a:buClr>
              <a:buSzPts val="2400"/>
              <a:buFont typeface="Arial" panose="020B0604020202020204" pitchFamily="34" charset="0"/>
              <a:buChar char="•"/>
            </a:pPr>
            <a:r>
              <a:rPr lang="en-GB" sz="2600" dirty="0">
                <a:solidFill>
                  <a:srgbClr val="304048"/>
                </a:solidFill>
                <a:latin typeface="Adelle Rg" panose="02000503060000020004" pitchFamily="50" charset="0"/>
              </a:rPr>
              <a:t>La plupart des études </a:t>
            </a:r>
            <a:r>
              <a:rPr lang="en-GB" sz="2600" b="1" dirty="0">
                <a:solidFill>
                  <a:srgbClr val="304048"/>
                </a:solidFill>
                <a:latin typeface="Adelle Rg" panose="02000503060000020004" pitchFamily="50" charset="0"/>
              </a:rPr>
              <a:t>ne mesurent pas </a:t>
            </a:r>
            <a:r>
              <a:rPr lang="en-GB" sz="2600" dirty="0">
                <a:solidFill>
                  <a:srgbClr val="304048"/>
                </a:solidFill>
                <a:latin typeface="Adelle Rg" panose="02000503060000020004" pitchFamily="50" charset="0"/>
              </a:rPr>
              <a:t>l'effet "</a:t>
            </a:r>
            <a:r>
              <a:rPr lang="en-GB" sz="2600" b="1" dirty="0">
                <a:solidFill>
                  <a:srgbClr val="66CBE1"/>
                </a:solidFill>
                <a:latin typeface="Adelle Rg" panose="02000503060000020004" pitchFamily="50" charset="0"/>
              </a:rPr>
              <a:t>avant et après</a:t>
            </a:r>
            <a:r>
              <a:rPr lang="en-GB" sz="2600" dirty="0">
                <a:solidFill>
                  <a:srgbClr val="304048"/>
                </a:solidFill>
                <a:latin typeface="Adelle Rg" panose="02000503060000020004" pitchFamily="50" charset="0"/>
              </a:rPr>
              <a:t>" d'une nouvelle loi ou d'une réforme OU n</a:t>
            </a:r>
            <a:r>
              <a:rPr lang="en-GB" sz="2600" b="1" dirty="0">
                <a:solidFill>
                  <a:srgbClr val="304048"/>
                </a:solidFill>
                <a:latin typeface="Adelle Rg" panose="02000503060000020004" pitchFamily="50" charset="0"/>
              </a:rPr>
              <a:t>'</a:t>
            </a:r>
            <a:r>
              <a:rPr lang="en-GB" sz="2600" dirty="0">
                <a:solidFill>
                  <a:srgbClr val="304048"/>
                </a:solidFill>
                <a:latin typeface="Adelle Rg" panose="02000503060000020004" pitchFamily="50" charset="0"/>
              </a:rPr>
              <a:t>analysent pas la manière dont une loi est mise en œuvre.</a:t>
            </a:r>
            <a:endParaRPr sz="2600" dirty="0">
              <a:solidFill>
                <a:srgbClr val="304048"/>
              </a:solidFill>
              <a:latin typeface="Adelle Rg" panose="02000503060000020004" pitchFamily="50" charset="0"/>
            </a:endParaRPr>
          </a:p>
          <a:p>
            <a:endParaRPr sz="2600" dirty="0">
              <a:latin typeface="Adelle Rg" panose="02000503060000020004" pitchFamily="50" charset="0"/>
            </a:endParaRPr>
          </a:p>
          <a:p>
            <a:endParaRPr sz="2600" dirty="0">
              <a:latin typeface="Adelle Rg" panose="02000503060000020004" pitchFamily="50" charset="0"/>
            </a:endParaRPr>
          </a:p>
          <a:p>
            <a:pPr marL="457200">
              <a:buSzPts val="2400"/>
            </a:pPr>
            <a:endParaRPr sz="2600" dirty="0">
              <a:latin typeface="Adelle Rg" panose="02000503060000020004" pitchFamily="50" charset="0"/>
            </a:endParaRPr>
          </a:p>
        </p:txBody>
      </p:sp>
      <p:pic>
        <p:nvPicPr>
          <p:cNvPr id="6" name="Graphic 5" descr="Bullseye outline">
            <a:extLst>
              <a:ext uri="{FF2B5EF4-FFF2-40B4-BE49-F238E27FC236}">
                <a16:creationId xmlns:a16="http://schemas.microsoft.com/office/drawing/2014/main" id="{5212B379-AEAE-F2D2-5D5F-CD000F8B0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198" y="303275"/>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7a9fdd1bc7_0_1044"/>
          <p:cNvSpPr txBox="1">
            <a:spLocks noGrp="1"/>
          </p:cNvSpPr>
          <p:nvPr>
            <p:ph type="title"/>
          </p:nvPr>
        </p:nvSpPr>
        <p:spPr>
          <a:xfrm>
            <a:off x="1300008" y="263558"/>
            <a:ext cx="10607040" cy="1481400"/>
          </a:xfrm>
          <a:prstGeom prst="rect">
            <a:avLst/>
          </a:prstGeom>
          <a:noFill/>
          <a:ln>
            <a:noFill/>
          </a:ln>
        </p:spPr>
        <p:txBody>
          <a:bodyPr spcFirstLastPara="1" wrap="square" lIns="91425" tIns="45700" rIns="91425" bIns="45700" anchor="ctr" anchorCtr="0">
            <a:noAutofit/>
          </a:bodyPr>
          <a:lstStyle/>
          <a:p>
            <a:pPr algn="l">
              <a:buSzPts val="3960"/>
            </a:pPr>
            <a:r>
              <a:rPr lang="en-GB" sz="4000" dirty="0">
                <a:solidFill>
                  <a:srgbClr val="AE4C90"/>
                </a:solidFill>
                <a:latin typeface="Platz" panose="020B0604000000000000" pitchFamily="34" charset="0"/>
              </a:rPr>
              <a:t>Les </a:t>
            </a:r>
            <a:r>
              <a:rPr lang="en-GB" sz="4000" dirty="0" err="1">
                <a:solidFill>
                  <a:srgbClr val="AE4C90"/>
                </a:solidFill>
                <a:latin typeface="Platz" panose="020B0604000000000000" pitchFamily="34" charset="0"/>
              </a:rPr>
              <a:t>lois</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ont</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eu</a:t>
            </a:r>
            <a:r>
              <a:rPr lang="en-GB" sz="4000" dirty="0">
                <a:solidFill>
                  <a:srgbClr val="AE4C90"/>
                </a:solidFill>
                <a:latin typeface="Platz" panose="020B0604000000000000" pitchFamily="34" charset="0"/>
              </a:rPr>
              <a:t> un impact </a:t>
            </a:r>
            <a:r>
              <a:rPr lang="en-GB" sz="4000" dirty="0" err="1">
                <a:solidFill>
                  <a:srgbClr val="AE4C90"/>
                </a:solidFill>
                <a:latin typeface="Platz" panose="020B0604000000000000" pitchFamily="34" charset="0"/>
              </a:rPr>
              <a:t>limité</a:t>
            </a:r>
            <a:r>
              <a:rPr lang="en-GB" sz="4000" dirty="0">
                <a:solidFill>
                  <a:srgbClr val="AE4C90"/>
                </a:solidFill>
                <a:latin typeface="Platz" panose="020B0604000000000000" pitchFamily="34" charset="0"/>
              </a:rPr>
              <a:t> sur la </a:t>
            </a:r>
            <a:r>
              <a:rPr lang="en-GB" sz="4000" dirty="0" err="1">
                <a:solidFill>
                  <a:srgbClr val="AE4C90"/>
                </a:solidFill>
                <a:latin typeface="Platz" panose="020B0604000000000000" pitchFamily="34" charset="0"/>
              </a:rPr>
              <a:t>prévalence</a:t>
            </a:r>
            <a:r>
              <a:rPr lang="en-GB" sz="4000" dirty="0">
                <a:solidFill>
                  <a:srgbClr val="AE4C90"/>
                </a:solidFill>
                <a:latin typeface="Platz" panose="020B0604000000000000" pitchFamily="34" charset="0"/>
              </a:rPr>
              <a:t> des </a:t>
            </a:r>
            <a:r>
              <a:rPr lang="en-GB" sz="4000" dirty="0" err="1">
                <a:solidFill>
                  <a:srgbClr val="AE4C90"/>
                </a:solidFill>
                <a:latin typeface="Platz" panose="020B0604000000000000" pitchFamily="34" charset="0"/>
              </a:rPr>
              <a:t>mariages</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d'enfants</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mais</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ont</a:t>
            </a:r>
            <a:r>
              <a:rPr lang="en-GB" sz="4000" dirty="0">
                <a:solidFill>
                  <a:srgbClr val="AE4C90"/>
                </a:solidFill>
                <a:latin typeface="Platz" panose="020B0604000000000000" pitchFamily="34" charset="0"/>
              </a:rPr>
              <a:t> relevé </a:t>
            </a:r>
            <a:r>
              <a:rPr lang="en-GB" sz="4000" dirty="0" err="1">
                <a:solidFill>
                  <a:srgbClr val="AE4C90"/>
                </a:solidFill>
                <a:latin typeface="Platz" panose="020B0604000000000000" pitchFamily="34" charset="0"/>
              </a:rPr>
              <a:t>l'âge</a:t>
            </a:r>
            <a:r>
              <a:rPr lang="en-GB" sz="4000" dirty="0">
                <a:solidFill>
                  <a:srgbClr val="AE4C90"/>
                </a:solidFill>
                <a:latin typeface="Platz" panose="020B0604000000000000" pitchFamily="34" charset="0"/>
              </a:rPr>
              <a:t> du </a:t>
            </a:r>
            <a:r>
              <a:rPr lang="en-GB" sz="4000" dirty="0" err="1">
                <a:solidFill>
                  <a:srgbClr val="AE4C90"/>
                </a:solidFill>
                <a:latin typeface="Platz" panose="020B0604000000000000" pitchFamily="34" charset="0"/>
              </a:rPr>
              <a:t>mariage</a:t>
            </a:r>
            <a:r>
              <a:rPr lang="en-GB" sz="4000" dirty="0">
                <a:solidFill>
                  <a:srgbClr val="AE4C90"/>
                </a:solidFill>
                <a:latin typeface="Platz" panose="020B0604000000000000" pitchFamily="34" charset="0"/>
              </a:rPr>
              <a:t> dans </a:t>
            </a:r>
            <a:r>
              <a:rPr lang="en-GB" sz="4000" dirty="0" err="1">
                <a:solidFill>
                  <a:srgbClr val="AE4C90"/>
                </a:solidFill>
                <a:latin typeface="Platz" panose="020B0604000000000000" pitchFamily="34" charset="0"/>
              </a:rPr>
              <a:t>certains</a:t>
            </a:r>
            <a:r>
              <a:rPr lang="en-GB" sz="4000" dirty="0">
                <a:solidFill>
                  <a:srgbClr val="AE4C90"/>
                </a:solidFill>
                <a:latin typeface="Platz" panose="020B0604000000000000" pitchFamily="34" charset="0"/>
              </a:rPr>
              <a:t> </a:t>
            </a:r>
            <a:r>
              <a:rPr lang="en-GB" sz="4000" dirty="0" err="1">
                <a:solidFill>
                  <a:srgbClr val="AE4C90"/>
                </a:solidFill>
                <a:latin typeface="Platz" panose="020B0604000000000000" pitchFamily="34" charset="0"/>
              </a:rPr>
              <a:t>contextes</a:t>
            </a:r>
            <a:r>
              <a:rPr lang="en-GB" sz="4000" dirty="0">
                <a:solidFill>
                  <a:srgbClr val="AE4C90"/>
                </a:solidFill>
                <a:latin typeface="Platz" panose="020B0604000000000000" pitchFamily="34" charset="0"/>
              </a:rPr>
              <a:t>.</a:t>
            </a:r>
            <a:endParaRPr sz="4000" dirty="0">
              <a:solidFill>
                <a:srgbClr val="AE4C90"/>
              </a:solidFill>
              <a:latin typeface="Platz" panose="020B0604000000000000" pitchFamily="34" charset="0"/>
            </a:endParaRPr>
          </a:p>
        </p:txBody>
      </p:sp>
      <p:sp>
        <p:nvSpPr>
          <p:cNvPr id="184" name="Google Shape;184;g27a9fdd1bc7_0_1044"/>
          <p:cNvSpPr txBox="1">
            <a:spLocks noGrp="1"/>
          </p:cNvSpPr>
          <p:nvPr>
            <p:ph type="body" idx="1"/>
          </p:nvPr>
        </p:nvSpPr>
        <p:spPr>
          <a:xfrm>
            <a:off x="1409700" y="2003884"/>
            <a:ext cx="10077450" cy="4465495"/>
          </a:xfrm>
          <a:prstGeom prst="rect">
            <a:avLst/>
          </a:prstGeom>
          <a:noFill/>
          <a:ln>
            <a:noFill/>
          </a:ln>
        </p:spPr>
        <p:txBody>
          <a:bodyPr spcFirstLastPara="1" wrap="square" lIns="91425" tIns="45700" rIns="91425" bIns="45700" anchor="t" anchorCtr="0">
            <a:noAutofit/>
          </a:bodyPr>
          <a:lstStyle/>
          <a:p>
            <a:pPr indent="-368300">
              <a:buClr>
                <a:schemeClr val="accent4"/>
              </a:buClr>
              <a:buSzPts val="2200"/>
            </a:pPr>
            <a:r>
              <a:rPr lang="en-GB" sz="2200" dirty="0">
                <a:solidFill>
                  <a:srgbClr val="304048"/>
                </a:solidFill>
                <a:latin typeface="Adelle Rg" panose="02000503060000020004" pitchFamily="50" charset="0"/>
              </a:rPr>
              <a:t>Dans 60 pays, le </a:t>
            </a:r>
            <a:r>
              <a:rPr lang="en-GB" sz="2200" dirty="0" err="1">
                <a:solidFill>
                  <a:srgbClr val="304048"/>
                </a:solidFill>
                <a:latin typeface="Adelle Rg" panose="02000503060000020004" pitchFamily="50" charset="0"/>
              </a:rPr>
              <a:t>nombre</a:t>
            </a:r>
            <a:r>
              <a:rPr lang="en-GB" sz="2200" dirty="0">
                <a:solidFill>
                  <a:srgbClr val="304048"/>
                </a:solidFill>
                <a:latin typeface="Adelle Rg" panose="02000503060000020004" pitchFamily="50" charset="0"/>
              </a:rPr>
              <a:t> de filles se </a:t>
            </a:r>
            <a:r>
              <a:rPr lang="en-GB" sz="2200" dirty="0" err="1">
                <a:solidFill>
                  <a:srgbClr val="304048"/>
                </a:solidFill>
                <a:latin typeface="Adelle Rg" panose="02000503060000020004" pitchFamily="50" charset="0"/>
              </a:rPr>
              <a:t>mariant</a:t>
            </a:r>
            <a:r>
              <a:rPr lang="en-GB" sz="2200"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juste</a:t>
            </a:r>
            <a:r>
              <a:rPr lang="en-GB" sz="2200" b="1"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avant</a:t>
            </a:r>
            <a:r>
              <a:rPr lang="en-GB" sz="2200" b="1"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l'âge</a:t>
            </a:r>
            <a:r>
              <a:rPr lang="en-GB" sz="2200" dirty="0">
                <a:solidFill>
                  <a:srgbClr val="304048"/>
                </a:solidFill>
                <a:latin typeface="Adelle Rg" panose="02000503060000020004" pitchFamily="50" charset="0"/>
              </a:rPr>
              <a:t> du </a:t>
            </a:r>
            <a:r>
              <a:rPr lang="en-GB" sz="2200" dirty="0" err="1">
                <a:solidFill>
                  <a:srgbClr val="304048"/>
                </a:solidFill>
                <a:latin typeface="Adelle Rg" panose="02000503060000020004" pitchFamily="50" charset="0"/>
              </a:rPr>
              <a:t>mariage</a:t>
            </a:r>
            <a:r>
              <a:rPr lang="en-GB" sz="2200" dirty="0">
                <a:solidFill>
                  <a:srgbClr val="304048"/>
                </a:solidFill>
                <a:latin typeface="Adelle Rg" panose="02000503060000020004" pitchFamily="50" charset="0"/>
              </a:rPr>
              <a:t> </a:t>
            </a:r>
            <a:r>
              <a:rPr lang="en-GB" sz="2200" b="1" dirty="0" err="1">
                <a:solidFill>
                  <a:srgbClr val="66CBE1"/>
                </a:solidFill>
                <a:latin typeface="Adelle Rg" panose="02000503060000020004" pitchFamily="50" charset="0"/>
              </a:rPr>
              <a:t>n'a</a:t>
            </a:r>
            <a:r>
              <a:rPr lang="en-GB" sz="2200" b="1" dirty="0">
                <a:solidFill>
                  <a:srgbClr val="66CBE1"/>
                </a:solidFill>
                <a:latin typeface="Adelle Rg" panose="02000503060000020004" pitchFamily="50" charset="0"/>
              </a:rPr>
              <a:t> pas </a:t>
            </a:r>
            <a:r>
              <a:rPr lang="en-GB" sz="2200" b="1" dirty="0" err="1">
                <a:solidFill>
                  <a:srgbClr val="66CBE1"/>
                </a:solidFill>
                <a:latin typeface="Adelle Rg" panose="02000503060000020004" pitchFamily="50" charset="0"/>
              </a:rPr>
              <a:t>diminué</a:t>
            </a:r>
            <a:r>
              <a:rPr lang="en-GB" sz="2200" b="1" dirty="0">
                <a:solidFill>
                  <a:srgbClr val="66CBE1"/>
                </a:solidFill>
                <a:latin typeface="Adelle Rg" panose="02000503060000020004" pitchFamily="50" charset="0"/>
              </a:rPr>
              <a:t>.</a:t>
            </a:r>
            <a:endParaRPr sz="2200" dirty="0">
              <a:solidFill>
                <a:srgbClr val="304048"/>
              </a:solidFill>
              <a:latin typeface="Adelle Rg" panose="02000503060000020004" pitchFamily="50" charset="0"/>
            </a:endParaRPr>
          </a:p>
          <a:p>
            <a:pPr indent="0">
              <a:buNone/>
            </a:pPr>
            <a:endParaRPr sz="2200" dirty="0">
              <a:solidFill>
                <a:srgbClr val="304048"/>
              </a:solidFill>
              <a:latin typeface="Adelle Rg" panose="02000503060000020004" pitchFamily="50" charset="0"/>
            </a:endParaRPr>
          </a:p>
          <a:p>
            <a:pPr indent="-368300" algn="just">
              <a:spcBef>
                <a:spcPts val="0"/>
              </a:spcBef>
              <a:buClr>
                <a:schemeClr val="accent4"/>
              </a:buClr>
              <a:buSzPts val="2200"/>
            </a:pPr>
            <a:r>
              <a:rPr lang="en-GB" sz="2200" dirty="0">
                <a:solidFill>
                  <a:srgbClr val="304048"/>
                </a:solidFill>
                <a:latin typeface="Adelle Rg" panose="02000503060000020004" pitchFamily="50" charset="0"/>
              </a:rPr>
              <a:t>Dans 5 pays, les </a:t>
            </a:r>
            <a:r>
              <a:rPr lang="en-GB" sz="2200" b="1" dirty="0" err="1">
                <a:solidFill>
                  <a:srgbClr val="304048"/>
                </a:solidFill>
                <a:latin typeface="Adelle Rg" panose="02000503060000020004" pitchFamily="50" charset="0"/>
              </a:rPr>
              <a:t>lois</a:t>
            </a:r>
            <a:r>
              <a:rPr lang="en-GB" sz="2200" b="1" dirty="0">
                <a:solidFill>
                  <a:srgbClr val="304048"/>
                </a:solidFill>
                <a:latin typeface="Adelle Rg" panose="02000503060000020004" pitchFamily="50" charset="0"/>
              </a:rPr>
              <a:t> sur </a:t>
            </a:r>
            <a:r>
              <a:rPr lang="en-GB" sz="2200" dirty="0" err="1">
                <a:solidFill>
                  <a:srgbClr val="304048"/>
                </a:solidFill>
                <a:latin typeface="Adelle Rg" panose="02000503060000020004" pitchFamily="50" charset="0"/>
              </a:rPr>
              <a:t>l'âge</a:t>
            </a:r>
            <a:r>
              <a:rPr lang="en-GB" sz="2200" dirty="0">
                <a:solidFill>
                  <a:srgbClr val="304048"/>
                </a:solidFill>
                <a:latin typeface="Adelle Rg" panose="02000503060000020004" pitchFamily="50" charset="0"/>
              </a:rPr>
              <a:t> du </a:t>
            </a:r>
            <a:r>
              <a:rPr lang="en-GB" sz="2200" dirty="0" err="1">
                <a:solidFill>
                  <a:srgbClr val="304048"/>
                </a:solidFill>
                <a:latin typeface="Adelle Rg" panose="02000503060000020004" pitchFamily="50" charset="0"/>
              </a:rPr>
              <a:t>mariage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n'ont</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eu</a:t>
            </a:r>
            <a:r>
              <a:rPr lang="en-GB" sz="2200" dirty="0">
                <a:solidFill>
                  <a:srgbClr val="304048"/>
                </a:solidFill>
                <a:latin typeface="Adelle Rg" panose="02000503060000020004" pitchFamily="50" charset="0"/>
              </a:rPr>
              <a:t> </a:t>
            </a:r>
            <a:r>
              <a:rPr lang="en-GB" sz="2200" b="1" dirty="0" err="1">
                <a:solidFill>
                  <a:srgbClr val="66CBE1"/>
                </a:solidFill>
                <a:latin typeface="Adelle Rg" panose="02000503060000020004" pitchFamily="50" charset="0"/>
              </a:rPr>
              <a:t>qu'un</a:t>
            </a:r>
            <a:r>
              <a:rPr lang="en-GB" sz="2200" b="1" dirty="0">
                <a:solidFill>
                  <a:srgbClr val="66CBE1"/>
                </a:solidFill>
                <a:latin typeface="Adelle Rg" panose="02000503060000020004" pitchFamily="50" charset="0"/>
              </a:rPr>
              <a:t> impact </a:t>
            </a:r>
            <a:r>
              <a:rPr lang="en-GB" sz="2200" b="1" dirty="0" err="1">
                <a:solidFill>
                  <a:srgbClr val="66CBE1"/>
                </a:solidFill>
                <a:latin typeface="Adelle Rg" panose="02000503060000020004" pitchFamily="50" charset="0"/>
              </a:rPr>
              <a:t>limité</a:t>
            </a:r>
            <a:r>
              <a:rPr lang="en-GB" sz="2200" b="1" dirty="0">
                <a:solidFill>
                  <a:srgbClr val="66CBE1"/>
                </a:solidFill>
                <a:latin typeface="Adelle Rg" panose="02000503060000020004" pitchFamily="50" charset="0"/>
              </a:rPr>
              <a:t> </a:t>
            </a:r>
            <a:r>
              <a:rPr lang="en-GB" sz="2200" b="1" dirty="0" err="1">
                <a:solidFill>
                  <a:srgbClr val="66CBE1"/>
                </a:solidFill>
                <a:latin typeface="Adelle Rg" panose="02000503060000020004" pitchFamily="50" charset="0"/>
              </a:rPr>
              <a:t>ou</a:t>
            </a:r>
            <a:r>
              <a:rPr lang="en-GB" sz="2200" b="1" dirty="0">
                <a:solidFill>
                  <a:srgbClr val="66CBE1"/>
                </a:solidFill>
                <a:latin typeface="Adelle Rg" panose="02000503060000020004" pitchFamily="50" charset="0"/>
              </a:rPr>
              <a:t> </a:t>
            </a:r>
            <a:r>
              <a:rPr lang="en-GB" sz="2200" b="1" dirty="0" err="1">
                <a:solidFill>
                  <a:srgbClr val="66CBE1"/>
                </a:solidFill>
                <a:latin typeface="Adelle Rg" panose="02000503060000020004" pitchFamily="50" charset="0"/>
              </a:rPr>
              <a:t>nul</a:t>
            </a:r>
            <a:r>
              <a:rPr lang="en-GB" sz="2200" b="1" dirty="0">
                <a:solidFill>
                  <a:srgbClr val="66CBE1"/>
                </a:solidFill>
                <a:latin typeface="Adelle Rg" panose="02000503060000020004" pitchFamily="50" charset="0"/>
              </a:rPr>
              <a:t>.</a:t>
            </a:r>
            <a:endParaRPr sz="2200" b="1" dirty="0">
              <a:solidFill>
                <a:srgbClr val="66CBE1"/>
              </a:solidFill>
              <a:latin typeface="Adelle Rg" panose="02000503060000020004" pitchFamily="50" charset="0"/>
            </a:endParaRPr>
          </a:p>
          <a:p>
            <a:pPr indent="0" algn="just">
              <a:spcBef>
                <a:spcPts val="0"/>
              </a:spcBef>
              <a:buNone/>
            </a:pPr>
            <a:endParaRPr sz="2200" dirty="0">
              <a:solidFill>
                <a:srgbClr val="304048"/>
              </a:solidFill>
              <a:latin typeface="Adelle Rg" panose="02000503060000020004" pitchFamily="50" charset="0"/>
            </a:endParaRPr>
          </a:p>
          <a:p>
            <a:pPr indent="-368300">
              <a:spcBef>
                <a:spcPts val="0"/>
              </a:spcBef>
              <a:spcAft>
                <a:spcPts val="1200"/>
              </a:spcAft>
              <a:buClr>
                <a:schemeClr val="accent4"/>
              </a:buClr>
              <a:buSzPts val="2200"/>
            </a:pPr>
            <a:r>
              <a:rPr lang="en-GB" sz="2200" dirty="0">
                <a:solidFill>
                  <a:srgbClr val="304048"/>
                </a:solidFill>
                <a:latin typeface="Adelle Rg" panose="02000503060000020004" pitchFamily="50" charset="0"/>
              </a:rPr>
              <a:t>En </a:t>
            </a:r>
            <a:r>
              <a:rPr lang="en-GB" sz="2200" dirty="0" err="1">
                <a:solidFill>
                  <a:srgbClr val="304048"/>
                </a:solidFill>
                <a:latin typeface="Adelle Rg" panose="02000503060000020004" pitchFamily="50" charset="0"/>
              </a:rPr>
              <a:t>Éthiopie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où</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l'âge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moyen</a:t>
            </a:r>
            <a:r>
              <a:rPr lang="en-GB" sz="2200" dirty="0">
                <a:solidFill>
                  <a:srgbClr val="304048"/>
                </a:solidFill>
                <a:latin typeface="Adelle Rg" panose="02000503060000020004" pitchFamily="50" charset="0"/>
              </a:rPr>
              <a:t> du </a:t>
            </a:r>
            <a:r>
              <a:rPr lang="en-GB" sz="2200" dirty="0" err="1">
                <a:solidFill>
                  <a:srgbClr val="304048"/>
                </a:solidFill>
                <a:latin typeface="Adelle Rg" panose="02000503060000020004" pitchFamily="50" charset="0"/>
              </a:rPr>
              <a:t>mariage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était</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inférieur</a:t>
            </a:r>
            <a:r>
              <a:rPr lang="en-GB" sz="2200" dirty="0">
                <a:solidFill>
                  <a:srgbClr val="304048"/>
                </a:solidFill>
                <a:latin typeface="Adelle Rg" panose="02000503060000020004" pitchFamily="50" charset="0"/>
              </a:rPr>
              <a:t> à 18 </a:t>
            </a:r>
            <a:r>
              <a:rPr lang="en-GB" sz="2200" dirty="0" err="1">
                <a:solidFill>
                  <a:srgbClr val="304048"/>
                </a:solidFill>
                <a:latin typeface="Adelle Rg" panose="02000503060000020004" pitchFamily="50" charset="0"/>
              </a:rPr>
              <a:t>ans</a:t>
            </a:r>
            <a:r>
              <a:rPr lang="en-GB" sz="2200"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avant</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la</a:t>
            </a:r>
            <a:r>
              <a:rPr lang="en-GB" sz="2200" b="1"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réforme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juridique</a:t>
            </a:r>
            <a:r>
              <a:rPr lang="en-GB" sz="2200" dirty="0">
                <a:solidFill>
                  <a:srgbClr val="304048"/>
                </a:solidFill>
                <a:latin typeface="Adelle Rg" panose="02000503060000020004" pitchFamily="50" charset="0"/>
              </a:rPr>
              <a:t> :</a:t>
            </a:r>
          </a:p>
        </p:txBody>
      </p:sp>
      <p:pic>
        <p:nvPicPr>
          <p:cNvPr id="4" name="Graphic 3" descr="Downward trend graph with solid fill">
            <a:extLst>
              <a:ext uri="{FF2B5EF4-FFF2-40B4-BE49-F238E27FC236}">
                <a16:creationId xmlns:a16="http://schemas.microsoft.com/office/drawing/2014/main" id="{71949A5A-7ECA-5B0E-144C-8B2F5FC840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5883" y="4966509"/>
            <a:ext cx="626462" cy="626462"/>
          </a:xfrm>
          <a:prstGeom prst="rect">
            <a:avLst/>
          </a:prstGeom>
        </p:spPr>
      </p:pic>
      <p:pic>
        <p:nvPicPr>
          <p:cNvPr id="6" name="Graphic 5" descr="Upward trend with solid fill">
            <a:extLst>
              <a:ext uri="{FF2B5EF4-FFF2-40B4-BE49-F238E27FC236}">
                <a16:creationId xmlns:a16="http://schemas.microsoft.com/office/drawing/2014/main" id="{D36873E7-0C95-7C97-D0EC-86E7084BE4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3104" y="5803858"/>
            <a:ext cx="629241" cy="629241"/>
          </a:xfrm>
          <a:prstGeom prst="rect">
            <a:avLst/>
          </a:prstGeom>
        </p:spPr>
      </p:pic>
      <p:sp>
        <p:nvSpPr>
          <p:cNvPr id="7" name="TextBox 6">
            <a:extLst>
              <a:ext uri="{FF2B5EF4-FFF2-40B4-BE49-F238E27FC236}">
                <a16:creationId xmlns:a16="http://schemas.microsoft.com/office/drawing/2014/main" id="{61E7DF9D-9673-1AA9-3C83-B8BF5B83E03A}"/>
              </a:ext>
            </a:extLst>
          </p:cNvPr>
          <p:cNvSpPr txBox="1"/>
          <p:nvPr/>
        </p:nvSpPr>
        <p:spPr>
          <a:xfrm>
            <a:off x="3165124" y="4966509"/>
            <a:ext cx="8093426" cy="769441"/>
          </a:xfrm>
          <a:prstGeom prst="rect">
            <a:avLst/>
          </a:prstGeom>
          <a:noFill/>
        </p:spPr>
        <p:txBody>
          <a:bodyPr wrap="square" rtlCol="0">
            <a:spAutoFit/>
          </a:bodyPr>
          <a:lstStyle/>
          <a:p>
            <a:r>
              <a:rPr lang="en-GB" sz="2200" dirty="0">
                <a:solidFill>
                  <a:srgbClr val="304048"/>
                </a:solidFill>
                <a:latin typeface="Adelle Rg" panose="02000503060000020004" pitchFamily="50" charset="0"/>
              </a:rPr>
              <a:t>La </a:t>
            </a:r>
            <a:r>
              <a:rPr lang="en-GB" sz="2200" dirty="0" err="1">
                <a:solidFill>
                  <a:srgbClr val="304048"/>
                </a:solidFill>
                <a:latin typeface="Adelle Rg" panose="02000503060000020004" pitchFamily="50" charset="0"/>
              </a:rPr>
              <a:t>probabilité</a:t>
            </a:r>
            <a:r>
              <a:rPr lang="en-GB" sz="2200" dirty="0">
                <a:solidFill>
                  <a:srgbClr val="304048"/>
                </a:solidFill>
                <a:latin typeface="Adelle Rg" panose="02000503060000020004" pitchFamily="50" charset="0"/>
              </a:rPr>
              <a:t> de se </a:t>
            </a:r>
            <a:r>
              <a:rPr lang="en-GB" sz="2200" dirty="0" err="1">
                <a:solidFill>
                  <a:srgbClr val="304048"/>
                </a:solidFill>
                <a:latin typeface="Adelle Rg" panose="02000503060000020004" pitchFamily="50" charset="0"/>
              </a:rPr>
              <a:t>marier</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avant</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l'âge</a:t>
            </a:r>
            <a:r>
              <a:rPr lang="en-GB" sz="2200" dirty="0">
                <a:solidFill>
                  <a:srgbClr val="304048"/>
                </a:solidFill>
                <a:latin typeface="Adelle Rg" panose="02000503060000020004" pitchFamily="50" charset="0"/>
              </a:rPr>
              <a:t> de 16 </a:t>
            </a:r>
            <a:r>
              <a:rPr lang="en-GB" sz="2200" dirty="0" err="1">
                <a:solidFill>
                  <a:srgbClr val="304048"/>
                </a:solidFill>
                <a:latin typeface="Adelle Rg" panose="02000503060000020004" pitchFamily="50" charset="0"/>
              </a:rPr>
              <a:t>ans</a:t>
            </a:r>
            <a:r>
              <a:rPr lang="en-GB" sz="2200" dirty="0">
                <a:solidFill>
                  <a:srgbClr val="304048"/>
                </a:solidFill>
                <a:latin typeface="Adelle Rg" panose="02000503060000020004" pitchFamily="50" charset="0"/>
              </a:rPr>
              <a:t> </a:t>
            </a:r>
            <a:r>
              <a:rPr lang="en-GB" sz="2200" b="1" dirty="0">
                <a:solidFill>
                  <a:srgbClr val="66CBE1"/>
                </a:solidFill>
                <a:latin typeface="Adelle Rg" panose="02000503060000020004" pitchFamily="50" charset="0"/>
              </a:rPr>
              <a:t>a </a:t>
            </a:r>
            <a:r>
              <a:rPr lang="en-GB" sz="2200" b="1" dirty="0" err="1">
                <a:solidFill>
                  <a:srgbClr val="66CBE1"/>
                </a:solidFill>
                <a:latin typeface="Adelle Rg" panose="02000503060000020004" pitchFamily="50" charset="0"/>
              </a:rPr>
              <a:t>diminué</a:t>
            </a:r>
            <a:r>
              <a:rPr lang="en-GB" sz="2200" b="1" dirty="0">
                <a:solidFill>
                  <a:srgbClr val="66CBE1"/>
                </a:solidFill>
                <a:latin typeface="Adelle Rg" panose="02000503060000020004" pitchFamily="50" charset="0"/>
              </a:rPr>
              <a:t> </a:t>
            </a:r>
            <a:r>
              <a:rPr lang="en-GB" sz="2200" dirty="0">
                <a:solidFill>
                  <a:srgbClr val="304048"/>
                </a:solidFill>
                <a:latin typeface="Adelle Rg" panose="02000503060000020004" pitchFamily="50" charset="0"/>
              </a:rPr>
              <a:t>après la </a:t>
            </a:r>
            <a:r>
              <a:rPr lang="en-GB" sz="2200" dirty="0" err="1">
                <a:solidFill>
                  <a:srgbClr val="304048"/>
                </a:solidFill>
                <a:latin typeface="Adelle Rg" panose="02000503060000020004" pitchFamily="50" charset="0"/>
              </a:rPr>
              <a:t>réforme</a:t>
            </a:r>
            <a:endParaRPr lang="en-GB" sz="2200" dirty="0">
              <a:latin typeface="Adelle Rg" panose="02000503060000020004" pitchFamily="50" charset="0"/>
            </a:endParaRPr>
          </a:p>
        </p:txBody>
      </p:sp>
      <p:sp>
        <p:nvSpPr>
          <p:cNvPr id="8" name="TextBox 7">
            <a:extLst>
              <a:ext uri="{FF2B5EF4-FFF2-40B4-BE49-F238E27FC236}">
                <a16:creationId xmlns:a16="http://schemas.microsoft.com/office/drawing/2014/main" id="{63B46E35-D66E-8438-7004-31ED56495889}"/>
              </a:ext>
            </a:extLst>
          </p:cNvPr>
          <p:cNvSpPr txBox="1"/>
          <p:nvPr/>
        </p:nvSpPr>
        <p:spPr>
          <a:xfrm>
            <a:off x="3165124" y="5803858"/>
            <a:ext cx="8093426" cy="769441"/>
          </a:xfrm>
          <a:prstGeom prst="rect">
            <a:avLst/>
          </a:prstGeom>
          <a:noFill/>
        </p:spPr>
        <p:txBody>
          <a:bodyPr wrap="square" rtlCol="0">
            <a:spAutoFit/>
          </a:bodyPr>
          <a:lstStyle/>
          <a:p>
            <a:r>
              <a:rPr lang="en-GB" sz="2200" dirty="0">
                <a:solidFill>
                  <a:srgbClr val="304048"/>
                </a:solidFill>
                <a:latin typeface="Adelle Rg" panose="02000503060000020004" pitchFamily="50" charset="0"/>
              </a:rPr>
              <a:t>La </a:t>
            </a:r>
            <a:r>
              <a:rPr lang="en-GB" sz="2200" dirty="0" err="1">
                <a:solidFill>
                  <a:srgbClr val="304048"/>
                </a:solidFill>
                <a:latin typeface="Adelle Rg" panose="02000503060000020004" pitchFamily="50" charset="0"/>
              </a:rPr>
              <a:t>probabilité</a:t>
            </a:r>
            <a:r>
              <a:rPr lang="en-GB" sz="2200" dirty="0">
                <a:solidFill>
                  <a:srgbClr val="304048"/>
                </a:solidFill>
                <a:latin typeface="Adelle Rg" panose="02000503060000020004" pitchFamily="50" charset="0"/>
              </a:rPr>
              <a:t> de se </a:t>
            </a:r>
            <a:r>
              <a:rPr lang="en-GB" sz="2200" dirty="0" err="1">
                <a:solidFill>
                  <a:srgbClr val="304048"/>
                </a:solidFill>
                <a:latin typeface="Adelle Rg" panose="02000503060000020004" pitchFamily="50" charset="0"/>
              </a:rPr>
              <a:t>marier</a:t>
            </a:r>
            <a:r>
              <a:rPr lang="en-GB" sz="2200" dirty="0">
                <a:solidFill>
                  <a:srgbClr val="304048"/>
                </a:solidFill>
                <a:latin typeface="Adelle Rg" panose="02000503060000020004" pitchFamily="50" charset="0"/>
              </a:rPr>
              <a:t> à </a:t>
            </a:r>
            <a:r>
              <a:rPr lang="en-GB" sz="2200" dirty="0" err="1">
                <a:solidFill>
                  <a:srgbClr val="304048"/>
                </a:solidFill>
                <a:latin typeface="Adelle Rg" panose="02000503060000020004" pitchFamily="50" charset="0"/>
              </a:rPr>
              <a:t>l'âge</a:t>
            </a:r>
            <a:r>
              <a:rPr lang="en-GB" sz="2200" dirty="0">
                <a:solidFill>
                  <a:srgbClr val="304048"/>
                </a:solidFill>
                <a:latin typeface="Adelle Rg" panose="02000503060000020004" pitchFamily="50" charset="0"/>
              </a:rPr>
              <a:t> de 16 </a:t>
            </a:r>
            <a:r>
              <a:rPr lang="en-GB" sz="2200" dirty="0" err="1">
                <a:solidFill>
                  <a:srgbClr val="304048"/>
                </a:solidFill>
                <a:latin typeface="Adelle Rg" panose="02000503060000020004" pitchFamily="50" charset="0"/>
              </a:rPr>
              <a:t>ou</a:t>
            </a:r>
            <a:r>
              <a:rPr lang="en-GB" sz="2200" dirty="0">
                <a:solidFill>
                  <a:srgbClr val="304048"/>
                </a:solidFill>
                <a:latin typeface="Adelle Rg" panose="02000503060000020004" pitchFamily="50" charset="0"/>
              </a:rPr>
              <a:t> 17 </a:t>
            </a:r>
            <a:r>
              <a:rPr lang="en-GB" sz="2200" dirty="0" err="1">
                <a:solidFill>
                  <a:srgbClr val="304048"/>
                </a:solidFill>
                <a:latin typeface="Adelle Rg" panose="02000503060000020004" pitchFamily="50" charset="0"/>
              </a:rPr>
              <a:t>ans</a:t>
            </a:r>
            <a:r>
              <a:rPr lang="en-GB" sz="2200" dirty="0">
                <a:solidFill>
                  <a:srgbClr val="304048"/>
                </a:solidFill>
                <a:latin typeface="Adelle Rg" panose="02000503060000020004" pitchFamily="50" charset="0"/>
              </a:rPr>
              <a:t> </a:t>
            </a:r>
            <a:r>
              <a:rPr lang="en-GB" sz="2200" b="1" dirty="0">
                <a:solidFill>
                  <a:srgbClr val="66CBE1"/>
                </a:solidFill>
                <a:latin typeface="Adelle Rg" panose="02000503060000020004" pitchFamily="50" charset="0"/>
              </a:rPr>
              <a:t>a </a:t>
            </a:r>
            <a:r>
              <a:rPr lang="en-GB" sz="2200" b="1" dirty="0" err="1">
                <a:solidFill>
                  <a:srgbClr val="66CBE1"/>
                </a:solidFill>
                <a:latin typeface="Adelle Rg" panose="02000503060000020004" pitchFamily="50" charset="0"/>
              </a:rPr>
              <a:t>augmenté</a:t>
            </a:r>
            <a:r>
              <a:rPr lang="en-GB" sz="2200" b="1" dirty="0">
                <a:solidFill>
                  <a:srgbClr val="66CBE1"/>
                </a:solidFill>
                <a:latin typeface="Adelle Rg" panose="02000503060000020004" pitchFamily="50" charset="0"/>
              </a:rPr>
              <a:t> </a:t>
            </a:r>
            <a:r>
              <a:rPr lang="en-GB" sz="2200" dirty="0">
                <a:solidFill>
                  <a:srgbClr val="304048"/>
                </a:solidFill>
                <a:latin typeface="Adelle Rg" panose="02000503060000020004" pitchFamily="50" charset="0"/>
              </a:rPr>
              <a:t>après la </a:t>
            </a:r>
            <a:r>
              <a:rPr lang="en-GB" sz="2200" dirty="0" err="1">
                <a:solidFill>
                  <a:srgbClr val="304048"/>
                </a:solidFill>
                <a:latin typeface="Adelle Rg" panose="02000503060000020004" pitchFamily="50" charset="0"/>
              </a:rPr>
              <a:t>réforme</a:t>
            </a:r>
            <a:endParaRPr lang="en-GB" sz="2200" dirty="0">
              <a:latin typeface="Adelle Rg" panose="02000503060000020004" pitchFamily="50" charset="0"/>
            </a:endParaRPr>
          </a:p>
        </p:txBody>
      </p:sp>
      <p:pic>
        <p:nvPicPr>
          <p:cNvPr id="3" name="Graphic 2" descr="Supply And Demand with solid fill">
            <a:extLst>
              <a:ext uri="{FF2B5EF4-FFF2-40B4-BE49-F238E27FC236}">
                <a16:creationId xmlns:a16="http://schemas.microsoft.com/office/drawing/2014/main" id="{38723B0F-F430-E2C0-8EBA-6C1DCD9A32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952" y="274654"/>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f0ed74def2_2_7"/>
          <p:cNvSpPr txBox="1">
            <a:spLocks noGrp="1"/>
          </p:cNvSpPr>
          <p:nvPr>
            <p:ph type="title"/>
          </p:nvPr>
        </p:nvSpPr>
        <p:spPr>
          <a:xfrm>
            <a:off x="1222890" y="165457"/>
            <a:ext cx="10232448" cy="1730830"/>
          </a:xfrm>
          <a:prstGeom prst="rect">
            <a:avLst/>
          </a:prstGeom>
          <a:noFill/>
          <a:ln>
            <a:noFill/>
          </a:ln>
        </p:spPr>
        <p:txBody>
          <a:bodyPr spcFirstLastPara="1" wrap="square" lIns="91425" tIns="45700" rIns="91425" bIns="45700" anchor="ctr" anchorCtr="0">
            <a:noAutofit/>
          </a:bodyPr>
          <a:lstStyle/>
          <a:p>
            <a:pPr algn="l"/>
            <a:r>
              <a:rPr lang="en-GB" sz="4000" dirty="0">
                <a:solidFill>
                  <a:srgbClr val="AE4C90"/>
                </a:solidFill>
                <a:latin typeface="Platz" panose="020B0604000000000000" pitchFamily="34" charset="0"/>
              </a:rPr>
              <a:t>Les facteurs contextuels et identitaires influencent fortement l'impact de la loi et la dynamique du mariage/de l'union.</a:t>
            </a:r>
            <a:endParaRPr sz="4000" dirty="0">
              <a:solidFill>
                <a:srgbClr val="AE4C90"/>
              </a:solidFill>
              <a:latin typeface="Platz" panose="020B0604000000000000" pitchFamily="34" charset="0"/>
            </a:endParaRPr>
          </a:p>
        </p:txBody>
      </p:sp>
      <p:sp>
        <p:nvSpPr>
          <p:cNvPr id="190" name="Google Shape;190;g1f0ed74def2_2_7"/>
          <p:cNvSpPr txBox="1">
            <a:spLocks noGrp="1"/>
          </p:cNvSpPr>
          <p:nvPr>
            <p:ph type="body" idx="1"/>
          </p:nvPr>
        </p:nvSpPr>
        <p:spPr>
          <a:xfrm>
            <a:off x="1341061" y="2015054"/>
            <a:ext cx="7955559" cy="452677"/>
          </a:xfrm>
          <a:prstGeom prst="rect">
            <a:avLst/>
          </a:prstGeom>
          <a:noFill/>
          <a:ln>
            <a:noFill/>
          </a:ln>
        </p:spPr>
        <p:txBody>
          <a:bodyPr spcFirstLastPara="1" wrap="square" lIns="91425" tIns="45700" rIns="91425" bIns="45700" anchor="t" anchorCtr="0">
            <a:noAutofit/>
          </a:bodyPr>
          <a:lstStyle/>
          <a:p>
            <a:pPr marL="88900" indent="0">
              <a:spcBef>
                <a:spcPts val="0"/>
              </a:spcBef>
              <a:spcAft>
                <a:spcPts val="1200"/>
              </a:spcAft>
              <a:buClr>
                <a:schemeClr val="accent4"/>
              </a:buClr>
              <a:buSzPts val="2200"/>
              <a:buNone/>
            </a:pPr>
            <a:r>
              <a:rPr lang="en-GB" sz="2100" dirty="0">
                <a:solidFill>
                  <a:srgbClr val="304048"/>
                </a:solidFill>
                <a:latin typeface="Adelle Rg" panose="02000503060000020004" pitchFamily="50" charset="0"/>
              </a:rPr>
              <a:t>La mise en œuvre et l'impact de la loi sont affectés par : </a:t>
            </a:r>
          </a:p>
        </p:txBody>
      </p:sp>
      <p:sp>
        <p:nvSpPr>
          <p:cNvPr id="5" name="Rectangle 4">
            <a:extLst>
              <a:ext uri="{FF2B5EF4-FFF2-40B4-BE49-F238E27FC236}">
                <a16:creationId xmlns:a16="http://schemas.microsoft.com/office/drawing/2014/main" id="{E292D50D-1AE9-27D3-C52F-6A5DEC5B896E}"/>
              </a:ext>
            </a:extLst>
          </p:cNvPr>
          <p:cNvSpPr/>
          <p:nvPr/>
        </p:nvSpPr>
        <p:spPr>
          <a:xfrm>
            <a:off x="1780371" y="2463073"/>
            <a:ext cx="1760443" cy="833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dirty="0" err="1">
                <a:latin typeface="Adelle Rg" panose="02000503060000020004" pitchFamily="50" charset="0"/>
              </a:rPr>
              <a:t>Ruralité</a:t>
            </a:r>
            <a:endParaRPr lang="en-GB" sz="2100" b="1" dirty="0">
              <a:latin typeface="Adelle Rg" panose="02000503060000020004" pitchFamily="50" charset="0"/>
            </a:endParaRPr>
          </a:p>
        </p:txBody>
      </p:sp>
      <p:sp>
        <p:nvSpPr>
          <p:cNvPr id="6" name="Rectangle 5">
            <a:extLst>
              <a:ext uri="{FF2B5EF4-FFF2-40B4-BE49-F238E27FC236}">
                <a16:creationId xmlns:a16="http://schemas.microsoft.com/office/drawing/2014/main" id="{DABC0ADF-9966-CC7B-5C41-55D4FF9B7C9E}"/>
              </a:ext>
            </a:extLst>
          </p:cNvPr>
          <p:cNvSpPr/>
          <p:nvPr/>
        </p:nvSpPr>
        <p:spPr>
          <a:xfrm>
            <a:off x="4892520" y="2463073"/>
            <a:ext cx="1831041" cy="833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dirty="0">
                <a:latin typeface="Adelle Rg" panose="02000503060000020004" pitchFamily="50" charset="0"/>
              </a:rPr>
              <a:t>Ethnicité</a:t>
            </a:r>
          </a:p>
        </p:txBody>
      </p:sp>
      <p:sp>
        <p:nvSpPr>
          <p:cNvPr id="7" name="Rectangle 6">
            <a:extLst>
              <a:ext uri="{FF2B5EF4-FFF2-40B4-BE49-F238E27FC236}">
                <a16:creationId xmlns:a16="http://schemas.microsoft.com/office/drawing/2014/main" id="{2DEEFAF1-0014-E72F-3E92-808D7FD38FC1}"/>
              </a:ext>
            </a:extLst>
          </p:cNvPr>
          <p:cNvSpPr/>
          <p:nvPr/>
        </p:nvSpPr>
        <p:spPr>
          <a:xfrm>
            <a:off x="8075267" y="2463073"/>
            <a:ext cx="1831041" cy="833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dirty="0">
                <a:latin typeface="Adelle Rg" panose="02000503060000020004" pitchFamily="50" charset="0"/>
              </a:rPr>
              <a:t>Expérience de la crise</a:t>
            </a:r>
          </a:p>
        </p:txBody>
      </p:sp>
      <p:pic>
        <p:nvPicPr>
          <p:cNvPr id="8" name="Graphic 7" descr="Upward trend with solid fill">
            <a:extLst>
              <a:ext uri="{FF2B5EF4-FFF2-40B4-BE49-F238E27FC236}">
                <a16:creationId xmlns:a16="http://schemas.microsoft.com/office/drawing/2014/main" id="{D5DA69FE-F85F-BED7-D53A-546DAAF259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3483" y="3474679"/>
            <a:ext cx="778278" cy="778278"/>
          </a:xfrm>
          <a:prstGeom prst="rect">
            <a:avLst/>
          </a:prstGeom>
        </p:spPr>
      </p:pic>
      <p:sp>
        <p:nvSpPr>
          <p:cNvPr id="9" name="TextBox 8">
            <a:extLst>
              <a:ext uri="{FF2B5EF4-FFF2-40B4-BE49-F238E27FC236}">
                <a16:creationId xmlns:a16="http://schemas.microsoft.com/office/drawing/2014/main" id="{D50E3278-E89C-A60A-C138-F960FBEFBF49}"/>
              </a:ext>
            </a:extLst>
          </p:cNvPr>
          <p:cNvSpPr txBox="1"/>
          <p:nvPr/>
        </p:nvSpPr>
        <p:spPr>
          <a:xfrm>
            <a:off x="2660592" y="3474679"/>
            <a:ext cx="8794746" cy="1061829"/>
          </a:xfrm>
          <a:prstGeom prst="rect">
            <a:avLst/>
          </a:prstGeom>
          <a:noFill/>
        </p:spPr>
        <p:txBody>
          <a:bodyPr wrap="square" rtlCol="0">
            <a:spAutoFit/>
          </a:bodyPr>
          <a:lstStyle/>
          <a:p>
            <a:r>
              <a:rPr lang="en-GB" sz="2100" dirty="0">
                <a:solidFill>
                  <a:srgbClr val="304048"/>
                </a:solidFill>
                <a:latin typeface="Adelle Rg" panose="02000503060000020004" pitchFamily="50" charset="0"/>
              </a:rPr>
              <a:t>En Inde et au Népal, les lois ont contribué à l'</a:t>
            </a:r>
            <a:r>
              <a:rPr lang="en-GB" sz="2100" b="1" dirty="0">
                <a:solidFill>
                  <a:srgbClr val="66CBE1"/>
                </a:solidFill>
                <a:latin typeface="Adelle Rg" panose="02000503060000020004" pitchFamily="50" charset="0"/>
              </a:rPr>
              <a:t>augmentation du nombre de mariages à l'initiative des intéressés en raison </a:t>
            </a:r>
            <a:r>
              <a:rPr lang="en-GB" sz="2100" dirty="0">
                <a:solidFill>
                  <a:srgbClr val="304048"/>
                </a:solidFill>
                <a:latin typeface="Adelle Rg" panose="02000503060000020004" pitchFamily="50" charset="0"/>
              </a:rPr>
              <a:t>de la stigmatisation et de la criminalisation de la sexualité des jeunes.</a:t>
            </a:r>
            <a:endParaRPr lang="en-GB" sz="2100" dirty="0">
              <a:latin typeface="Adelle Rg" panose="02000503060000020004" pitchFamily="50" charset="0"/>
            </a:endParaRPr>
          </a:p>
        </p:txBody>
      </p:sp>
      <p:sp>
        <p:nvSpPr>
          <p:cNvPr id="10" name="TextBox 9">
            <a:extLst>
              <a:ext uri="{FF2B5EF4-FFF2-40B4-BE49-F238E27FC236}">
                <a16:creationId xmlns:a16="http://schemas.microsoft.com/office/drawing/2014/main" id="{26CA96AD-CDC5-E267-24D6-B570DF844243}"/>
              </a:ext>
            </a:extLst>
          </p:cNvPr>
          <p:cNvSpPr txBox="1"/>
          <p:nvPr/>
        </p:nvSpPr>
        <p:spPr>
          <a:xfrm>
            <a:off x="2660592" y="4664997"/>
            <a:ext cx="8794748" cy="1061829"/>
          </a:xfrm>
          <a:prstGeom prst="rect">
            <a:avLst/>
          </a:prstGeom>
          <a:noFill/>
        </p:spPr>
        <p:txBody>
          <a:bodyPr wrap="square" rtlCol="0">
            <a:spAutoFit/>
          </a:bodyPr>
          <a:lstStyle/>
          <a:p>
            <a:r>
              <a:rPr lang="en-GB" sz="2100" dirty="0">
                <a:solidFill>
                  <a:srgbClr val="304048"/>
                </a:solidFill>
                <a:latin typeface="Adelle Rg" panose="02000503060000020004" pitchFamily="50" charset="0"/>
              </a:rPr>
              <a:t>Au Mexique, l'</a:t>
            </a:r>
            <a:r>
              <a:rPr lang="en-GB" sz="2100" b="1" dirty="0">
                <a:solidFill>
                  <a:srgbClr val="304048"/>
                </a:solidFill>
                <a:latin typeface="Adelle Rg" panose="02000503060000020004" pitchFamily="50" charset="0"/>
              </a:rPr>
              <a:t>interdiction nationale </a:t>
            </a:r>
            <a:r>
              <a:rPr lang="en-GB" sz="2100" dirty="0">
                <a:solidFill>
                  <a:srgbClr val="304048"/>
                </a:solidFill>
                <a:latin typeface="Adelle Rg" panose="02000503060000020004" pitchFamily="50" charset="0"/>
              </a:rPr>
              <a:t>de</a:t>
            </a:r>
            <a:r>
              <a:rPr lang="en-GB" sz="2100" b="1" dirty="0">
                <a:solidFill>
                  <a:srgbClr val="304048"/>
                </a:solidFill>
                <a:latin typeface="Adelle Rg" panose="02000503060000020004" pitchFamily="50" charset="0"/>
              </a:rPr>
              <a:t> </a:t>
            </a:r>
            <a:r>
              <a:rPr lang="en-GB" sz="2100" dirty="0">
                <a:solidFill>
                  <a:srgbClr val="304048"/>
                </a:solidFill>
                <a:latin typeface="Adelle Rg" panose="02000503060000020004" pitchFamily="50" charset="0"/>
              </a:rPr>
              <a:t>se marier avant l'âge de 18 ans a entraîné une diminution des mariages officiels et une </a:t>
            </a:r>
            <a:r>
              <a:rPr lang="en-GB" sz="2100" b="1" dirty="0">
                <a:solidFill>
                  <a:srgbClr val="66CBE1"/>
                </a:solidFill>
                <a:latin typeface="Adelle Rg" panose="02000503060000020004" pitchFamily="50" charset="0"/>
              </a:rPr>
              <a:t>augmentation </a:t>
            </a:r>
            <a:r>
              <a:rPr lang="en-GB" sz="2100" dirty="0">
                <a:solidFill>
                  <a:srgbClr val="304048"/>
                </a:solidFill>
                <a:latin typeface="Adelle Rg" panose="02000503060000020004" pitchFamily="50" charset="0"/>
              </a:rPr>
              <a:t>similaire </a:t>
            </a:r>
            <a:r>
              <a:rPr lang="en-GB" sz="2100" b="1" dirty="0">
                <a:solidFill>
                  <a:srgbClr val="66CBE1"/>
                </a:solidFill>
                <a:latin typeface="Adelle Rg" panose="02000503060000020004" pitchFamily="50" charset="0"/>
              </a:rPr>
              <a:t>des unions informelles.</a:t>
            </a:r>
            <a:endParaRPr lang="en-GB" sz="2100" dirty="0">
              <a:solidFill>
                <a:srgbClr val="304048"/>
              </a:solidFill>
              <a:latin typeface="Adelle Rg" panose="02000503060000020004" pitchFamily="50" charset="0"/>
            </a:endParaRPr>
          </a:p>
        </p:txBody>
      </p:sp>
      <p:pic>
        <p:nvPicPr>
          <p:cNvPr id="11" name="Graphic 10" descr="Upward trend with solid fill">
            <a:extLst>
              <a:ext uri="{FF2B5EF4-FFF2-40B4-BE49-F238E27FC236}">
                <a16:creationId xmlns:a16="http://schemas.microsoft.com/office/drawing/2014/main" id="{978B424C-FA63-DDB4-DD45-453631981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0371" y="4612364"/>
            <a:ext cx="755055" cy="755055"/>
          </a:xfrm>
          <a:prstGeom prst="rect">
            <a:avLst/>
          </a:prstGeom>
        </p:spPr>
      </p:pic>
      <p:pic>
        <p:nvPicPr>
          <p:cNvPr id="13" name="Graphic 12" descr="Checkbox Crossed with solid fill">
            <a:extLst>
              <a:ext uri="{FF2B5EF4-FFF2-40B4-BE49-F238E27FC236}">
                <a16:creationId xmlns:a16="http://schemas.microsoft.com/office/drawing/2014/main" id="{886F4CC5-2413-2BC9-D9AF-B46EB0B7DD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6706" y="5682937"/>
            <a:ext cx="755055" cy="755055"/>
          </a:xfrm>
          <a:prstGeom prst="rect">
            <a:avLst/>
          </a:prstGeom>
        </p:spPr>
      </p:pic>
      <p:sp>
        <p:nvSpPr>
          <p:cNvPr id="16" name="TextBox 15">
            <a:extLst>
              <a:ext uri="{FF2B5EF4-FFF2-40B4-BE49-F238E27FC236}">
                <a16:creationId xmlns:a16="http://schemas.microsoft.com/office/drawing/2014/main" id="{350F8185-CF62-CE9C-9B8F-26F2E9858F0E}"/>
              </a:ext>
            </a:extLst>
          </p:cNvPr>
          <p:cNvSpPr txBox="1"/>
          <p:nvPr/>
        </p:nvSpPr>
        <p:spPr>
          <a:xfrm>
            <a:off x="2521761" y="5813608"/>
            <a:ext cx="8794748" cy="738664"/>
          </a:xfrm>
          <a:prstGeom prst="rect">
            <a:avLst/>
          </a:prstGeom>
          <a:noFill/>
        </p:spPr>
        <p:txBody>
          <a:bodyPr wrap="square" rtlCol="0">
            <a:spAutoFit/>
          </a:bodyPr>
          <a:lstStyle/>
          <a:p>
            <a:pPr marL="88900">
              <a:spcBef>
                <a:spcPts val="1800"/>
              </a:spcBef>
              <a:spcAft>
                <a:spcPts val="1200"/>
              </a:spcAft>
              <a:buClr>
                <a:schemeClr val="accent4"/>
              </a:buClr>
              <a:buSzPts val="2200"/>
            </a:pPr>
            <a:r>
              <a:rPr lang="en-GB" sz="2100" dirty="0">
                <a:solidFill>
                  <a:srgbClr val="304048"/>
                </a:solidFill>
                <a:latin typeface="Adelle Rg" panose="02000503060000020004" pitchFamily="50" charset="0"/>
              </a:rPr>
              <a:t>En </a:t>
            </a:r>
            <a:r>
              <a:rPr lang="en-GB" sz="2100" dirty="0" err="1">
                <a:solidFill>
                  <a:srgbClr val="304048"/>
                </a:solidFill>
                <a:latin typeface="Adelle Rg" panose="02000503060000020004" pitchFamily="50" charset="0"/>
              </a:rPr>
              <a:t>Amérique</a:t>
            </a:r>
            <a:r>
              <a:rPr lang="en-GB" sz="2100" dirty="0">
                <a:solidFill>
                  <a:srgbClr val="304048"/>
                </a:solidFill>
                <a:latin typeface="Adelle Rg" panose="02000503060000020004" pitchFamily="50" charset="0"/>
              </a:rPr>
              <a:t> </a:t>
            </a:r>
            <a:r>
              <a:rPr lang="en-GB" sz="2100" dirty="0" err="1">
                <a:solidFill>
                  <a:srgbClr val="304048"/>
                </a:solidFill>
                <a:latin typeface="Adelle Rg" panose="02000503060000020004" pitchFamily="50" charset="0"/>
              </a:rPr>
              <a:t>latine</a:t>
            </a:r>
            <a:r>
              <a:rPr lang="en-GB" sz="2100" dirty="0">
                <a:solidFill>
                  <a:srgbClr val="304048"/>
                </a:solidFill>
                <a:latin typeface="Adelle Rg" panose="02000503060000020004" pitchFamily="50" charset="0"/>
              </a:rPr>
              <a:t> et dans les </a:t>
            </a:r>
            <a:r>
              <a:rPr lang="en-GB" sz="2100" dirty="0" err="1">
                <a:solidFill>
                  <a:srgbClr val="304048"/>
                </a:solidFill>
                <a:latin typeface="Adelle Rg" panose="02000503060000020004" pitchFamily="50" charset="0"/>
              </a:rPr>
              <a:t>Caraïbes</a:t>
            </a:r>
            <a:r>
              <a:rPr lang="en-GB" sz="2100" dirty="0">
                <a:solidFill>
                  <a:srgbClr val="304048"/>
                </a:solidFill>
                <a:latin typeface="Adelle Rg" panose="02000503060000020004" pitchFamily="50" charset="0"/>
              </a:rPr>
              <a:t>, les </a:t>
            </a:r>
            <a:r>
              <a:rPr lang="en-GB" sz="2100" dirty="0" err="1">
                <a:solidFill>
                  <a:srgbClr val="304048"/>
                </a:solidFill>
                <a:latin typeface="Adelle Rg" panose="02000503060000020004" pitchFamily="50" charset="0"/>
              </a:rPr>
              <a:t>lois</a:t>
            </a:r>
            <a:r>
              <a:rPr lang="en-GB" sz="2100" dirty="0">
                <a:solidFill>
                  <a:srgbClr val="304048"/>
                </a:solidFill>
                <a:latin typeface="Adelle Rg" panose="02000503060000020004" pitchFamily="50" charset="0"/>
              </a:rPr>
              <a:t> </a:t>
            </a:r>
            <a:r>
              <a:rPr lang="en-GB" sz="2100" dirty="0" err="1">
                <a:solidFill>
                  <a:srgbClr val="304048"/>
                </a:solidFill>
                <a:latin typeface="Adelle Rg" panose="02000503060000020004" pitchFamily="50" charset="0"/>
              </a:rPr>
              <a:t>n'ont</a:t>
            </a:r>
            <a:r>
              <a:rPr lang="en-GB" sz="2100" dirty="0">
                <a:solidFill>
                  <a:srgbClr val="304048"/>
                </a:solidFill>
                <a:latin typeface="Adelle Rg" panose="02000503060000020004" pitchFamily="50" charset="0"/>
              </a:rPr>
              <a:t> pas pris en </a:t>
            </a:r>
            <a:r>
              <a:rPr lang="en-GB" sz="2100" dirty="0" err="1">
                <a:solidFill>
                  <a:srgbClr val="304048"/>
                </a:solidFill>
                <a:latin typeface="Adelle Rg" panose="02000503060000020004" pitchFamily="50" charset="0"/>
              </a:rPr>
              <a:t>compte</a:t>
            </a:r>
            <a:r>
              <a:rPr lang="en-GB" sz="2100" dirty="0">
                <a:solidFill>
                  <a:srgbClr val="304048"/>
                </a:solidFill>
                <a:latin typeface="Adelle Rg" panose="02000503060000020004" pitchFamily="50" charset="0"/>
              </a:rPr>
              <a:t> les </a:t>
            </a:r>
            <a:r>
              <a:rPr lang="en-GB" sz="2100" b="1" dirty="0" err="1">
                <a:solidFill>
                  <a:srgbClr val="66CBE1"/>
                </a:solidFill>
                <a:latin typeface="Adelle Rg" panose="02000503060000020004" pitchFamily="50" charset="0"/>
              </a:rPr>
              <a:t>facteurs</a:t>
            </a:r>
            <a:r>
              <a:rPr lang="en-GB" sz="2100" b="1" dirty="0">
                <a:solidFill>
                  <a:srgbClr val="66CBE1"/>
                </a:solidFill>
                <a:latin typeface="Adelle Rg" panose="02000503060000020004" pitchFamily="50" charset="0"/>
              </a:rPr>
              <a:t> </a:t>
            </a:r>
            <a:r>
              <a:rPr lang="en-GB" sz="2100" b="1" dirty="0" err="1">
                <a:solidFill>
                  <a:srgbClr val="66CBE1"/>
                </a:solidFill>
                <a:latin typeface="Adelle Rg" panose="02000503060000020004" pitchFamily="50" charset="0"/>
              </a:rPr>
              <a:t>contextuels</a:t>
            </a:r>
            <a:r>
              <a:rPr lang="en-GB" sz="2100" b="1" dirty="0">
                <a:solidFill>
                  <a:srgbClr val="66CBE1"/>
                </a:solidFill>
                <a:latin typeface="Adelle Rg" panose="02000503060000020004" pitchFamily="50" charset="0"/>
              </a:rPr>
              <a:t> </a:t>
            </a:r>
            <a:r>
              <a:rPr lang="en-GB" sz="2100" dirty="0">
                <a:solidFill>
                  <a:srgbClr val="304048"/>
                </a:solidFill>
                <a:latin typeface="Adelle Rg" panose="02000503060000020004" pitchFamily="50" charset="0"/>
              </a:rPr>
              <a:t>du </a:t>
            </a:r>
            <a:r>
              <a:rPr lang="en-GB" sz="2100" dirty="0" err="1">
                <a:solidFill>
                  <a:srgbClr val="304048"/>
                </a:solidFill>
                <a:latin typeface="Adelle Rg" panose="02000503060000020004" pitchFamily="50" charset="0"/>
              </a:rPr>
              <a:t>mariage</a:t>
            </a:r>
            <a:r>
              <a:rPr lang="en-GB" sz="2100" dirty="0">
                <a:solidFill>
                  <a:srgbClr val="304048"/>
                </a:solidFill>
                <a:latin typeface="Adelle Rg" panose="02000503060000020004" pitchFamily="50" charset="0"/>
              </a:rPr>
              <a:t> et de </a:t>
            </a:r>
            <a:r>
              <a:rPr lang="en-GB" sz="2100" dirty="0" err="1">
                <a:solidFill>
                  <a:srgbClr val="304048"/>
                </a:solidFill>
                <a:latin typeface="Adelle Rg" panose="02000503060000020004" pitchFamily="50" charset="0"/>
              </a:rPr>
              <a:t>l'union</a:t>
            </a:r>
            <a:r>
              <a:rPr lang="en-GB" sz="2100" dirty="0">
                <a:solidFill>
                  <a:srgbClr val="304048"/>
                </a:solidFill>
                <a:latin typeface="Adelle Rg" panose="02000503060000020004" pitchFamily="50" charset="0"/>
              </a:rPr>
              <a:t>.</a:t>
            </a:r>
          </a:p>
        </p:txBody>
      </p:sp>
      <p:pic>
        <p:nvPicPr>
          <p:cNvPr id="18" name="Graphic 17" descr="Earth globe: Americas with solid fill">
            <a:extLst>
              <a:ext uri="{FF2B5EF4-FFF2-40B4-BE49-F238E27FC236}">
                <a16:creationId xmlns:a16="http://schemas.microsoft.com/office/drawing/2014/main" id="{1C1893D1-993A-7928-B220-0160A1ECA6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6012" y="274638"/>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a9fdd1bc7_0_1064"/>
          <p:cNvSpPr txBox="1">
            <a:spLocks noGrp="1"/>
          </p:cNvSpPr>
          <p:nvPr>
            <p:ph type="title"/>
          </p:nvPr>
        </p:nvSpPr>
        <p:spPr>
          <a:xfrm>
            <a:off x="537210" y="63024"/>
            <a:ext cx="10607040" cy="6731952"/>
          </a:xfrm>
          <a:prstGeom prst="rect">
            <a:avLst/>
          </a:prstGeom>
          <a:noFill/>
          <a:ln>
            <a:noFill/>
          </a:ln>
        </p:spPr>
        <p:txBody>
          <a:bodyPr spcFirstLastPara="1" wrap="square" lIns="91425" tIns="45700" rIns="91425" bIns="45700" anchor="ctr" anchorCtr="0">
            <a:normAutofit/>
          </a:bodyPr>
          <a:lstStyle/>
          <a:p>
            <a:pPr marL="457200"/>
            <a:r>
              <a:rPr lang="en-GB" sz="4000" i="1" dirty="0">
                <a:latin typeface="Platz" panose="020B0604000000000000" pitchFamily="34" charset="0"/>
              </a:rPr>
              <a:t>"Il reste un long chemin à parcourir avant d'éradiquer le mariage des enfants, et les </a:t>
            </a:r>
            <a:r>
              <a:rPr lang="en-GB" sz="4000" i="1" dirty="0">
                <a:solidFill>
                  <a:srgbClr val="AE4C90"/>
                </a:solidFill>
                <a:latin typeface="Platz" panose="020B0604000000000000" pitchFamily="34" charset="0"/>
              </a:rPr>
              <a:t>changements dans les dispositions légales ne jouent qu'un rôle minime</a:t>
            </a:r>
            <a:r>
              <a:rPr lang="en-GB" sz="4000" i="1" dirty="0">
                <a:latin typeface="Platz" panose="020B0604000000000000" pitchFamily="34" charset="0"/>
              </a:rPr>
              <a:t>, voire aucun. Cela pousse les universitaires et les décideurs politiques à réfléchir à des </a:t>
            </a:r>
            <a:r>
              <a:rPr lang="en-GB" sz="4000" i="1" dirty="0">
                <a:solidFill>
                  <a:srgbClr val="AE4C90"/>
                </a:solidFill>
                <a:latin typeface="Platz" panose="020B0604000000000000" pitchFamily="34" charset="0"/>
              </a:rPr>
              <a:t>politiques alternatives </a:t>
            </a:r>
            <a:r>
              <a:rPr lang="en-GB" sz="4000" i="1" dirty="0">
                <a:latin typeface="Platz" panose="020B0604000000000000" pitchFamily="34" charset="0"/>
              </a:rPr>
              <a:t>qui pourraient être plus efficaces pour freiner les mariages précoces ou retarder l'âge de la première union</a:t>
            </a:r>
            <a:r>
              <a:rPr lang="en-GB" sz="4000" dirty="0">
                <a:latin typeface="Platz" panose="020B0604000000000000" pitchFamily="34" charset="0"/>
              </a:rPr>
              <a:t>". </a:t>
            </a:r>
            <a:endParaRPr sz="4000" dirty="0">
              <a:latin typeface="Platz" panose="020B0604000000000000" pitchFamily="34" charset="0"/>
            </a:endParaRPr>
          </a:p>
          <a:p>
            <a:pPr marL="457200"/>
            <a:endParaRPr sz="3000" dirty="0">
              <a:latin typeface="Platz" panose="020B0604000000000000" pitchFamily="34" charset="0"/>
            </a:endParaRPr>
          </a:p>
          <a:p>
            <a:pPr marL="457200"/>
            <a:r>
              <a:rPr lang="en-GB" sz="2100" dirty="0" err="1">
                <a:latin typeface="Platz" panose="020B0604000000000000" pitchFamily="34" charset="0"/>
              </a:rPr>
              <a:t>Batyra </a:t>
            </a:r>
            <a:r>
              <a:rPr lang="en-GB" sz="2100" dirty="0">
                <a:latin typeface="Platz" panose="020B0604000000000000" pitchFamily="34" charset="0"/>
              </a:rPr>
              <a:t>&amp; </a:t>
            </a:r>
            <a:r>
              <a:rPr lang="en-GB" sz="2100" dirty="0" err="1">
                <a:latin typeface="Platz" panose="020B0604000000000000" pitchFamily="34" charset="0"/>
              </a:rPr>
              <a:t>Pesando</a:t>
            </a:r>
            <a:r>
              <a:rPr lang="en-GB" sz="2100" dirty="0">
                <a:latin typeface="Platz" panose="020B0604000000000000" pitchFamily="34" charset="0"/>
              </a:rPr>
              <a:t>, 2021 (accentuation ajoutée)</a:t>
            </a:r>
            <a:endParaRPr sz="7400" dirty="0">
              <a:latin typeface="Platz" panose="020B0604000000000000"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7922e89d39_0_15"/>
          <p:cNvSpPr txBox="1">
            <a:spLocks noGrp="1"/>
          </p:cNvSpPr>
          <p:nvPr>
            <p:ph type="title"/>
          </p:nvPr>
        </p:nvSpPr>
        <p:spPr>
          <a:xfrm>
            <a:off x="2209800" y="4498340"/>
            <a:ext cx="7772400" cy="1362000"/>
          </a:xfrm>
          <a:prstGeom prst="rect">
            <a:avLst/>
          </a:prstGeom>
          <a:noFill/>
          <a:ln>
            <a:noFill/>
          </a:ln>
        </p:spPr>
        <p:txBody>
          <a:bodyPr spcFirstLastPara="1" wrap="square" lIns="91425" tIns="45700" rIns="91425" bIns="45700" anchor="t" anchorCtr="0">
            <a:normAutofit/>
          </a:bodyPr>
          <a:lstStyle/>
          <a:p>
            <a:r>
              <a:rPr lang="en-GB" sz="5600" b="0" dirty="0">
                <a:latin typeface="Platz" panose="020B0604000000000000" pitchFamily="34" charset="0"/>
              </a:rPr>
              <a:t>La </a:t>
            </a:r>
            <a:r>
              <a:rPr lang="en-GB" sz="5600" b="0" dirty="0" err="1">
                <a:latin typeface="Platz" panose="020B0604000000000000" pitchFamily="34" charset="0"/>
              </a:rPr>
              <a:t>loi</a:t>
            </a:r>
            <a:r>
              <a:rPr lang="en-GB" sz="5600" b="0" dirty="0">
                <a:latin typeface="Platz" panose="020B0604000000000000" pitchFamily="34" charset="0"/>
              </a:rPr>
              <a:t>, </a:t>
            </a:r>
            <a:r>
              <a:rPr lang="en-GB" sz="5600" b="0" dirty="0" err="1">
                <a:latin typeface="Platz" panose="020B0604000000000000" pitchFamily="34" charset="0"/>
              </a:rPr>
              <a:t>l'agence</a:t>
            </a:r>
            <a:r>
              <a:rPr lang="en-GB" sz="5600" b="0" dirty="0">
                <a:latin typeface="Platz" panose="020B0604000000000000" pitchFamily="34" charset="0"/>
              </a:rPr>
              <a:t> et les droits</a:t>
            </a:r>
            <a:endParaRPr sz="5600" b="0" dirty="0">
              <a:latin typeface="Platz" panose="020B0604000000000000"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f0ed74def2_2_13"/>
          <p:cNvSpPr txBox="1">
            <a:spLocks noGrp="1"/>
          </p:cNvSpPr>
          <p:nvPr>
            <p:ph type="title"/>
          </p:nvPr>
        </p:nvSpPr>
        <p:spPr>
          <a:xfrm>
            <a:off x="1319413" y="321894"/>
            <a:ext cx="10208391" cy="1370884"/>
          </a:xfrm>
          <a:prstGeom prst="rect">
            <a:avLst/>
          </a:prstGeom>
          <a:noFill/>
          <a:ln>
            <a:noFill/>
          </a:ln>
        </p:spPr>
        <p:txBody>
          <a:bodyPr spcFirstLastPara="1" wrap="square" lIns="91425" tIns="45700" rIns="91425" bIns="45700" anchor="ctr" anchorCtr="0">
            <a:noAutofit/>
          </a:bodyPr>
          <a:lstStyle/>
          <a:p>
            <a:pPr algn="l"/>
            <a:r>
              <a:rPr lang="en-GB" sz="3600" dirty="0">
                <a:solidFill>
                  <a:srgbClr val="AE4C90"/>
                </a:solidFill>
                <a:latin typeface="Platz" panose="020B0604000000000000" pitchFamily="34" charset="0"/>
              </a:rPr>
              <a:t>La loi ne correspond pas aux réalités des adolescents et leurs capacités évolutives sont rarement prises en compte</a:t>
            </a:r>
            <a:endParaRPr sz="3600" dirty="0">
              <a:solidFill>
                <a:srgbClr val="AE4C90"/>
              </a:solidFill>
              <a:latin typeface="Platz" panose="020B0604000000000000" pitchFamily="34" charset="0"/>
            </a:endParaRPr>
          </a:p>
        </p:txBody>
      </p:sp>
      <p:sp>
        <p:nvSpPr>
          <p:cNvPr id="207" name="Google Shape;207;g1f0ed74def2_2_13"/>
          <p:cNvSpPr txBox="1">
            <a:spLocks noGrp="1"/>
          </p:cNvSpPr>
          <p:nvPr>
            <p:ph type="body" idx="1"/>
          </p:nvPr>
        </p:nvSpPr>
        <p:spPr>
          <a:xfrm>
            <a:off x="1508758" y="1900324"/>
            <a:ext cx="9829700" cy="4482404"/>
          </a:xfrm>
          <a:prstGeom prst="rect">
            <a:avLst/>
          </a:prstGeom>
          <a:noFill/>
          <a:ln>
            <a:noFill/>
          </a:ln>
        </p:spPr>
        <p:txBody>
          <a:bodyPr spcFirstLastPara="1" wrap="square" lIns="91425" tIns="45700" rIns="91425" bIns="45700" anchor="t" anchorCtr="0">
            <a:noAutofit/>
          </a:bodyPr>
          <a:lstStyle/>
          <a:p>
            <a:pPr indent="-381000">
              <a:spcBef>
                <a:spcPts val="0"/>
              </a:spcBef>
              <a:spcAft>
                <a:spcPts val="1200"/>
              </a:spcAft>
              <a:buClr>
                <a:schemeClr val="accent4"/>
              </a:buClr>
              <a:buSzPts val="2400"/>
            </a:pPr>
            <a:r>
              <a:rPr lang="en-GB" sz="2400" dirty="0">
                <a:solidFill>
                  <a:srgbClr val="304048"/>
                </a:solidFill>
                <a:latin typeface="Adelle Rg" panose="02000503060000020004" pitchFamily="50" charset="0"/>
              </a:rPr>
              <a:t>L'"</a:t>
            </a:r>
            <a:r>
              <a:rPr lang="en-GB" sz="2400" b="1" dirty="0">
                <a:solidFill>
                  <a:srgbClr val="304048"/>
                </a:solidFill>
                <a:latin typeface="Adelle Rg" panose="02000503060000020004" pitchFamily="50" charset="0"/>
              </a:rPr>
              <a:t>adolescence</a:t>
            </a:r>
            <a:r>
              <a:rPr lang="en-GB" sz="2400" dirty="0">
                <a:solidFill>
                  <a:srgbClr val="304048"/>
                </a:solidFill>
                <a:latin typeface="Adelle Rg" panose="02000503060000020004" pitchFamily="50" charset="0"/>
              </a:rPr>
              <a:t>" est une </a:t>
            </a:r>
            <a:r>
              <a:rPr lang="en-GB" sz="2400" b="1" dirty="0">
                <a:solidFill>
                  <a:srgbClr val="66CBE1"/>
                </a:solidFill>
                <a:latin typeface="Adelle Rg" panose="02000503060000020004" pitchFamily="50" charset="0"/>
              </a:rPr>
              <a:t>catégorie juridique </a:t>
            </a:r>
            <a:r>
              <a:rPr lang="en-GB" sz="2400" dirty="0">
                <a:solidFill>
                  <a:srgbClr val="304048"/>
                </a:solidFill>
                <a:latin typeface="Adelle Rg" panose="02000503060000020004" pitchFamily="50" charset="0"/>
              </a:rPr>
              <a:t>relativement </a:t>
            </a:r>
            <a:r>
              <a:rPr lang="en-GB" sz="2400" b="1" dirty="0">
                <a:solidFill>
                  <a:srgbClr val="66CBE1"/>
                </a:solidFill>
                <a:latin typeface="Adelle Rg" panose="02000503060000020004" pitchFamily="50" charset="0"/>
              </a:rPr>
              <a:t>nouvelle</a:t>
            </a:r>
            <a:endParaRPr sz="2400" b="1" dirty="0">
              <a:solidFill>
                <a:srgbClr val="66CBE1"/>
              </a:solidFill>
              <a:latin typeface="Adelle Rg" panose="02000503060000020004" pitchFamily="50" charset="0"/>
            </a:endParaRPr>
          </a:p>
          <a:p>
            <a:pPr indent="-381000">
              <a:spcBef>
                <a:spcPts val="600"/>
              </a:spcBef>
              <a:spcAft>
                <a:spcPts val="1200"/>
              </a:spcAft>
              <a:buClr>
                <a:schemeClr val="accent4"/>
              </a:buClr>
              <a:buSzPts val="2400"/>
            </a:pPr>
            <a:r>
              <a:rPr lang="en-GB" sz="2400" b="1" dirty="0">
                <a:solidFill>
                  <a:srgbClr val="304048"/>
                </a:solidFill>
                <a:latin typeface="Adelle Rg" panose="02000503060000020004" pitchFamily="50" charset="0"/>
              </a:rPr>
              <a:t>La criminalisation </a:t>
            </a:r>
            <a:r>
              <a:rPr lang="en-GB" sz="2400" dirty="0">
                <a:solidFill>
                  <a:srgbClr val="304048"/>
                </a:solidFill>
                <a:latin typeface="Adelle Rg" panose="02000503060000020004" pitchFamily="50" charset="0"/>
              </a:rPr>
              <a:t>de la sexualité des adolescents et/ou l'augmentation de l'âge du consentement sexuel </a:t>
            </a:r>
            <a:r>
              <a:rPr lang="en-GB" sz="2400" b="1" dirty="0">
                <a:solidFill>
                  <a:srgbClr val="66CBE1"/>
                </a:solidFill>
                <a:latin typeface="Adelle Rg" panose="02000503060000020004" pitchFamily="50" charset="0"/>
              </a:rPr>
              <a:t>ne reflètent pas la réalité</a:t>
            </a:r>
            <a:endParaRPr sz="2400" b="1" dirty="0">
              <a:solidFill>
                <a:srgbClr val="66CBE1"/>
              </a:solidFill>
              <a:latin typeface="Adelle Rg" panose="02000503060000020004" pitchFamily="50" charset="0"/>
            </a:endParaRPr>
          </a:p>
          <a:p>
            <a:pPr indent="-381000">
              <a:spcBef>
                <a:spcPts val="600"/>
              </a:spcBef>
              <a:spcAft>
                <a:spcPts val="1200"/>
              </a:spcAft>
              <a:buClr>
                <a:schemeClr val="accent4"/>
              </a:buClr>
              <a:buSzPts val="2400"/>
            </a:pPr>
            <a:r>
              <a:rPr lang="en-GB" sz="2400" b="1" dirty="0">
                <a:solidFill>
                  <a:srgbClr val="304048"/>
                </a:solidFill>
                <a:latin typeface="Adelle Rg" panose="02000503060000020004" pitchFamily="50" charset="0"/>
              </a:rPr>
              <a:t>Les juges </a:t>
            </a:r>
            <a:r>
              <a:rPr lang="en-GB" sz="2400" dirty="0">
                <a:solidFill>
                  <a:srgbClr val="304048"/>
                </a:solidFill>
                <a:latin typeface="Adelle Rg" panose="02000503060000020004" pitchFamily="50" charset="0"/>
              </a:rPr>
              <a:t>peuvent appliquer des </a:t>
            </a:r>
            <a:r>
              <a:rPr lang="en-GB" sz="2400" b="1" dirty="0">
                <a:solidFill>
                  <a:srgbClr val="66CBE1"/>
                </a:solidFill>
                <a:latin typeface="Adelle Rg" panose="02000503060000020004" pitchFamily="50" charset="0"/>
              </a:rPr>
              <a:t>capacités évolutives </a:t>
            </a:r>
            <a:r>
              <a:rPr lang="en-GB" sz="2400" dirty="0">
                <a:solidFill>
                  <a:schemeClr val="tx1"/>
                </a:solidFill>
                <a:latin typeface="Adelle Rg" panose="02000503060000020004" pitchFamily="50" charset="0"/>
              </a:rPr>
              <a:t>dans leurs interprétations des cas individuels</a:t>
            </a:r>
          </a:p>
          <a:p>
            <a:pPr indent="-381000">
              <a:spcBef>
                <a:spcPts val="600"/>
              </a:spcBef>
              <a:spcAft>
                <a:spcPts val="1200"/>
              </a:spcAft>
              <a:buClr>
                <a:schemeClr val="accent4"/>
              </a:buClr>
              <a:buSzPts val="2400"/>
            </a:pPr>
            <a:r>
              <a:rPr lang="en-GB" sz="2400" dirty="0">
                <a:solidFill>
                  <a:srgbClr val="304048"/>
                </a:solidFill>
                <a:latin typeface="Adelle Rg" panose="02000503060000020004" pitchFamily="50" charset="0"/>
              </a:rPr>
              <a:t>Mais une réforme guidée par l'</a:t>
            </a:r>
            <a:r>
              <a:rPr lang="en-GB" sz="2400" b="1" dirty="0">
                <a:solidFill>
                  <a:srgbClr val="304048"/>
                </a:solidFill>
                <a:latin typeface="Adelle Rg" panose="02000503060000020004" pitchFamily="50" charset="0"/>
              </a:rPr>
              <a:t>interprétation judiciaire </a:t>
            </a:r>
            <a:r>
              <a:rPr lang="en-GB" sz="2400" dirty="0">
                <a:solidFill>
                  <a:srgbClr val="304048"/>
                </a:solidFill>
                <a:latin typeface="Adelle Rg" panose="02000503060000020004" pitchFamily="50" charset="0"/>
              </a:rPr>
              <a:t>plutôt que par le législateur peut entraîner une </a:t>
            </a:r>
            <a:r>
              <a:rPr lang="en-GB" sz="2400" b="1" dirty="0">
                <a:solidFill>
                  <a:srgbClr val="66CBE1"/>
                </a:solidFill>
                <a:latin typeface="Adelle Rg" panose="02000503060000020004" pitchFamily="50" charset="0"/>
              </a:rPr>
              <a:t>lenteur de mise en œuvre </a:t>
            </a:r>
            <a:r>
              <a:rPr lang="en-GB" sz="2400" dirty="0">
                <a:solidFill>
                  <a:srgbClr val="304048"/>
                </a:solidFill>
                <a:latin typeface="Adelle Rg" panose="02000503060000020004" pitchFamily="50" charset="0"/>
              </a:rPr>
              <a:t>et d'adoption. </a:t>
            </a:r>
            <a:endParaRPr sz="2400" dirty="0">
              <a:solidFill>
                <a:srgbClr val="304048"/>
              </a:solidFill>
              <a:latin typeface="Adelle Rg" panose="02000503060000020004" pitchFamily="50" charset="0"/>
            </a:endParaRPr>
          </a:p>
        </p:txBody>
      </p:sp>
      <p:pic>
        <p:nvPicPr>
          <p:cNvPr id="17" name="Graphic 16" descr="Open hand with plant with solid fill">
            <a:extLst>
              <a:ext uri="{FF2B5EF4-FFF2-40B4-BE49-F238E27FC236}">
                <a16:creationId xmlns:a16="http://schemas.microsoft.com/office/drawing/2014/main" id="{FD475B65-1A00-17CA-B30F-8207CAB11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119" y="220491"/>
            <a:ext cx="914400" cy="914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7a9fdd1bc7_0_1097"/>
          <p:cNvSpPr txBox="1">
            <a:spLocks noGrp="1"/>
          </p:cNvSpPr>
          <p:nvPr>
            <p:ph type="title"/>
          </p:nvPr>
        </p:nvSpPr>
        <p:spPr>
          <a:xfrm>
            <a:off x="1348740" y="297816"/>
            <a:ext cx="10557329" cy="1486927"/>
          </a:xfrm>
          <a:prstGeom prst="rect">
            <a:avLst/>
          </a:prstGeom>
          <a:noFill/>
          <a:ln>
            <a:noFill/>
          </a:ln>
        </p:spPr>
        <p:txBody>
          <a:bodyPr spcFirstLastPara="1" wrap="square" lIns="91425" tIns="45700" rIns="91425" bIns="45700" anchor="ctr" anchorCtr="0">
            <a:noAutofit/>
          </a:bodyPr>
          <a:lstStyle/>
          <a:p>
            <a:pPr algn="l"/>
            <a:r>
              <a:rPr lang="en-GB" sz="3600" dirty="0">
                <a:solidFill>
                  <a:srgbClr val="AE4C90"/>
                </a:solidFill>
                <a:latin typeface="Platz" panose="020B0604000000000000" pitchFamily="34" charset="0"/>
              </a:rPr>
              <a:t>La criminalisation de la </a:t>
            </a:r>
            <a:r>
              <a:rPr lang="en-GB" sz="3600" dirty="0" err="1">
                <a:solidFill>
                  <a:srgbClr val="AE4C90"/>
                </a:solidFill>
                <a:latin typeface="Platz" panose="020B0604000000000000" pitchFamily="34" charset="0"/>
              </a:rPr>
              <a:t>sexualité</a:t>
            </a:r>
            <a:r>
              <a:rPr lang="en-GB" sz="3600" dirty="0">
                <a:solidFill>
                  <a:srgbClr val="AE4C90"/>
                </a:solidFill>
                <a:latin typeface="Platz" panose="020B0604000000000000" pitchFamily="34" charset="0"/>
              </a:rPr>
              <a:t> des adolescents </a:t>
            </a:r>
            <a:r>
              <a:rPr lang="en-GB" sz="3600" dirty="0" err="1">
                <a:solidFill>
                  <a:srgbClr val="AE4C90"/>
                </a:solidFill>
                <a:latin typeface="Platz" panose="020B0604000000000000" pitchFamily="34" charset="0"/>
              </a:rPr>
              <a:t>bloque</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leur</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accès</a:t>
            </a:r>
            <a:r>
              <a:rPr lang="en-GB" sz="3600" dirty="0">
                <a:solidFill>
                  <a:srgbClr val="AE4C90"/>
                </a:solidFill>
                <a:latin typeface="Platz" panose="020B0604000000000000" pitchFamily="34" charset="0"/>
              </a:rPr>
              <a:t> aux </a:t>
            </a:r>
            <a:r>
              <a:rPr lang="en-GB" sz="3600" dirty="0" err="1">
                <a:solidFill>
                  <a:srgbClr val="AE4C90"/>
                </a:solidFill>
                <a:latin typeface="Platz" panose="020B0604000000000000" pitchFamily="34" charset="0"/>
              </a:rPr>
              <a:t>informations</a:t>
            </a:r>
            <a:r>
              <a:rPr lang="en-GB" sz="3600" dirty="0">
                <a:solidFill>
                  <a:srgbClr val="AE4C90"/>
                </a:solidFill>
                <a:latin typeface="Platz" panose="020B0604000000000000" pitchFamily="34" charset="0"/>
              </a:rPr>
              <a:t> et aux services de </a:t>
            </a:r>
            <a:r>
              <a:rPr lang="en-GB" sz="3600" dirty="0" err="1">
                <a:solidFill>
                  <a:srgbClr val="AE4C90"/>
                </a:solidFill>
                <a:latin typeface="Platz" panose="020B0604000000000000" pitchFamily="34" charset="0"/>
              </a:rPr>
              <a:t>santé</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sexuelle</a:t>
            </a:r>
            <a:r>
              <a:rPr lang="en-GB" sz="3600" dirty="0">
                <a:solidFill>
                  <a:srgbClr val="AE4C90"/>
                </a:solidFill>
                <a:latin typeface="Platz" panose="020B0604000000000000" pitchFamily="34" charset="0"/>
              </a:rPr>
              <a:t> et reproductive.</a:t>
            </a:r>
            <a:endParaRPr sz="3600" dirty="0">
              <a:solidFill>
                <a:srgbClr val="AE4C90"/>
              </a:solidFill>
              <a:latin typeface="Platz" panose="020B0604000000000000" pitchFamily="34" charset="0"/>
            </a:endParaRPr>
          </a:p>
        </p:txBody>
      </p:sp>
      <p:sp>
        <p:nvSpPr>
          <p:cNvPr id="213" name="Google Shape;213;g27a9fdd1bc7_0_1097"/>
          <p:cNvSpPr txBox="1">
            <a:spLocks noGrp="1"/>
          </p:cNvSpPr>
          <p:nvPr>
            <p:ph type="body" idx="1"/>
          </p:nvPr>
        </p:nvSpPr>
        <p:spPr>
          <a:xfrm>
            <a:off x="1452154" y="2105809"/>
            <a:ext cx="10275026" cy="3895046"/>
          </a:xfrm>
          <a:prstGeom prst="rect">
            <a:avLst/>
          </a:prstGeom>
          <a:noFill/>
          <a:ln>
            <a:noFill/>
          </a:ln>
        </p:spPr>
        <p:txBody>
          <a:bodyPr spcFirstLastPara="1" wrap="square" lIns="91425" tIns="45700" rIns="91425" bIns="45700" anchor="t" anchorCtr="0">
            <a:noAutofit/>
          </a:bodyPr>
          <a:lstStyle/>
          <a:p>
            <a:pPr marL="419100">
              <a:spcBef>
                <a:spcPts val="0"/>
              </a:spcBef>
              <a:spcAft>
                <a:spcPts val="2400"/>
              </a:spcAft>
              <a:buClr>
                <a:schemeClr val="accent4"/>
              </a:buClr>
              <a:buSzPts val="2400"/>
            </a:pPr>
            <a:r>
              <a:rPr lang="en-GB" sz="2400" dirty="0">
                <a:solidFill>
                  <a:srgbClr val="304048"/>
                </a:solidFill>
                <a:latin typeface="Adelle Rg" panose="02000503060000020004" pitchFamily="50" charset="0"/>
              </a:rPr>
              <a:t>Dans 8 pays, les lois ont interagi avec les normes pour </a:t>
            </a:r>
            <a:r>
              <a:rPr lang="en-GB" sz="2400" b="1" dirty="0">
                <a:solidFill>
                  <a:srgbClr val="304048"/>
                </a:solidFill>
                <a:latin typeface="Adelle Rg" panose="02000503060000020004" pitchFamily="50" charset="0"/>
              </a:rPr>
              <a:t>restreindre l'accès des </a:t>
            </a:r>
            <a:r>
              <a:rPr lang="en-GB" sz="2400" dirty="0">
                <a:solidFill>
                  <a:srgbClr val="304048"/>
                </a:solidFill>
                <a:latin typeface="Adelle Rg" panose="02000503060000020004" pitchFamily="50" charset="0"/>
              </a:rPr>
              <a:t>adolescents aux </a:t>
            </a:r>
            <a:r>
              <a:rPr lang="en-GB" sz="2400" b="1" dirty="0">
                <a:solidFill>
                  <a:srgbClr val="66CBE1"/>
                </a:solidFill>
                <a:latin typeface="Adelle Rg" panose="02000503060000020004" pitchFamily="50" charset="0"/>
              </a:rPr>
              <a:t>informations et aux services DSSR.</a:t>
            </a:r>
          </a:p>
          <a:p>
            <a:pPr marL="419100">
              <a:spcBef>
                <a:spcPts val="600"/>
              </a:spcBef>
              <a:spcAft>
                <a:spcPts val="2400"/>
              </a:spcAft>
              <a:buClr>
                <a:schemeClr val="accent4"/>
              </a:buClr>
              <a:buSzPts val="2400"/>
            </a:pPr>
            <a:r>
              <a:rPr lang="en-GB" sz="2400" dirty="0">
                <a:solidFill>
                  <a:srgbClr val="304048"/>
                </a:solidFill>
                <a:latin typeface="Adelle Rg" panose="02000503060000020004" pitchFamily="50" charset="0"/>
              </a:rPr>
              <a:t>Dans certains pays, il existe des </a:t>
            </a:r>
            <a:r>
              <a:rPr lang="en-GB" sz="2400" b="1" dirty="0">
                <a:solidFill>
                  <a:srgbClr val="304048"/>
                </a:solidFill>
                <a:latin typeface="Adelle Rg" panose="02000503060000020004" pitchFamily="50" charset="0"/>
              </a:rPr>
              <a:t>contradictions entre </a:t>
            </a:r>
            <a:r>
              <a:rPr lang="en-GB" sz="2400" dirty="0">
                <a:solidFill>
                  <a:srgbClr val="304048"/>
                </a:solidFill>
                <a:latin typeface="Adelle Rg" panose="02000503060000020004" pitchFamily="50" charset="0"/>
              </a:rPr>
              <a:t>l'âge du </a:t>
            </a:r>
            <a:r>
              <a:rPr lang="en-GB" sz="2400" b="1" dirty="0">
                <a:solidFill>
                  <a:srgbClr val="66CBE1"/>
                </a:solidFill>
                <a:latin typeface="Adelle Rg" panose="02000503060000020004" pitchFamily="50" charset="0"/>
              </a:rPr>
              <a:t>consentement sexuel </a:t>
            </a:r>
            <a:r>
              <a:rPr lang="en-GB" sz="2400" dirty="0">
                <a:solidFill>
                  <a:srgbClr val="304048"/>
                </a:solidFill>
                <a:latin typeface="Adelle Rg" panose="02000503060000020004" pitchFamily="50" charset="0"/>
              </a:rPr>
              <a:t>et le </a:t>
            </a:r>
            <a:r>
              <a:rPr lang="en-GB" sz="2400" b="1" dirty="0">
                <a:solidFill>
                  <a:srgbClr val="66CBE1"/>
                </a:solidFill>
                <a:latin typeface="Adelle Rg" panose="02000503060000020004" pitchFamily="50" charset="0"/>
              </a:rPr>
              <a:t>droit d'accès aux services de santé sexuelle et reproductive </a:t>
            </a:r>
            <a:r>
              <a:rPr lang="en-GB" sz="2400" dirty="0">
                <a:solidFill>
                  <a:srgbClr val="304048"/>
                </a:solidFill>
                <a:latin typeface="Adelle Rg" panose="02000503060000020004" pitchFamily="50" charset="0"/>
              </a:rPr>
              <a:t>dans la politique de santé</a:t>
            </a:r>
          </a:p>
          <a:p>
            <a:pPr marL="419100">
              <a:spcBef>
                <a:spcPts val="600"/>
              </a:spcBef>
              <a:spcAft>
                <a:spcPts val="2400"/>
              </a:spcAft>
              <a:buClr>
                <a:schemeClr val="accent4"/>
              </a:buClr>
              <a:buSzPts val="2400"/>
            </a:pPr>
            <a:r>
              <a:rPr lang="en-GB" sz="2400" dirty="0">
                <a:solidFill>
                  <a:srgbClr val="304048"/>
                </a:solidFill>
                <a:latin typeface="Adelle Rg" panose="02000503060000020004" pitchFamily="50" charset="0"/>
              </a:rPr>
              <a:t>Les prestataires </a:t>
            </a:r>
            <a:r>
              <a:rPr lang="en-GB" sz="2400" b="1" dirty="0">
                <a:solidFill>
                  <a:srgbClr val="304048"/>
                </a:solidFill>
                <a:latin typeface="Adelle Rg" panose="02000503060000020004" pitchFamily="50" charset="0"/>
              </a:rPr>
              <a:t>refusent </a:t>
            </a:r>
            <a:r>
              <a:rPr lang="en-GB" sz="2400" dirty="0">
                <a:solidFill>
                  <a:srgbClr val="304048"/>
                </a:solidFill>
                <a:latin typeface="Adelle Rg" panose="02000503060000020004" pitchFamily="50" charset="0"/>
              </a:rPr>
              <a:t>d'offrir des </a:t>
            </a:r>
            <a:r>
              <a:rPr lang="en-GB" sz="2400" b="1" dirty="0">
                <a:solidFill>
                  <a:srgbClr val="304048"/>
                </a:solidFill>
                <a:latin typeface="Adelle Rg" panose="02000503060000020004" pitchFamily="50" charset="0"/>
              </a:rPr>
              <a:t>services de santé sexuelle et reproductive </a:t>
            </a:r>
            <a:r>
              <a:rPr lang="en-GB" sz="2400" dirty="0">
                <a:solidFill>
                  <a:srgbClr val="304048"/>
                </a:solidFill>
                <a:latin typeface="Adelle Rg" panose="02000503060000020004" pitchFamily="50" charset="0"/>
              </a:rPr>
              <a:t>aux adolescents par crainte de </a:t>
            </a:r>
            <a:r>
              <a:rPr lang="en-GB" sz="2400" b="1" dirty="0">
                <a:solidFill>
                  <a:srgbClr val="66CBE1"/>
                </a:solidFill>
                <a:latin typeface="Adelle Rg" panose="02000503060000020004" pitchFamily="50" charset="0"/>
              </a:rPr>
              <a:t>répercussions juridiques</a:t>
            </a:r>
            <a:endParaRPr sz="2400" b="1" dirty="0">
              <a:solidFill>
                <a:srgbClr val="66CBE1"/>
              </a:solidFill>
              <a:latin typeface="Adelle Rg" panose="02000503060000020004" pitchFamily="50" charset="0"/>
            </a:endParaRPr>
          </a:p>
        </p:txBody>
      </p:sp>
      <p:pic>
        <p:nvPicPr>
          <p:cNvPr id="10" name="Graphic 9" descr="Care with solid fill">
            <a:extLst>
              <a:ext uri="{FF2B5EF4-FFF2-40B4-BE49-F238E27FC236}">
                <a16:creationId xmlns:a16="http://schemas.microsoft.com/office/drawing/2014/main" id="{3DB60F64-B486-CCF6-F2E6-3C965F632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931" y="274638"/>
            <a:ext cx="914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7a9fdd1bc7_0_1102"/>
          <p:cNvSpPr txBox="1">
            <a:spLocks noGrp="1"/>
          </p:cNvSpPr>
          <p:nvPr>
            <p:ph type="title"/>
          </p:nvPr>
        </p:nvSpPr>
        <p:spPr>
          <a:xfrm>
            <a:off x="1127760" y="377508"/>
            <a:ext cx="9936480" cy="5821500"/>
          </a:xfrm>
          <a:prstGeom prst="rect">
            <a:avLst/>
          </a:prstGeom>
          <a:noFill/>
          <a:ln>
            <a:noFill/>
          </a:ln>
        </p:spPr>
        <p:txBody>
          <a:bodyPr spcFirstLastPara="1" wrap="square" lIns="91425" tIns="45700" rIns="91425" bIns="45700" anchor="ctr" anchorCtr="0">
            <a:normAutofit fontScale="90000"/>
          </a:bodyPr>
          <a:lstStyle/>
          <a:p>
            <a:pPr marL="457200"/>
            <a:r>
              <a:rPr lang="en-GB" sz="4200" i="1" dirty="0">
                <a:latin typeface="Platz" panose="020B0604000000000000" pitchFamily="34" charset="0"/>
              </a:rPr>
              <a:t>"...de </a:t>
            </a:r>
            <a:r>
              <a:rPr lang="en-GB" sz="4200" i="1" dirty="0" err="1">
                <a:latin typeface="Platz" panose="020B0604000000000000" pitchFamily="34" charset="0"/>
              </a:rPr>
              <a:t>nombreux</a:t>
            </a:r>
            <a:r>
              <a:rPr lang="en-GB" sz="4200" i="1" dirty="0">
                <a:latin typeface="Platz" panose="020B0604000000000000" pitchFamily="34" charset="0"/>
              </a:rPr>
              <a:t> enfants et </a:t>
            </a:r>
            <a:r>
              <a:rPr lang="en-GB" sz="4200" i="1" dirty="0" err="1">
                <a:solidFill>
                  <a:srgbClr val="AE4C90"/>
                </a:solidFill>
                <a:latin typeface="Platz" panose="020B0604000000000000" pitchFamily="34" charset="0"/>
              </a:rPr>
              <a:t>jeunes</a:t>
            </a:r>
            <a:r>
              <a:rPr lang="en-GB" sz="4200" i="1" dirty="0">
                <a:solidFill>
                  <a:srgbClr val="AE4C90"/>
                </a:solidFill>
                <a:latin typeface="Platz" panose="020B0604000000000000" pitchFamily="34" charset="0"/>
              </a:rPr>
              <a:t> qui ne </a:t>
            </a:r>
            <a:r>
              <a:rPr lang="en-GB" sz="4200" i="1" dirty="0" err="1">
                <a:solidFill>
                  <a:srgbClr val="AE4C90"/>
                </a:solidFill>
                <a:latin typeface="Platz" panose="020B0604000000000000" pitchFamily="34" charset="0"/>
              </a:rPr>
              <a:t>sont</a:t>
            </a:r>
            <a:r>
              <a:rPr lang="en-GB" sz="4200" i="1" dirty="0">
                <a:solidFill>
                  <a:srgbClr val="AE4C90"/>
                </a:solidFill>
                <a:latin typeface="Platz" panose="020B0604000000000000" pitchFamily="34" charset="0"/>
              </a:rPr>
              <a:t> pas </a:t>
            </a:r>
            <a:r>
              <a:rPr lang="en-GB" sz="4200" i="1" dirty="0" err="1">
                <a:solidFill>
                  <a:srgbClr val="AE4C90"/>
                </a:solidFill>
                <a:latin typeface="Platz" panose="020B0604000000000000" pitchFamily="34" charset="0"/>
              </a:rPr>
              <a:t>légalement</a:t>
            </a:r>
            <a:r>
              <a:rPr lang="en-GB" sz="4200" i="1" dirty="0">
                <a:solidFill>
                  <a:srgbClr val="AE4C90"/>
                </a:solidFill>
                <a:latin typeface="Platz" panose="020B0604000000000000" pitchFamily="34" charset="0"/>
              </a:rPr>
              <a:t> </a:t>
            </a:r>
            <a:r>
              <a:rPr lang="en-GB" sz="4200" i="1" dirty="0" err="1">
                <a:solidFill>
                  <a:srgbClr val="AE4C90"/>
                </a:solidFill>
                <a:latin typeface="Platz" panose="020B0604000000000000" pitchFamily="34" charset="0"/>
              </a:rPr>
              <a:t>reconnus</a:t>
            </a:r>
            <a:r>
              <a:rPr lang="en-GB" sz="4200" i="1" dirty="0">
                <a:solidFill>
                  <a:srgbClr val="AE4C90"/>
                </a:solidFill>
                <a:latin typeface="Platz" panose="020B0604000000000000" pitchFamily="34" charset="0"/>
              </a:rPr>
              <a:t> </a:t>
            </a:r>
            <a:r>
              <a:rPr lang="en-GB" sz="4200" i="1" dirty="0" err="1">
                <a:solidFill>
                  <a:srgbClr val="AE4C90"/>
                </a:solidFill>
                <a:latin typeface="Platz" panose="020B0604000000000000" pitchFamily="34" charset="0"/>
              </a:rPr>
              <a:t>comme</a:t>
            </a:r>
            <a:r>
              <a:rPr lang="en-GB" sz="4200" i="1" dirty="0">
                <a:solidFill>
                  <a:srgbClr val="AE4C90"/>
                </a:solidFill>
                <a:latin typeface="Platz" panose="020B0604000000000000" pitchFamily="34" charset="0"/>
              </a:rPr>
              <a:t> </a:t>
            </a:r>
            <a:r>
              <a:rPr lang="en-GB" sz="4200" i="1" dirty="0" err="1">
                <a:solidFill>
                  <a:srgbClr val="AE4C90"/>
                </a:solidFill>
                <a:latin typeface="Platz" panose="020B0604000000000000" pitchFamily="34" charset="0"/>
              </a:rPr>
              <a:t>capables</a:t>
            </a:r>
            <a:r>
              <a:rPr lang="en-GB" sz="4200" i="1" dirty="0">
                <a:solidFill>
                  <a:srgbClr val="AE4C90"/>
                </a:solidFill>
                <a:latin typeface="Platz" panose="020B0604000000000000" pitchFamily="34" charset="0"/>
              </a:rPr>
              <a:t> de </a:t>
            </a:r>
            <a:r>
              <a:rPr lang="en-GB" sz="4200" i="1" dirty="0" err="1">
                <a:solidFill>
                  <a:srgbClr val="AE4C90"/>
                </a:solidFill>
                <a:latin typeface="Platz" panose="020B0604000000000000" pitchFamily="34" charset="0"/>
              </a:rPr>
              <a:t>consentir</a:t>
            </a:r>
            <a:r>
              <a:rPr lang="en-GB" sz="4200" i="1" dirty="0">
                <a:solidFill>
                  <a:srgbClr val="AE4C90"/>
                </a:solidFill>
                <a:latin typeface="Platz" panose="020B0604000000000000" pitchFamily="34" charset="0"/>
              </a:rPr>
              <a:t> à des relations </a:t>
            </a:r>
            <a:r>
              <a:rPr lang="en-GB" sz="4200" i="1" dirty="0" err="1">
                <a:solidFill>
                  <a:srgbClr val="AE4C90"/>
                </a:solidFill>
                <a:latin typeface="Platz" panose="020B0604000000000000" pitchFamily="34" charset="0"/>
              </a:rPr>
              <a:t>sexuelles</a:t>
            </a:r>
            <a:r>
              <a:rPr lang="en-GB" sz="4200" i="1" dirty="0">
                <a:solidFill>
                  <a:srgbClr val="AE4C90"/>
                </a:solidFill>
                <a:latin typeface="Platz" panose="020B0604000000000000" pitchFamily="34" charset="0"/>
              </a:rPr>
              <a:t> </a:t>
            </a:r>
            <a:r>
              <a:rPr lang="en-GB" sz="4200" i="1" dirty="0" err="1">
                <a:solidFill>
                  <a:srgbClr val="AE4C90"/>
                </a:solidFill>
                <a:latin typeface="Platz" panose="020B0604000000000000" pitchFamily="34" charset="0"/>
              </a:rPr>
              <a:t>sont</a:t>
            </a:r>
            <a:r>
              <a:rPr lang="en-GB" sz="4200" i="1" dirty="0">
                <a:solidFill>
                  <a:srgbClr val="AE4C90"/>
                </a:solidFill>
                <a:latin typeface="Platz" panose="020B0604000000000000" pitchFamily="34" charset="0"/>
              </a:rPr>
              <a:t> en fait </a:t>
            </a:r>
            <a:r>
              <a:rPr lang="en-GB" sz="4200" i="1" dirty="0" err="1">
                <a:solidFill>
                  <a:srgbClr val="AE4C90"/>
                </a:solidFill>
                <a:latin typeface="Platz" panose="020B0604000000000000" pitchFamily="34" charset="0"/>
              </a:rPr>
              <a:t>sexuellement</a:t>
            </a:r>
            <a:r>
              <a:rPr lang="en-GB" sz="4200" i="1" dirty="0">
                <a:solidFill>
                  <a:srgbClr val="AE4C90"/>
                </a:solidFill>
                <a:latin typeface="Platz" panose="020B0604000000000000" pitchFamily="34" charset="0"/>
              </a:rPr>
              <a:t> </a:t>
            </a:r>
            <a:r>
              <a:rPr lang="en-GB" sz="4200" i="1" dirty="0" err="1">
                <a:solidFill>
                  <a:srgbClr val="AE4C90"/>
                </a:solidFill>
                <a:latin typeface="Platz" panose="020B0604000000000000" pitchFamily="34" charset="0"/>
              </a:rPr>
              <a:t>actifs</a:t>
            </a:r>
            <a:r>
              <a:rPr lang="en-GB" sz="4200" i="1" dirty="0">
                <a:solidFill>
                  <a:srgbClr val="AE4C90"/>
                </a:solidFill>
                <a:latin typeface="Platz" panose="020B0604000000000000" pitchFamily="34" charset="0"/>
              </a:rPr>
              <a:t> </a:t>
            </a:r>
            <a:r>
              <a:rPr lang="en-GB" sz="4200" i="1" dirty="0">
                <a:latin typeface="Platz" panose="020B0604000000000000" pitchFamily="34" charset="0"/>
              </a:rPr>
              <a:t>et </a:t>
            </a:r>
            <a:r>
              <a:rPr lang="en-GB" sz="4200" i="1" dirty="0" err="1">
                <a:latin typeface="Platz" panose="020B0604000000000000" pitchFamily="34" charset="0"/>
              </a:rPr>
              <a:t>ont</a:t>
            </a:r>
            <a:r>
              <a:rPr lang="en-GB" sz="4200" i="1" dirty="0">
                <a:latin typeface="Platz" panose="020B0604000000000000" pitchFamily="34" charset="0"/>
              </a:rPr>
              <a:t> </a:t>
            </a:r>
            <a:r>
              <a:rPr lang="en-GB" sz="4200" i="1" dirty="0" err="1">
                <a:latin typeface="Platz" panose="020B0604000000000000" pitchFamily="34" charset="0"/>
              </a:rPr>
              <a:t>besoin</a:t>
            </a:r>
            <a:r>
              <a:rPr lang="en-GB" sz="4200" i="1" dirty="0">
                <a:latin typeface="Platz" panose="020B0604000000000000" pitchFamily="34" charset="0"/>
              </a:rPr>
              <a:t> de services de </a:t>
            </a:r>
            <a:r>
              <a:rPr lang="en-GB" sz="4200" i="1" dirty="0" err="1">
                <a:latin typeface="Platz" panose="020B0604000000000000" pitchFamily="34" charset="0"/>
              </a:rPr>
              <a:t>santé</a:t>
            </a:r>
            <a:r>
              <a:rPr lang="en-GB" sz="4200" i="1" dirty="0">
                <a:latin typeface="Platz" panose="020B0604000000000000" pitchFamily="34" charset="0"/>
              </a:rPr>
              <a:t> </a:t>
            </a:r>
            <a:r>
              <a:rPr lang="en-GB" sz="4200" i="1" dirty="0" err="1">
                <a:latin typeface="Platz" panose="020B0604000000000000" pitchFamily="34" charset="0"/>
              </a:rPr>
              <a:t>sexuelle</a:t>
            </a:r>
            <a:r>
              <a:rPr lang="en-GB" sz="4200" i="1" dirty="0">
                <a:latin typeface="Platz" panose="020B0604000000000000" pitchFamily="34" charset="0"/>
              </a:rPr>
              <a:t> et reproductive. Ce </a:t>
            </a:r>
            <a:r>
              <a:rPr lang="en-GB" sz="4200" i="1" dirty="0" err="1">
                <a:latin typeface="Platz" panose="020B0604000000000000" pitchFamily="34" charset="0"/>
              </a:rPr>
              <a:t>dilemme</a:t>
            </a:r>
            <a:r>
              <a:rPr lang="en-GB" sz="4200" i="1" dirty="0">
                <a:latin typeface="Platz" panose="020B0604000000000000" pitchFamily="34" charset="0"/>
              </a:rPr>
              <a:t> a </a:t>
            </a:r>
            <a:r>
              <a:rPr lang="en-GB" sz="4200" i="1" dirty="0" err="1">
                <a:latin typeface="Platz" panose="020B0604000000000000" pitchFamily="34" charset="0"/>
              </a:rPr>
              <a:t>donné</a:t>
            </a:r>
            <a:r>
              <a:rPr lang="en-GB" sz="4200" i="1" dirty="0">
                <a:latin typeface="Platz" panose="020B0604000000000000" pitchFamily="34" charset="0"/>
              </a:rPr>
              <a:t> lieu à un </a:t>
            </a:r>
            <a:r>
              <a:rPr lang="en-GB" sz="4200" i="1" dirty="0" err="1">
                <a:latin typeface="Platz" panose="020B0604000000000000" pitchFamily="34" charset="0"/>
              </a:rPr>
              <a:t>méli-mélo</a:t>
            </a:r>
            <a:r>
              <a:rPr lang="en-GB" sz="4200" i="1" dirty="0">
                <a:latin typeface="Platz" panose="020B0604000000000000" pitchFamily="34" charset="0"/>
              </a:rPr>
              <a:t> de </a:t>
            </a:r>
            <a:r>
              <a:rPr lang="en-GB" sz="4200" i="1" dirty="0" err="1">
                <a:latin typeface="Platz" panose="020B0604000000000000" pitchFamily="34" charset="0"/>
              </a:rPr>
              <a:t>mesures</a:t>
            </a:r>
            <a:r>
              <a:rPr lang="en-GB" sz="4200" i="1" dirty="0">
                <a:latin typeface="Platz" panose="020B0604000000000000" pitchFamily="34" charset="0"/>
              </a:rPr>
              <a:t> </a:t>
            </a:r>
            <a:r>
              <a:rPr lang="en-GB" sz="4200" i="1" dirty="0" err="1">
                <a:latin typeface="Platz" panose="020B0604000000000000" pitchFamily="34" charset="0"/>
              </a:rPr>
              <a:t>juridiques</a:t>
            </a:r>
            <a:r>
              <a:rPr lang="en-GB" sz="4200" i="1" dirty="0">
                <a:latin typeface="Platz" panose="020B0604000000000000" pitchFamily="34" charset="0"/>
              </a:rPr>
              <a:t>, politiques et </a:t>
            </a:r>
            <a:r>
              <a:rPr lang="en-GB" sz="4200" i="1" dirty="0" err="1">
                <a:latin typeface="Platz" panose="020B0604000000000000" pitchFamily="34" charset="0"/>
              </a:rPr>
              <a:t>programmatiques</a:t>
            </a:r>
            <a:r>
              <a:rPr lang="en-GB" sz="4200" i="1" dirty="0">
                <a:latin typeface="Platz" panose="020B0604000000000000" pitchFamily="34" charset="0"/>
              </a:rPr>
              <a:t> confuses qui </a:t>
            </a:r>
            <a:r>
              <a:rPr lang="en-GB" sz="4200" i="1" dirty="0" err="1">
                <a:latin typeface="Platz" panose="020B0604000000000000" pitchFamily="34" charset="0"/>
              </a:rPr>
              <a:t>imposent</a:t>
            </a:r>
            <a:r>
              <a:rPr lang="en-GB" sz="4200" i="1" dirty="0">
                <a:latin typeface="Platz" panose="020B0604000000000000" pitchFamily="34" charset="0"/>
              </a:rPr>
              <a:t> </a:t>
            </a:r>
            <a:r>
              <a:rPr lang="en-GB" sz="4200" i="1" dirty="0" err="1">
                <a:latin typeface="Platz" panose="020B0604000000000000" pitchFamily="34" charset="0"/>
              </a:rPr>
              <a:t>diverses</a:t>
            </a:r>
            <a:r>
              <a:rPr lang="en-GB" sz="4200" i="1" dirty="0">
                <a:latin typeface="Platz" panose="020B0604000000000000" pitchFamily="34" charset="0"/>
              </a:rPr>
              <a:t> </a:t>
            </a:r>
            <a:r>
              <a:rPr lang="en-GB" sz="4200" i="1" dirty="0" err="1">
                <a:solidFill>
                  <a:srgbClr val="AE4C90"/>
                </a:solidFill>
                <a:latin typeface="Platz" panose="020B0604000000000000" pitchFamily="34" charset="0"/>
              </a:rPr>
              <a:t>limites</a:t>
            </a:r>
            <a:r>
              <a:rPr lang="en-GB" sz="4200" i="1" dirty="0">
                <a:solidFill>
                  <a:srgbClr val="AE4C90"/>
                </a:solidFill>
                <a:latin typeface="Platz" panose="020B0604000000000000" pitchFamily="34" charset="0"/>
              </a:rPr>
              <a:t> </a:t>
            </a:r>
            <a:r>
              <a:rPr lang="en-GB" sz="4200" i="1" dirty="0" err="1">
                <a:solidFill>
                  <a:srgbClr val="AE4C90"/>
                </a:solidFill>
                <a:latin typeface="Platz" panose="020B0604000000000000" pitchFamily="34" charset="0"/>
              </a:rPr>
              <a:t>fondées</a:t>
            </a:r>
            <a:r>
              <a:rPr lang="en-GB" sz="4200" i="1" dirty="0">
                <a:solidFill>
                  <a:srgbClr val="AE4C90"/>
                </a:solidFill>
                <a:latin typeface="Platz" panose="020B0604000000000000" pitchFamily="34" charset="0"/>
              </a:rPr>
              <a:t> sur </a:t>
            </a:r>
            <a:r>
              <a:rPr lang="en-GB" sz="4200" i="1" dirty="0" err="1">
                <a:solidFill>
                  <a:srgbClr val="AE4C90"/>
                </a:solidFill>
                <a:latin typeface="Platz" panose="020B0604000000000000" pitchFamily="34" charset="0"/>
              </a:rPr>
              <a:t>l'âge</a:t>
            </a:r>
            <a:r>
              <a:rPr lang="en-GB" sz="4200" i="1" dirty="0">
                <a:solidFill>
                  <a:srgbClr val="AE4C90"/>
                </a:solidFill>
                <a:latin typeface="Platz" panose="020B0604000000000000" pitchFamily="34" charset="0"/>
              </a:rPr>
              <a:t> à la prise de </a:t>
            </a:r>
            <a:r>
              <a:rPr lang="en-GB" sz="4200" i="1" dirty="0" err="1">
                <a:solidFill>
                  <a:srgbClr val="AE4C90"/>
                </a:solidFill>
                <a:latin typeface="Platz" panose="020B0604000000000000" pitchFamily="34" charset="0"/>
              </a:rPr>
              <a:t>décision</a:t>
            </a:r>
            <a:r>
              <a:rPr lang="en-GB" sz="4200" i="1" dirty="0">
                <a:solidFill>
                  <a:srgbClr val="AE4C90"/>
                </a:solidFill>
                <a:latin typeface="Platz" panose="020B0604000000000000" pitchFamily="34" charset="0"/>
              </a:rPr>
              <a:t> des enfants...</a:t>
            </a:r>
            <a:r>
              <a:rPr lang="en-GB" sz="4200" i="1" dirty="0">
                <a:latin typeface="Platz" panose="020B0604000000000000" pitchFamily="34" charset="0"/>
              </a:rPr>
              <a:t>"</a:t>
            </a:r>
            <a:endParaRPr sz="4200" i="1" dirty="0">
              <a:latin typeface="Platz" panose="020B0604000000000000" pitchFamily="34" charset="0"/>
            </a:endParaRPr>
          </a:p>
          <a:p>
            <a:pPr marL="457200"/>
            <a:endParaRPr sz="2000" i="1" dirty="0">
              <a:latin typeface="Platz" panose="020B0604000000000000" pitchFamily="34" charset="0"/>
            </a:endParaRPr>
          </a:p>
          <a:p>
            <a:pPr marL="457200"/>
            <a:r>
              <a:rPr lang="en-GB" sz="2000" dirty="0">
                <a:latin typeface="Platz" panose="020B0604000000000000" pitchFamily="34" charset="0"/>
              </a:rPr>
              <a:t>Yarrow et al, 2014 (accentuation </a:t>
            </a:r>
            <a:r>
              <a:rPr lang="en-GB" sz="2000" dirty="0" err="1">
                <a:latin typeface="Platz" panose="020B0604000000000000" pitchFamily="34" charset="0"/>
              </a:rPr>
              <a:t>ajoutée</a:t>
            </a:r>
            <a:r>
              <a:rPr lang="en-GB" sz="2000" dirty="0">
                <a:latin typeface="Platz" panose="020B0604000000000000" pitchFamily="34" charset="0"/>
              </a:rPr>
              <a:t>)</a:t>
            </a:r>
            <a:endParaRPr sz="2000" dirty="0">
              <a:latin typeface="Platz" panose="020B0604000000000000"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7a9fdd1bc7_0_1111"/>
          <p:cNvSpPr txBox="1">
            <a:spLocks noGrp="1"/>
          </p:cNvSpPr>
          <p:nvPr>
            <p:ph type="title"/>
          </p:nvPr>
        </p:nvSpPr>
        <p:spPr>
          <a:xfrm>
            <a:off x="1325880" y="211135"/>
            <a:ext cx="10287000" cy="1634490"/>
          </a:xfrm>
          <a:prstGeom prst="rect">
            <a:avLst/>
          </a:prstGeom>
          <a:noFill/>
          <a:ln>
            <a:noFill/>
          </a:ln>
        </p:spPr>
        <p:txBody>
          <a:bodyPr spcFirstLastPara="1" wrap="square" lIns="91425" tIns="45700" rIns="91425" bIns="45700" anchor="ctr" anchorCtr="0">
            <a:noAutofit/>
          </a:bodyPr>
          <a:lstStyle/>
          <a:p>
            <a:pPr algn="l"/>
            <a:r>
              <a:rPr lang="en-GB" sz="3600" dirty="0">
                <a:solidFill>
                  <a:srgbClr val="AE4C90"/>
                </a:solidFill>
                <a:latin typeface="Platz" panose="020B0604000000000000" pitchFamily="34" charset="0"/>
              </a:rPr>
              <a:t>La loi est utilisée comme une arme contre les filles, mais elle n'est pas non plus disponible pour ceux qui ont besoin d'accéder à la justice.</a:t>
            </a:r>
            <a:endParaRPr sz="3600" dirty="0">
              <a:solidFill>
                <a:srgbClr val="AE4C90"/>
              </a:solidFill>
              <a:latin typeface="Platz" panose="020B0604000000000000" pitchFamily="34" charset="0"/>
            </a:endParaRPr>
          </a:p>
        </p:txBody>
      </p:sp>
      <p:sp>
        <p:nvSpPr>
          <p:cNvPr id="224" name="Google Shape;224;g27a9fdd1bc7_0_1111"/>
          <p:cNvSpPr txBox="1">
            <a:spLocks noGrp="1"/>
          </p:cNvSpPr>
          <p:nvPr>
            <p:ph type="body" idx="1"/>
          </p:nvPr>
        </p:nvSpPr>
        <p:spPr>
          <a:xfrm>
            <a:off x="1325880" y="2167666"/>
            <a:ext cx="10287000" cy="3718784"/>
          </a:xfrm>
          <a:prstGeom prst="rect">
            <a:avLst/>
          </a:prstGeom>
          <a:noFill/>
          <a:ln>
            <a:noFill/>
          </a:ln>
        </p:spPr>
        <p:txBody>
          <a:bodyPr spcFirstLastPara="1" wrap="square" lIns="91425" tIns="45700" rIns="91425" bIns="45700" anchor="t" anchorCtr="0">
            <a:noAutofit/>
          </a:bodyPr>
          <a:lstStyle/>
          <a:p>
            <a:pPr indent="-368300">
              <a:spcBef>
                <a:spcPts val="0"/>
              </a:spcBef>
              <a:spcAft>
                <a:spcPts val="1200"/>
              </a:spcAft>
              <a:buClr>
                <a:schemeClr val="accent4"/>
              </a:buClr>
              <a:buSzPts val="2200"/>
            </a:pPr>
            <a:r>
              <a:rPr lang="en-GB" sz="2400" dirty="0">
                <a:solidFill>
                  <a:srgbClr val="304048"/>
                </a:solidFill>
                <a:latin typeface="Adelle Rg" panose="02000503060000020004" pitchFamily="50" charset="0"/>
              </a:rPr>
              <a:t>Au Salvador, les communautés pensent que les lois sur le consentement sexuel visent à </a:t>
            </a:r>
            <a:r>
              <a:rPr lang="en-GB" sz="2400" b="1" dirty="0">
                <a:solidFill>
                  <a:srgbClr val="304048"/>
                </a:solidFill>
                <a:latin typeface="Adelle Rg" panose="02000503060000020004" pitchFamily="50" charset="0"/>
              </a:rPr>
              <a:t>empêcher les </a:t>
            </a:r>
            <a:r>
              <a:rPr lang="en-GB" sz="2400" dirty="0">
                <a:solidFill>
                  <a:srgbClr val="304048"/>
                </a:solidFill>
                <a:latin typeface="Adelle Rg" panose="02000503060000020004" pitchFamily="50" charset="0"/>
              </a:rPr>
              <a:t>jeunes d'être </a:t>
            </a:r>
            <a:r>
              <a:rPr lang="en-GB" sz="2400" b="1" dirty="0">
                <a:solidFill>
                  <a:srgbClr val="66CBE1"/>
                </a:solidFill>
                <a:latin typeface="Adelle Rg" panose="02000503060000020004" pitchFamily="50" charset="0"/>
              </a:rPr>
              <a:t>sexuellement actifs. </a:t>
            </a:r>
            <a:endParaRPr sz="2400" b="1" dirty="0">
              <a:solidFill>
                <a:srgbClr val="66CBE1"/>
              </a:solidFill>
              <a:latin typeface="Adelle Rg" panose="02000503060000020004" pitchFamily="50" charset="0"/>
            </a:endParaRPr>
          </a:p>
          <a:p>
            <a:pPr indent="-368300">
              <a:spcBef>
                <a:spcPts val="600"/>
              </a:spcBef>
              <a:spcAft>
                <a:spcPts val="1200"/>
              </a:spcAft>
              <a:buClr>
                <a:schemeClr val="accent4"/>
              </a:buClr>
              <a:buSzPts val="2200"/>
            </a:pPr>
            <a:r>
              <a:rPr lang="en-GB" sz="2400" dirty="0">
                <a:solidFill>
                  <a:srgbClr val="304048"/>
                </a:solidFill>
                <a:latin typeface="Adelle Rg" panose="02000503060000020004" pitchFamily="50" charset="0"/>
              </a:rPr>
              <a:t>En Inde et au Népal, les parents ont recours à la loi pour </a:t>
            </a:r>
            <a:r>
              <a:rPr lang="en-GB" sz="2400" b="1" dirty="0">
                <a:solidFill>
                  <a:srgbClr val="304048"/>
                </a:solidFill>
                <a:latin typeface="Adelle Rg" panose="02000503060000020004" pitchFamily="50" charset="0"/>
              </a:rPr>
              <a:t>rompre les mariages </a:t>
            </a:r>
            <a:r>
              <a:rPr lang="en-GB" sz="2400" dirty="0">
                <a:solidFill>
                  <a:srgbClr val="304048"/>
                </a:solidFill>
                <a:latin typeface="Adelle Rg" panose="02000503060000020004" pitchFamily="50" charset="0"/>
              </a:rPr>
              <a:t>qu'ils désapprouvent, y compris lorsqu'il s'agit de </a:t>
            </a:r>
            <a:r>
              <a:rPr lang="en-GB" sz="2400" b="1" dirty="0">
                <a:solidFill>
                  <a:srgbClr val="304048"/>
                </a:solidFill>
                <a:latin typeface="Adelle Rg" panose="02000503060000020004" pitchFamily="50" charset="0"/>
              </a:rPr>
              <a:t>mariages </a:t>
            </a:r>
            <a:r>
              <a:rPr lang="en-GB" sz="2400" b="1" dirty="0">
                <a:solidFill>
                  <a:srgbClr val="66CBE1"/>
                </a:solidFill>
                <a:latin typeface="Adelle Rg" panose="02000503060000020004" pitchFamily="50" charset="0"/>
              </a:rPr>
              <a:t>entre castes.</a:t>
            </a:r>
            <a:endParaRPr sz="2400" b="1" dirty="0">
              <a:solidFill>
                <a:srgbClr val="66CBE1"/>
              </a:solidFill>
              <a:latin typeface="Adelle Rg" panose="02000503060000020004" pitchFamily="50" charset="0"/>
            </a:endParaRPr>
          </a:p>
          <a:p>
            <a:pPr indent="-368300">
              <a:spcBef>
                <a:spcPts val="600"/>
              </a:spcBef>
              <a:spcAft>
                <a:spcPts val="1200"/>
              </a:spcAft>
              <a:buClr>
                <a:schemeClr val="accent4"/>
              </a:buClr>
              <a:buSzPts val="2200"/>
            </a:pPr>
            <a:r>
              <a:rPr lang="en-GB" sz="2400" dirty="0">
                <a:solidFill>
                  <a:srgbClr val="304048"/>
                </a:solidFill>
                <a:latin typeface="Adelle Rg" panose="02000503060000020004" pitchFamily="50" charset="0"/>
              </a:rPr>
              <a:t>En Inde</a:t>
            </a:r>
            <a:r>
              <a:rPr lang="en-GB" sz="2400" b="1" dirty="0">
                <a:solidFill>
                  <a:srgbClr val="304048"/>
                </a:solidFill>
                <a:latin typeface="Adelle Rg" panose="02000503060000020004" pitchFamily="50" charset="0"/>
              </a:rPr>
              <a:t>, </a:t>
            </a:r>
            <a:r>
              <a:rPr lang="en-GB" sz="2400" dirty="0">
                <a:solidFill>
                  <a:srgbClr val="304048"/>
                </a:solidFill>
                <a:latin typeface="Adelle Rg" panose="02000503060000020004" pitchFamily="50" charset="0"/>
              </a:rPr>
              <a:t>la loi est </a:t>
            </a:r>
            <a:r>
              <a:rPr lang="en-GB" sz="2400" b="1" dirty="0">
                <a:solidFill>
                  <a:srgbClr val="304048"/>
                </a:solidFill>
                <a:latin typeface="Adelle Rg" panose="02000503060000020004" pitchFamily="50" charset="0"/>
              </a:rPr>
              <a:t>rarement utilisée </a:t>
            </a:r>
            <a:r>
              <a:rPr lang="en-GB" sz="2400" dirty="0">
                <a:solidFill>
                  <a:srgbClr val="304048"/>
                </a:solidFill>
                <a:latin typeface="Adelle Rg" panose="02000503060000020004" pitchFamily="50" charset="0"/>
              </a:rPr>
              <a:t>pour aider les jeunes filles ayant subi un </a:t>
            </a:r>
            <a:r>
              <a:rPr lang="en-GB" sz="2400" b="1" dirty="0">
                <a:solidFill>
                  <a:srgbClr val="66CBE1"/>
                </a:solidFill>
                <a:latin typeface="Adelle Rg" panose="02000503060000020004" pitchFamily="50" charset="0"/>
              </a:rPr>
              <a:t>mariage forcé.</a:t>
            </a:r>
            <a:endParaRPr sz="2400" b="1" dirty="0">
              <a:solidFill>
                <a:srgbClr val="66CBE1"/>
              </a:solidFill>
              <a:latin typeface="Adelle Rg" panose="02000503060000020004" pitchFamily="50" charset="0"/>
            </a:endParaRPr>
          </a:p>
        </p:txBody>
      </p:sp>
      <p:pic>
        <p:nvPicPr>
          <p:cNvPr id="4" name="Graphic 3" descr="Gavel with solid fill">
            <a:extLst>
              <a:ext uri="{FF2B5EF4-FFF2-40B4-BE49-F238E27FC236}">
                <a16:creationId xmlns:a16="http://schemas.microsoft.com/office/drawing/2014/main" id="{451F0E78-D3AC-AF2E-DE62-4704C2CF3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605" y="211135"/>
            <a:ext cx="9144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b894c7e624_0_0"/>
          <p:cNvSpPr txBox="1">
            <a:spLocks noGrp="1"/>
          </p:cNvSpPr>
          <p:nvPr>
            <p:ph type="title"/>
          </p:nvPr>
        </p:nvSpPr>
        <p:spPr>
          <a:xfrm>
            <a:off x="1405890" y="297816"/>
            <a:ext cx="9612630" cy="1143000"/>
          </a:xfrm>
          <a:prstGeom prst="rect">
            <a:avLst/>
          </a:prstGeom>
          <a:noFill/>
          <a:ln>
            <a:noFill/>
          </a:ln>
        </p:spPr>
        <p:txBody>
          <a:bodyPr spcFirstLastPara="1" wrap="square" lIns="91425" tIns="45700" rIns="91425" bIns="45700" anchor="ctr" anchorCtr="0">
            <a:noAutofit/>
          </a:bodyPr>
          <a:lstStyle/>
          <a:p>
            <a:pPr algn="l"/>
            <a:r>
              <a:rPr lang="en-GB" sz="3600" dirty="0">
                <a:solidFill>
                  <a:srgbClr val="AE4C90"/>
                </a:solidFill>
                <a:latin typeface="Platz" panose="020B0604000000000000" pitchFamily="34" charset="0"/>
              </a:rPr>
              <a:t>Le </a:t>
            </a:r>
            <a:r>
              <a:rPr lang="en-GB" sz="3600" dirty="0" err="1">
                <a:solidFill>
                  <a:srgbClr val="AE4C90"/>
                </a:solidFill>
                <a:latin typeface="Platz" panose="020B0604000000000000" pitchFamily="34" charset="0"/>
              </a:rPr>
              <a:t>recours</a:t>
            </a:r>
            <a:r>
              <a:rPr lang="en-GB" sz="3600" dirty="0">
                <a:solidFill>
                  <a:srgbClr val="AE4C90"/>
                </a:solidFill>
                <a:latin typeface="Platz" panose="020B0604000000000000" pitchFamily="34" charset="0"/>
              </a:rPr>
              <a:t> à des </a:t>
            </a:r>
            <a:r>
              <a:rPr lang="en-GB" sz="3600" dirty="0" err="1">
                <a:solidFill>
                  <a:srgbClr val="AE4C90"/>
                </a:solidFill>
                <a:latin typeface="Platz" panose="020B0604000000000000" pitchFamily="34" charset="0"/>
              </a:rPr>
              <a:t>approches</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punitives</a:t>
            </a:r>
            <a:r>
              <a:rPr lang="en-GB" sz="3600" dirty="0">
                <a:solidFill>
                  <a:srgbClr val="AE4C90"/>
                </a:solidFill>
                <a:latin typeface="Platz" panose="020B0604000000000000" pitchFamily="34" charset="0"/>
              </a:rPr>
              <a:t> a </a:t>
            </a:r>
            <a:r>
              <a:rPr lang="en-GB" sz="3600" dirty="0" err="1">
                <a:solidFill>
                  <a:srgbClr val="AE4C90"/>
                </a:solidFill>
                <a:latin typeface="Platz" panose="020B0604000000000000" pitchFamily="34" charset="0"/>
              </a:rPr>
              <a:t>toute</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une</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série</a:t>
            </a:r>
            <a:r>
              <a:rPr lang="en-GB" sz="3600" dirty="0">
                <a:solidFill>
                  <a:srgbClr val="AE4C90"/>
                </a:solidFill>
                <a:latin typeface="Platz" panose="020B0604000000000000" pitchFamily="34" charset="0"/>
              </a:rPr>
              <a:t> de </a:t>
            </a:r>
            <a:r>
              <a:rPr lang="en-GB" sz="3600" dirty="0" err="1">
                <a:solidFill>
                  <a:srgbClr val="AE4C90"/>
                </a:solidFill>
                <a:latin typeface="Platz" panose="020B0604000000000000" pitchFamily="34" charset="0"/>
              </a:rPr>
              <a:t>conséquences</a:t>
            </a:r>
            <a:r>
              <a:rPr lang="en-GB" sz="3600" dirty="0">
                <a:solidFill>
                  <a:srgbClr val="AE4C90"/>
                </a:solidFill>
                <a:latin typeface="Platz" panose="020B0604000000000000" pitchFamily="34" charset="0"/>
              </a:rPr>
              <a:t> dans la vie des filles</a:t>
            </a:r>
            <a:endParaRPr sz="3600" dirty="0">
              <a:solidFill>
                <a:srgbClr val="AE4C90"/>
              </a:solidFill>
              <a:latin typeface="Platz" panose="020B0604000000000000" pitchFamily="34" charset="0"/>
            </a:endParaRPr>
          </a:p>
        </p:txBody>
      </p:sp>
      <p:sp>
        <p:nvSpPr>
          <p:cNvPr id="230" name="Google Shape;230;g2b894c7e624_0_0"/>
          <p:cNvSpPr txBox="1">
            <a:spLocks noGrp="1"/>
          </p:cNvSpPr>
          <p:nvPr>
            <p:ph type="body" idx="1"/>
          </p:nvPr>
        </p:nvSpPr>
        <p:spPr>
          <a:xfrm>
            <a:off x="1556384" y="1559859"/>
            <a:ext cx="9987915" cy="4734291"/>
          </a:xfrm>
          <a:prstGeom prst="rect">
            <a:avLst/>
          </a:prstGeom>
          <a:noFill/>
          <a:ln>
            <a:noFill/>
          </a:ln>
        </p:spPr>
        <p:txBody>
          <a:bodyPr spcFirstLastPara="1" wrap="square" lIns="91425" tIns="45700" rIns="91425" bIns="45700" anchor="t" anchorCtr="0">
            <a:noAutofit/>
          </a:bodyPr>
          <a:lstStyle/>
          <a:p>
            <a:pPr indent="-368300">
              <a:spcBef>
                <a:spcPts val="0"/>
              </a:spcBef>
              <a:spcAft>
                <a:spcPts val="1200"/>
              </a:spcAft>
              <a:buClr>
                <a:schemeClr val="accent4"/>
              </a:buClr>
              <a:buSzPts val="2200"/>
            </a:pPr>
            <a:r>
              <a:rPr lang="en-GB" sz="2200" dirty="0">
                <a:solidFill>
                  <a:srgbClr val="304048"/>
                </a:solidFill>
                <a:latin typeface="Adelle Rg" panose="02000503060000020004" pitchFamily="50" charset="0"/>
              </a:rPr>
              <a:t>En </a:t>
            </a:r>
            <a:r>
              <a:rPr lang="en-GB" sz="2200" dirty="0" err="1">
                <a:solidFill>
                  <a:srgbClr val="304048"/>
                </a:solidFill>
                <a:latin typeface="Adelle Rg" panose="02000503060000020004" pitchFamily="50" charset="0"/>
              </a:rPr>
              <a:t>Éthiopie</a:t>
            </a:r>
            <a:r>
              <a:rPr lang="en-GB" sz="2200" dirty="0">
                <a:solidFill>
                  <a:srgbClr val="304048"/>
                </a:solidFill>
                <a:latin typeface="Adelle Rg" panose="02000503060000020004" pitchFamily="50" charset="0"/>
              </a:rPr>
              <a:t>, au Malawi et en </a:t>
            </a:r>
            <a:r>
              <a:rPr lang="en-GB" sz="2200" dirty="0" err="1">
                <a:solidFill>
                  <a:srgbClr val="304048"/>
                </a:solidFill>
                <a:latin typeface="Adelle Rg" panose="02000503060000020004" pitchFamily="50" charset="0"/>
              </a:rPr>
              <a:t>Égypte</a:t>
            </a:r>
            <a:r>
              <a:rPr lang="en-GB" sz="2200" dirty="0">
                <a:solidFill>
                  <a:srgbClr val="304048"/>
                </a:solidFill>
                <a:latin typeface="Adelle Rg" panose="02000503060000020004" pitchFamily="50" charset="0"/>
              </a:rPr>
              <a:t>, les </a:t>
            </a:r>
            <a:r>
              <a:rPr lang="en-GB" sz="2200" dirty="0" err="1">
                <a:solidFill>
                  <a:srgbClr val="304048"/>
                </a:solidFill>
                <a:latin typeface="Adelle Rg" panose="02000503060000020004" pitchFamily="50" charset="0"/>
              </a:rPr>
              <a:t>approches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juridiques</a:t>
            </a:r>
            <a:r>
              <a:rPr lang="en-GB" sz="2200"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punitives</a:t>
            </a:r>
            <a:r>
              <a:rPr lang="en-GB" sz="2200" b="1"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poussent</a:t>
            </a:r>
            <a:r>
              <a:rPr lang="en-GB" sz="2200" dirty="0">
                <a:solidFill>
                  <a:srgbClr val="304048"/>
                </a:solidFill>
                <a:latin typeface="Adelle Rg" panose="02000503060000020004" pitchFamily="50" charset="0"/>
              </a:rPr>
              <a:t> les </a:t>
            </a:r>
            <a:r>
              <a:rPr lang="en-GB" sz="2200" dirty="0" err="1">
                <a:solidFill>
                  <a:srgbClr val="304048"/>
                </a:solidFill>
                <a:latin typeface="Adelle Rg" panose="02000503060000020004" pitchFamily="50" charset="0"/>
              </a:rPr>
              <a:t>mariages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d'enfants</a:t>
            </a:r>
            <a:r>
              <a:rPr lang="en-GB" sz="2200" dirty="0">
                <a:solidFill>
                  <a:srgbClr val="304048"/>
                </a:solidFill>
                <a:latin typeface="Adelle Rg" panose="02000503060000020004" pitchFamily="50" charset="0"/>
              </a:rPr>
              <a:t> </a:t>
            </a:r>
            <a:r>
              <a:rPr lang="en-GB" sz="2200" b="1" dirty="0">
                <a:solidFill>
                  <a:srgbClr val="304048"/>
                </a:solidFill>
                <a:latin typeface="Adelle Rg" panose="02000503060000020004" pitchFamily="50" charset="0"/>
              </a:rPr>
              <a:t>dans la </a:t>
            </a:r>
            <a:r>
              <a:rPr lang="en-GB" sz="2200" b="1" dirty="0" err="1">
                <a:solidFill>
                  <a:srgbClr val="304048"/>
                </a:solidFill>
                <a:latin typeface="Adelle Rg" panose="02000503060000020004" pitchFamily="50" charset="0"/>
              </a:rPr>
              <a:t>clandestinité</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où</a:t>
            </a:r>
            <a:r>
              <a:rPr lang="en-GB" sz="2200" dirty="0">
                <a:solidFill>
                  <a:srgbClr val="304048"/>
                </a:solidFill>
                <a:latin typeface="Adelle Rg" panose="02000503060000020004" pitchFamily="50" charset="0"/>
              </a:rPr>
              <a:t> les filles </a:t>
            </a:r>
            <a:r>
              <a:rPr lang="en-GB" sz="2200" b="1" dirty="0" err="1">
                <a:solidFill>
                  <a:srgbClr val="66CBE1"/>
                </a:solidFill>
                <a:latin typeface="Adelle Rg" panose="02000503060000020004" pitchFamily="50" charset="0"/>
              </a:rPr>
              <a:t>n'ont</a:t>
            </a:r>
            <a:r>
              <a:rPr lang="en-GB" sz="2200" b="1" dirty="0">
                <a:solidFill>
                  <a:srgbClr val="66CBE1"/>
                </a:solidFill>
                <a:latin typeface="Adelle Rg" panose="02000503060000020004" pitchFamily="50" charset="0"/>
              </a:rPr>
              <a:t> pas </a:t>
            </a:r>
            <a:r>
              <a:rPr lang="en-GB" sz="2200" b="1" dirty="0" err="1">
                <a:solidFill>
                  <a:srgbClr val="66CBE1"/>
                </a:solidFill>
                <a:latin typeface="Adelle Rg" panose="02000503060000020004" pitchFamily="50" charset="0"/>
              </a:rPr>
              <a:t>accès</a:t>
            </a:r>
            <a:r>
              <a:rPr lang="en-GB" sz="2200" b="1" dirty="0">
                <a:solidFill>
                  <a:srgbClr val="66CBE1"/>
                </a:solidFill>
                <a:latin typeface="Adelle Rg" panose="02000503060000020004" pitchFamily="50" charset="0"/>
              </a:rPr>
              <a:t> aux services</a:t>
            </a:r>
            <a:r>
              <a:rPr lang="en-GB" sz="2200" dirty="0">
                <a:solidFill>
                  <a:srgbClr val="304048"/>
                </a:solidFill>
                <a:latin typeface="Adelle Rg" panose="02000503060000020004" pitchFamily="50" charset="0"/>
              </a:rPr>
              <a:t>, au </a:t>
            </a:r>
            <a:r>
              <a:rPr lang="en-GB" sz="2200" b="1" dirty="0" err="1">
                <a:solidFill>
                  <a:srgbClr val="66CBE1"/>
                </a:solidFill>
                <a:latin typeface="Adelle Rg" panose="02000503060000020004" pitchFamily="50" charset="0"/>
              </a:rPr>
              <a:t>soutien</a:t>
            </a:r>
            <a:r>
              <a:rPr lang="en-GB" sz="2200" b="1" dirty="0">
                <a:solidFill>
                  <a:srgbClr val="66CBE1"/>
                </a:solidFill>
                <a:latin typeface="Adelle Rg" panose="02000503060000020004" pitchFamily="50" charset="0"/>
              </a:rPr>
              <a:t> social </a:t>
            </a:r>
            <a:r>
              <a:rPr lang="en-GB" sz="2200" dirty="0" err="1">
                <a:solidFill>
                  <a:srgbClr val="304048"/>
                </a:solidFill>
                <a:latin typeface="Adelle Rg" panose="02000503060000020004" pitchFamily="50" charset="0"/>
              </a:rPr>
              <a:t>ou</a:t>
            </a:r>
            <a:r>
              <a:rPr lang="en-GB" sz="2200" dirty="0">
                <a:solidFill>
                  <a:srgbClr val="304048"/>
                </a:solidFill>
                <a:latin typeface="Adelle Rg" panose="02000503060000020004" pitchFamily="50" charset="0"/>
              </a:rPr>
              <a:t> à la </a:t>
            </a:r>
            <a:r>
              <a:rPr lang="en-GB" sz="2200" b="1" dirty="0">
                <a:solidFill>
                  <a:srgbClr val="66CBE1"/>
                </a:solidFill>
                <a:latin typeface="Adelle Rg" panose="02000503060000020004" pitchFamily="50" charset="0"/>
              </a:rPr>
              <a:t>justice.</a:t>
            </a:r>
            <a:endParaRPr sz="2200" b="1" dirty="0">
              <a:solidFill>
                <a:srgbClr val="66CBE1"/>
              </a:solidFill>
              <a:latin typeface="Adelle Rg" panose="02000503060000020004" pitchFamily="50" charset="0"/>
            </a:endParaRPr>
          </a:p>
          <a:p>
            <a:pPr indent="-368300">
              <a:spcBef>
                <a:spcPts val="600"/>
              </a:spcBef>
              <a:spcAft>
                <a:spcPts val="1200"/>
              </a:spcAft>
              <a:buClr>
                <a:schemeClr val="accent4"/>
              </a:buClr>
              <a:buSzPts val="2200"/>
            </a:pPr>
            <a:r>
              <a:rPr lang="en-GB" sz="2200" dirty="0">
                <a:solidFill>
                  <a:srgbClr val="304048"/>
                </a:solidFill>
                <a:latin typeface="Adelle Rg" panose="02000503060000020004" pitchFamily="50" charset="0"/>
              </a:rPr>
              <a:t>Au </a:t>
            </a:r>
            <a:r>
              <a:rPr lang="en-GB" sz="2200" dirty="0" err="1">
                <a:solidFill>
                  <a:srgbClr val="304048"/>
                </a:solidFill>
                <a:latin typeface="Adelle Rg" panose="02000503060000020004" pitchFamily="50" charset="0"/>
              </a:rPr>
              <a:t>Mexique</a:t>
            </a:r>
            <a:r>
              <a:rPr lang="en-GB" sz="2200" dirty="0">
                <a:solidFill>
                  <a:srgbClr val="304048"/>
                </a:solidFill>
                <a:latin typeface="Adelle Rg" panose="02000503060000020004" pitchFamily="50" charset="0"/>
              </a:rPr>
              <a:t>, le droit </a:t>
            </a:r>
            <a:r>
              <a:rPr lang="en-GB" sz="2200" dirty="0" err="1">
                <a:solidFill>
                  <a:srgbClr val="304048"/>
                </a:solidFill>
                <a:latin typeface="Adelle Rg" panose="02000503060000020004" pitchFamily="50" charset="0"/>
              </a:rPr>
              <a:t>pénal</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pourrait</a:t>
            </a:r>
            <a:r>
              <a:rPr lang="en-GB" sz="2200" dirty="0">
                <a:solidFill>
                  <a:srgbClr val="304048"/>
                </a:solidFill>
                <a:latin typeface="Adelle Rg" panose="02000503060000020004" pitchFamily="50" charset="0"/>
              </a:rPr>
              <a:t> </a:t>
            </a:r>
            <a:r>
              <a:rPr lang="en-GB" sz="2200" b="1" dirty="0" err="1">
                <a:solidFill>
                  <a:srgbClr val="66CBE1"/>
                </a:solidFill>
                <a:latin typeface="Adelle Rg" panose="02000503060000020004" pitchFamily="50" charset="0"/>
              </a:rPr>
              <a:t>exacerber</a:t>
            </a:r>
            <a:r>
              <a:rPr lang="en-GB" sz="2200" b="1" dirty="0">
                <a:solidFill>
                  <a:srgbClr val="66CBE1"/>
                </a:solidFill>
                <a:latin typeface="Adelle Rg" panose="02000503060000020004" pitchFamily="50" charset="0"/>
              </a:rPr>
              <a:t> les marginalisations </a:t>
            </a:r>
            <a:r>
              <a:rPr lang="en-GB" sz="2200" b="1" dirty="0" err="1">
                <a:solidFill>
                  <a:srgbClr val="66CBE1"/>
                </a:solidFill>
                <a:latin typeface="Adelle Rg" panose="02000503060000020004" pitchFamily="50" charset="0"/>
              </a:rPr>
              <a:t>existantes</a:t>
            </a:r>
            <a:r>
              <a:rPr lang="en-GB" sz="2200" b="1" dirty="0">
                <a:solidFill>
                  <a:srgbClr val="66CBE1"/>
                </a:solidFill>
                <a:latin typeface="Adelle Rg" panose="02000503060000020004" pitchFamily="50" charset="0"/>
              </a:rPr>
              <a:t> </a:t>
            </a:r>
            <a:r>
              <a:rPr lang="en-GB" sz="2200" dirty="0">
                <a:solidFill>
                  <a:srgbClr val="304048"/>
                </a:solidFill>
                <a:latin typeface="Adelle Rg" panose="02000503060000020004" pitchFamily="50" charset="0"/>
              </a:rPr>
              <a:t>en </a:t>
            </a:r>
            <a:r>
              <a:rPr lang="en-GB" sz="2200" dirty="0" err="1">
                <a:solidFill>
                  <a:srgbClr val="304048"/>
                </a:solidFill>
                <a:latin typeface="Adelle Rg" panose="02000503060000020004" pitchFamily="50" charset="0"/>
              </a:rPr>
              <a:t>prévoyant</a:t>
            </a:r>
            <a:r>
              <a:rPr lang="en-GB" sz="2200" dirty="0">
                <a:solidFill>
                  <a:srgbClr val="304048"/>
                </a:solidFill>
                <a:latin typeface="Adelle Rg" panose="02000503060000020004" pitchFamily="50" charset="0"/>
              </a:rPr>
              <a:t> des </a:t>
            </a:r>
            <a:r>
              <a:rPr lang="en-GB" sz="2200" dirty="0" err="1">
                <a:solidFill>
                  <a:srgbClr val="304048"/>
                </a:solidFill>
                <a:latin typeface="Adelle Rg" panose="02000503060000020004" pitchFamily="50" charset="0"/>
              </a:rPr>
              <a:t>peines</a:t>
            </a:r>
            <a:r>
              <a:rPr lang="en-GB" sz="2200" dirty="0">
                <a:solidFill>
                  <a:srgbClr val="304048"/>
                </a:solidFill>
                <a:latin typeface="Adelle Rg" panose="02000503060000020004" pitchFamily="50" charset="0"/>
              </a:rPr>
              <a:t> plus </a:t>
            </a:r>
            <a:r>
              <a:rPr lang="en-GB" sz="2200" dirty="0" err="1">
                <a:solidFill>
                  <a:srgbClr val="304048"/>
                </a:solidFill>
                <a:latin typeface="Adelle Rg" panose="02000503060000020004" pitchFamily="50" charset="0"/>
              </a:rPr>
              <a:t>lourdes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lorsque</a:t>
            </a:r>
            <a:r>
              <a:rPr lang="en-GB" sz="2200" dirty="0">
                <a:solidFill>
                  <a:srgbClr val="304048"/>
                </a:solidFill>
                <a:latin typeface="Adelle Rg" panose="02000503060000020004" pitchFamily="50" charset="0"/>
              </a:rPr>
              <a:t> des affaires </a:t>
            </a:r>
            <a:r>
              <a:rPr lang="en-GB" sz="2200" dirty="0" err="1">
                <a:solidFill>
                  <a:srgbClr val="304048"/>
                </a:solidFill>
                <a:latin typeface="Adelle Rg" panose="02000503060000020004" pitchFamily="50" charset="0"/>
              </a:rPr>
              <a:t>impliquent</a:t>
            </a:r>
            <a:r>
              <a:rPr lang="en-GB" sz="2200" dirty="0">
                <a:solidFill>
                  <a:srgbClr val="304048"/>
                </a:solidFill>
                <a:latin typeface="Adelle Rg" panose="02000503060000020004" pitchFamily="50" charset="0"/>
              </a:rPr>
              <a:t> des </a:t>
            </a:r>
            <a:r>
              <a:rPr lang="en-GB" sz="2200" dirty="0" err="1">
                <a:solidFill>
                  <a:srgbClr val="304048"/>
                </a:solidFill>
                <a:latin typeface="Adelle Rg" panose="02000503060000020004" pitchFamily="50" charset="0"/>
              </a:rPr>
              <a:t>personnes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d'</a:t>
            </a:r>
            <a:r>
              <a:rPr lang="en-GB" sz="2200" b="1" dirty="0" err="1">
                <a:solidFill>
                  <a:srgbClr val="304048"/>
                </a:solidFill>
                <a:latin typeface="Adelle Rg" panose="02000503060000020004" pitchFamily="50" charset="0"/>
              </a:rPr>
              <a:t>origine</a:t>
            </a:r>
            <a:r>
              <a:rPr lang="en-GB" sz="2200" b="1"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indigène</a:t>
            </a:r>
            <a:r>
              <a:rPr lang="en-GB" sz="2200" b="1"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ou</a:t>
            </a:r>
            <a:r>
              <a:rPr lang="en-GB" sz="2200" b="1" dirty="0">
                <a:solidFill>
                  <a:srgbClr val="304048"/>
                </a:solidFill>
                <a:latin typeface="Adelle Rg" panose="02000503060000020004" pitchFamily="50" charset="0"/>
              </a:rPr>
              <a:t> afro-</a:t>
            </a:r>
            <a:r>
              <a:rPr lang="en-GB" sz="2200" b="1" dirty="0" err="1">
                <a:solidFill>
                  <a:srgbClr val="304048"/>
                </a:solidFill>
                <a:latin typeface="Adelle Rg" panose="02000503060000020004" pitchFamily="50" charset="0"/>
              </a:rPr>
              <a:t>mexicaine</a:t>
            </a:r>
            <a:r>
              <a:rPr lang="en-GB" sz="2200" b="1" dirty="0">
                <a:solidFill>
                  <a:srgbClr val="304048"/>
                </a:solidFill>
                <a:latin typeface="Adelle Rg" panose="02000503060000020004" pitchFamily="50" charset="0"/>
              </a:rPr>
              <a:t>.</a:t>
            </a:r>
            <a:endParaRPr sz="2200" b="1" dirty="0">
              <a:solidFill>
                <a:srgbClr val="304048"/>
              </a:solidFill>
              <a:latin typeface="Adelle Rg" panose="02000503060000020004" pitchFamily="50" charset="0"/>
            </a:endParaRPr>
          </a:p>
          <a:p>
            <a:pPr indent="-368300">
              <a:spcBef>
                <a:spcPts val="600"/>
              </a:spcBef>
              <a:spcAft>
                <a:spcPts val="1200"/>
              </a:spcAft>
              <a:buClr>
                <a:schemeClr val="accent4"/>
              </a:buClr>
              <a:buSzPts val="2200"/>
            </a:pPr>
            <a:r>
              <a:rPr lang="en-GB" sz="2200" dirty="0">
                <a:solidFill>
                  <a:srgbClr val="304048"/>
                </a:solidFill>
                <a:latin typeface="Adelle Rg" panose="02000503060000020004" pitchFamily="50" charset="0"/>
              </a:rPr>
              <a:t>Les filles </a:t>
            </a:r>
            <a:r>
              <a:rPr lang="en-GB" sz="2200" dirty="0" err="1">
                <a:solidFill>
                  <a:srgbClr val="304048"/>
                </a:solidFill>
                <a:latin typeface="Adelle Rg" panose="02000503060000020004" pitchFamily="50" charset="0"/>
              </a:rPr>
              <a:t>peuvent</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être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victimes</a:t>
            </a:r>
            <a:r>
              <a:rPr lang="en-GB" sz="2200" dirty="0">
                <a:solidFill>
                  <a:srgbClr val="304048"/>
                </a:solidFill>
                <a:latin typeface="Adelle Rg" panose="02000503060000020004" pitchFamily="50" charset="0"/>
              </a:rPr>
              <a:t> de </a:t>
            </a:r>
            <a:r>
              <a:rPr lang="en-GB" sz="2200" b="1" dirty="0" err="1">
                <a:solidFill>
                  <a:srgbClr val="66CBE1"/>
                </a:solidFill>
                <a:latin typeface="Adelle Rg" panose="02000503060000020004" pitchFamily="50" charset="0"/>
              </a:rPr>
              <a:t>harcèlement</a:t>
            </a:r>
            <a:r>
              <a:rPr lang="en-GB" sz="2200" b="1" dirty="0">
                <a:solidFill>
                  <a:srgbClr val="66CBE1"/>
                </a:solidFill>
                <a:latin typeface="Adelle Rg" panose="02000503060000020004" pitchFamily="50" charset="0"/>
              </a:rPr>
              <a:t> </a:t>
            </a:r>
            <a:r>
              <a:rPr lang="en-GB" sz="2200" dirty="0" err="1">
                <a:solidFill>
                  <a:srgbClr val="304048"/>
                </a:solidFill>
                <a:latin typeface="Adelle Rg" panose="02000503060000020004" pitchFamily="50" charset="0"/>
              </a:rPr>
              <a:t>ou</a:t>
            </a:r>
            <a:r>
              <a:rPr lang="en-GB" sz="2200" dirty="0">
                <a:solidFill>
                  <a:srgbClr val="304048"/>
                </a:solidFill>
                <a:latin typeface="Adelle Rg" panose="02000503060000020004" pitchFamily="50" charset="0"/>
              </a:rPr>
              <a:t> de violence </a:t>
            </a:r>
            <a:r>
              <a:rPr lang="en-GB" sz="2200" dirty="0" err="1">
                <a:solidFill>
                  <a:srgbClr val="304048"/>
                </a:solidFill>
                <a:latin typeface="Adelle Rg" panose="02000503060000020004" pitchFamily="50" charset="0"/>
              </a:rPr>
              <a:t>psychologique</a:t>
            </a:r>
            <a:r>
              <a:rPr lang="en-GB" sz="2200" dirty="0">
                <a:solidFill>
                  <a:srgbClr val="304048"/>
                </a:solidFill>
                <a:latin typeface="Adelle Rg" panose="02000503060000020004" pitchFamily="50" charset="0"/>
              </a:rPr>
              <a:t> de la part des </a:t>
            </a:r>
            <a:r>
              <a:rPr lang="en-GB" sz="2200" b="1" dirty="0">
                <a:solidFill>
                  <a:srgbClr val="304048"/>
                </a:solidFill>
                <a:latin typeface="Adelle Rg" panose="02000503060000020004" pitchFamily="50" charset="0"/>
              </a:rPr>
              <a:t>forces de </a:t>
            </a:r>
            <a:r>
              <a:rPr lang="en-GB" sz="2200" b="1" dirty="0" err="1">
                <a:solidFill>
                  <a:srgbClr val="304048"/>
                </a:solidFill>
                <a:latin typeface="Adelle Rg" panose="02000503060000020004" pitchFamily="50" charset="0"/>
              </a:rPr>
              <a:t>l'ordre</a:t>
            </a:r>
            <a:r>
              <a:rPr lang="en-GB" sz="2200" b="1"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lorsqu'elles</a:t>
            </a:r>
            <a:r>
              <a:rPr lang="en-GB" sz="2200" dirty="0">
                <a:solidFill>
                  <a:srgbClr val="304048"/>
                </a:solidFill>
                <a:latin typeface="Adelle Rg" panose="02000503060000020004" pitchFamily="50" charset="0"/>
              </a:rPr>
              <a:t> portent </a:t>
            </a:r>
            <a:r>
              <a:rPr lang="en-GB" sz="2200" dirty="0" err="1">
                <a:solidFill>
                  <a:srgbClr val="304048"/>
                </a:solidFill>
                <a:latin typeface="Adelle Rg" panose="02000503060000020004" pitchFamily="50" charset="0"/>
              </a:rPr>
              <a:t>plainte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ou</a:t>
            </a:r>
            <a:r>
              <a:rPr lang="en-GB" sz="2200" dirty="0">
                <a:solidFill>
                  <a:srgbClr val="304048"/>
                </a:solidFill>
                <a:latin typeface="Adelle Rg" panose="02000503060000020004" pitchFamily="50" charset="0"/>
              </a:rPr>
              <a:t> de </a:t>
            </a:r>
            <a:r>
              <a:rPr lang="en-GB" sz="2200" b="1" dirty="0">
                <a:solidFill>
                  <a:srgbClr val="66CBE1"/>
                </a:solidFill>
                <a:latin typeface="Adelle Rg" panose="02000503060000020004" pitchFamily="50" charset="0"/>
              </a:rPr>
              <a:t>stigmatisation </a:t>
            </a:r>
            <a:r>
              <a:rPr lang="en-GB" sz="2200" b="1" dirty="0" err="1">
                <a:solidFill>
                  <a:srgbClr val="66CBE1"/>
                </a:solidFill>
                <a:latin typeface="Adelle Rg" panose="02000503060000020004" pitchFamily="50" charset="0"/>
              </a:rPr>
              <a:t>sociale</a:t>
            </a:r>
            <a:r>
              <a:rPr lang="en-GB" sz="2200" b="1" dirty="0">
                <a:solidFill>
                  <a:srgbClr val="66CBE1"/>
                </a:solidFill>
                <a:latin typeface="Adelle Rg" panose="02000503060000020004" pitchFamily="50" charset="0"/>
              </a:rPr>
              <a:t> </a:t>
            </a:r>
            <a:r>
              <a:rPr lang="en-GB" sz="2200" dirty="0">
                <a:solidFill>
                  <a:srgbClr val="304048"/>
                </a:solidFill>
                <a:latin typeface="Adelle Rg" panose="02000503060000020004" pitchFamily="50" charset="0"/>
              </a:rPr>
              <a:t>de la part des </a:t>
            </a:r>
            <a:r>
              <a:rPr lang="en-GB" sz="2200" b="1" dirty="0" err="1">
                <a:solidFill>
                  <a:srgbClr val="304048"/>
                </a:solidFill>
                <a:latin typeface="Adelle Rg" panose="02000503060000020004" pitchFamily="50" charset="0"/>
              </a:rPr>
              <a:t>communautés</a:t>
            </a:r>
            <a:r>
              <a:rPr lang="en-GB" sz="2200" b="1" dirty="0">
                <a:solidFill>
                  <a:srgbClr val="304048"/>
                </a:solidFill>
                <a:latin typeface="Adelle Rg" panose="02000503060000020004" pitchFamily="50" charset="0"/>
              </a:rPr>
              <a:t>.</a:t>
            </a:r>
            <a:endParaRPr sz="2200" b="1" dirty="0">
              <a:solidFill>
                <a:srgbClr val="304048"/>
              </a:solidFill>
              <a:latin typeface="Adelle Rg" panose="02000503060000020004" pitchFamily="50" charset="0"/>
            </a:endParaRPr>
          </a:p>
          <a:p>
            <a:pPr indent="-368300">
              <a:spcBef>
                <a:spcPts val="600"/>
              </a:spcBef>
              <a:spcAft>
                <a:spcPts val="1200"/>
              </a:spcAft>
              <a:buClr>
                <a:schemeClr val="accent4"/>
              </a:buClr>
              <a:buSzPts val="2200"/>
            </a:pPr>
            <a:r>
              <a:rPr lang="en-GB" sz="2200" dirty="0" err="1">
                <a:solidFill>
                  <a:srgbClr val="304048"/>
                </a:solidFill>
                <a:latin typeface="Adelle Rg" panose="02000503060000020004" pitchFamily="50" charset="0"/>
              </a:rPr>
              <a:t>L'application</a:t>
            </a:r>
            <a:r>
              <a:rPr lang="en-GB" sz="2200" dirty="0">
                <a:solidFill>
                  <a:srgbClr val="304048"/>
                </a:solidFill>
                <a:latin typeface="Adelle Rg" panose="02000503060000020004" pitchFamily="50" charset="0"/>
              </a:rPr>
              <a:t> de la </a:t>
            </a:r>
            <a:r>
              <a:rPr lang="en-GB" sz="2200" dirty="0" err="1">
                <a:solidFill>
                  <a:srgbClr val="304048"/>
                </a:solidFill>
                <a:latin typeface="Adelle Rg" panose="02000503060000020004" pitchFamily="50" charset="0"/>
              </a:rPr>
              <a:t>loi</a:t>
            </a:r>
            <a:r>
              <a:rPr lang="en-GB" sz="2200"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remplace</a:t>
            </a:r>
            <a:r>
              <a:rPr lang="en-GB" sz="2200" b="1"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souvent</a:t>
            </a:r>
            <a:r>
              <a:rPr lang="en-GB" sz="2200" dirty="0">
                <a:solidFill>
                  <a:srgbClr val="304048"/>
                </a:solidFill>
                <a:latin typeface="Adelle Rg" panose="02000503060000020004" pitchFamily="50" charset="0"/>
              </a:rPr>
              <a:t> les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efforts </a:t>
            </a:r>
            <a:r>
              <a:rPr lang="en-GB" sz="2200" dirty="0" err="1">
                <a:solidFill>
                  <a:srgbClr val="304048"/>
                </a:solidFill>
                <a:latin typeface="Adelle Rg" panose="02000503060000020004" pitchFamily="50" charset="0"/>
              </a:rPr>
              <a:t>visant</a:t>
            </a:r>
            <a:r>
              <a:rPr lang="en-GB" sz="2200" dirty="0">
                <a:solidFill>
                  <a:srgbClr val="304048"/>
                </a:solidFill>
                <a:latin typeface="Adelle Rg" panose="02000503060000020004" pitchFamily="50" charset="0"/>
              </a:rPr>
              <a:t> à </a:t>
            </a:r>
            <a:r>
              <a:rPr lang="en-GB" sz="2200" dirty="0" err="1">
                <a:solidFill>
                  <a:srgbClr val="304048"/>
                </a:solidFill>
                <a:latin typeface="Adelle Rg" panose="02000503060000020004" pitchFamily="50" charset="0"/>
              </a:rPr>
              <a:t>améliorer</a:t>
            </a:r>
            <a:r>
              <a:rPr lang="en-GB" sz="2200" dirty="0">
                <a:solidFill>
                  <a:srgbClr val="304048"/>
                </a:solidFill>
                <a:latin typeface="Adelle Rg" panose="02000503060000020004" pitchFamily="50" charset="0"/>
              </a:rPr>
              <a:t> le </a:t>
            </a:r>
            <a:r>
              <a:rPr lang="en-GB" sz="2200" b="1" dirty="0">
                <a:solidFill>
                  <a:srgbClr val="66CBE1"/>
                </a:solidFill>
                <a:latin typeface="Adelle Rg" panose="02000503060000020004" pitchFamily="50" charset="0"/>
              </a:rPr>
              <a:t>bien-</a:t>
            </a:r>
            <a:r>
              <a:rPr lang="en-GB" sz="2200" b="1" dirty="0" err="1">
                <a:solidFill>
                  <a:srgbClr val="66CBE1"/>
                </a:solidFill>
                <a:latin typeface="Adelle Rg" panose="02000503060000020004" pitchFamily="50" charset="0"/>
              </a:rPr>
              <a:t>être</a:t>
            </a:r>
            <a:r>
              <a:rPr lang="en-GB" sz="2200" b="1" dirty="0">
                <a:solidFill>
                  <a:srgbClr val="66CBE1"/>
                </a:solidFill>
                <a:latin typeface="Adelle Rg" panose="02000503060000020004" pitchFamily="50" charset="0"/>
              </a:rPr>
              <a:t> </a:t>
            </a:r>
            <a:r>
              <a:rPr lang="en-GB" sz="2200" dirty="0">
                <a:solidFill>
                  <a:srgbClr val="304048"/>
                </a:solidFill>
                <a:latin typeface="Adelle Rg" panose="02000503060000020004" pitchFamily="50" charset="0"/>
              </a:rPr>
              <a:t>des filles et des </a:t>
            </a:r>
            <a:r>
              <a:rPr lang="en-GB" sz="2200" dirty="0" err="1">
                <a:solidFill>
                  <a:srgbClr val="304048"/>
                </a:solidFill>
                <a:latin typeface="Adelle Rg" panose="02000503060000020004" pitchFamily="50" charset="0"/>
              </a:rPr>
              <a:t>jeunes</a:t>
            </a:r>
            <a:r>
              <a:rPr lang="en-GB" sz="2200" dirty="0">
                <a:solidFill>
                  <a:srgbClr val="304048"/>
                </a:solidFill>
                <a:latin typeface="Adelle Rg" panose="02000503060000020004" pitchFamily="50" charset="0"/>
              </a:rPr>
              <a:t> femmes, </a:t>
            </a:r>
            <a:r>
              <a:rPr lang="en-GB" sz="2200" dirty="0" err="1">
                <a:solidFill>
                  <a:srgbClr val="304048"/>
                </a:solidFill>
                <a:latin typeface="Adelle Rg" panose="02000503060000020004" pitchFamily="50" charset="0"/>
              </a:rPr>
              <a:t>ainsi</a:t>
            </a:r>
            <a:r>
              <a:rPr lang="en-GB" sz="2200" dirty="0">
                <a:solidFill>
                  <a:srgbClr val="304048"/>
                </a:solidFill>
                <a:latin typeface="Adelle Rg" panose="02000503060000020004" pitchFamily="50" charset="0"/>
              </a:rPr>
              <a:t> que de </a:t>
            </a:r>
            <a:r>
              <a:rPr lang="en-GB" sz="2200" dirty="0" err="1">
                <a:solidFill>
                  <a:srgbClr val="304048"/>
                </a:solidFill>
                <a:latin typeface="Adelle Rg" panose="02000503060000020004" pitchFamily="50" charset="0"/>
              </a:rPr>
              <a:t>leurs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communautés</a:t>
            </a:r>
            <a:r>
              <a:rPr lang="en-GB" sz="2200" dirty="0">
                <a:solidFill>
                  <a:srgbClr val="304048"/>
                </a:solidFill>
                <a:latin typeface="Adelle Rg" panose="02000503060000020004" pitchFamily="50" charset="0"/>
              </a:rPr>
              <a:t>.</a:t>
            </a:r>
            <a:endParaRPr sz="2200" dirty="0">
              <a:solidFill>
                <a:srgbClr val="304048"/>
              </a:solidFill>
              <a:latin typeface="Adelle Rg" panose="02000503060000020004" pitchFamily="50" charset="0"/>
            </a:endParaRPr>
          </a:p>
          <a:p>
            <a:pPr marL="0" indent="0" algn="just">
              <a:spcBef>
                <a:spcPts val="600"/>
              </a:spcBef>
              <a:buNone/>
            </a:pPr>
            <a:endParaRPr sz="2200" dirty="0">
              <a:solidFill>
                <a:srgbClr val="304048"/>
              </a:solidFill>
              <a:latin typeface="Adelle Rg" panose="02000503060000020004" pitchFamily="50" charset="0"/>
              <a:ea typeface="Calibri"/>
              <a:cs typeface="Calibri"/>
              <a:sym typeface="Calibri"/>
            </a:endParaRPr>
          </a:p>
        </p:txBody>
      </p:sp>
      <p:pic>
        <p:nvPicPr>
          <p:cNvPr id="16" name="Graphic 15" descr="Weights Uneven with solid fill">
            <a:extLst>
              <a:ext uri="{FF2B5EF4-FFF2-40B4-BE49-F238E27FC236}">
                <a16:creationId xmlns:a16="http://schemas.microsoft.com/office/drawing/2014/main" id="{DABD93C8-4E99-6402-1F56-6958D600F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873" y="27463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2E4A5-8A5E-C9E6-EC72-1C60EEF57D20}"/>
              </a:ext>
            </a:extLst>
          </p:cNvPr>
          <p:cNvSpPr>
            <a:spLocks noGrp="1"/>
          </p:cNvSpPr>
          <p:nvPr>
            <p:ph type="body" idx="1"/>
          </p:nvPr>
        </p:nvSpPr>
        <p:spPr>
          <a:xfrm>
            <a:off x="2201333" y="1572127"/>
            <a:ext cx="8009467" cy="4554037"/>
          </a:xfrm>
        </p:spPr>
        <p:txBody>
          <a:bodyPr/>
          <a:lstStyle/>
          <a:p>
            <a:pPr indent="-457200">
              <a:spcBef>
                <a:spcPts val="0"/>
              </a:spcBef>
              <a:spcAft>
                <a:spcPts val="2400"/>
              </a:spcAft>
              <a:buClr>
                <a:schemeClr val="accent1"/>
              </a:buClr>
              <a:buSzPct val="100000"/>
              <a:buFont typeface="Arial" panose="020B0604020202020204" pitchFamily="34" charset="0"/>
              <a:buChar char="•"/>
            </a:pPr>
            <a:r>
              <a:rPr lang="en-US" sz="3000" dirty="0">
                <a:solidFill>
                  <a:schemeClr val="tx1"/>
                </a:solidFill>
                <a:latin typeface="Adelle SB" panose="02000503000000020004" pitchFamily="50" charset="0"/>
              </a:rPr>
              <a:t>Questions de recherche</a:t>
            </a:r>
          </a:p>
          <a:p>
            <a:pPr indent="-457200" algn="just">
              <a:spcBef>
                <a:spcPts val="0"/>
              </a:spcBef>
              <a:spcAft>
                <a:spcPts val="2400"/>
              </a:spcAft>
              <a:buClr>
                <a:schemeClr val="accent1"/>
              </a:buClr>
              <a:buSzPct val="100000"/>
              <a:buFont typeface="Arial" panose="020B0604020202020204" pitchFamily="34" charset="0"/>
              <a:buChar char="•"/>
            </a:pPr>
            <a:r>
              <a:rPr lang="en-US" sz="3000" dirty="0">
                <a:solidFill>
                  <a:schemeClr val="tx1"/>
                </a:solidFill>
                <a:latin typeface="Adelle SB" panose="02000503000000020004" pitchFamily="50" charset="0"/>
              </a:rPr>
              <a:t>Cadre des droits de l'homme</a:t>
            </a:r>
          </a:p>
          <a:p>
            <a:pPr indent="-457200" algn="just">
              <a:spcBef>
                <a:spcPts val="0"/>
              </a:spcBef>
              <a:spcAft>
                <a:spcPts val="2400"/>
              </a:spcAft>
              <a:buClr>
                <a:schemeClr val="accent1"/>
              </a:buClr>
              <a:buSzPct val="100000"/>
              <a:buFont typeface="Arial" panose="020B0604020202020204" pitchFamily="34" charset="0"/>
              <a:buChar char="•"/>
            </a:pPr>
            <a:r>
              <a:rPr lang="en-US" sz="3000" dirty="0">
                <a:solidFill>
                  <a:schemeClr val="tx1"/>
                </a:solidFill>
                <a:latin typeface="Adelle SB" panose="02000503000000020004" pitchFamily="50" charset="0"/>
              </a:rPr>
              <a:t>Principaux résultats</a:t>
            </a:r>
          </a:p>
          <a:p>
            <a:pPr indent="-457200" algn="just">
              <a:spcBef>
                <a:spcPts val="0"/>
              </a:spcBef>
              <a:spcAft>
                <a:spcPts val="2400"/>
              </a:spcAft>
              <a:buClr>
                <a:schemeClr val="accent1"/>
              </a:buClr>
              <a:buSzPct val="100000"/>
              <a:buFont typeface="Arial" panose="020B0604020202020204" pitchFamily="34" charset="0"/>
              <a:buChar char="•"/>
            </a:pPr>
            <a:r>
              <a:rPr lang="en-US" sz="3000" dirty="0">
                <a:solidFill>
                  <a:schemeClr val="tx1"/>
                </a:solidFill>
                <a:latin typeface="Adelle SB" panose="02000503000000020004" pitchFamily="50" charset="0"/>
              </a:rPr>
              <a:t>Voies à suivre</a:t>
            </a:r>
          </a:p>
          <a:p>
            <a:pPr indent="-457200" algn="just">
              <a:spcBef>
                <a:spcPts val="0"/>
              </a:spcBef>
              <a:spcAft>
                <a:spcPts val="2400"/>
              </a:spcAft>
              <a:buClr>
                <a:schemeClr val="accent1"/>
              </a:buClr>
              <a:buSzPct val="100000"/>
              <a:buFont typeface="Arial" panose="020B0604020202020204" pitchFamily="34" charset="0"/>
              <a:buChar char="•"/>
            </a:pPr>
            <a:r>
              <a:rPr lang="en-US" sz="3000" dirty="0">
                <a:solidFill>
                  <a:schemeClr val="tx1"/>
                </a:solidFill>
                <a:latin typeface="Adelle SB" panose="02000503000000020004" pitchFamily="50" charset="0"/>
              </a:rPr>
              <a:t>Six points à retenir</a:t>
            </a:r>
          </a:p>
          <a:p>
            <a:pPr marL="571500" indent="-571500" algn="just">
              <a:spcBef>
                <a:spcPts val="0"/>
              </a:spcBef>
              <a:buClr>
                <a:schemeClr val="accent1"/>
              </a:buClr>
              <a:buSzPts val="4400"/>
            </a:pPr>
            <a:endParaRPr lang="en-US" sz="3600" dirty="0">
              <a:solidFill>
                <a:schemeClr val="tx1"/>
              </a:solidFill>
              <a:latin typeface="Adelle SB" panose="02000503000000020004" pitchFamily="50" charset="0"/>
            </a:endParaRPr>
          </a:p>
          <a:p>
            <a:pPr marL="0" indent="0" algn="just">
              <a:spcBef>
                <a:spcPts val="0"/>
              </a:spcBef>
              <a:buClr>
                <a:schemeClr val="accent1"/>
              </a:buClr>
              <a:buSzPts val="4400"/>
              <a:buNone/>
            </a:pPr>
            <a:endParaRPr lang="en-US" sz="4000" dirty="0">
              <a:solidFill>
                <a:schemeClr val="tx1"/>
              </a:solidFill>
              <a:latin typeface="Adelle SB" panose="02000503000000020004" pitchFamily="50" charset="0"/>
            </a:endParaRPr>
          </a:p>
          <a:p>
            <a:endParaRPr lang="en-US" dirty="0">
              <a:latin typeface="Adelle SB" panose="02000503000000020004" pitchFamily="50" charset="0"/>
            </a:endParaRPr>
          </a:p>
        </p:txBody>
      </p:sp>
      <p:sp>
        <p:nvSpPr>
          <p:cNvPr id="4" name="Google Shape;113;g27a9fdd1bc7_0_5">
            <a:extLst>
              <a:ext uri="{FF2B5EF4-FFF2-40B4-BE49-F238E27FC236}">
                <a16:creationId xmlns:a16="http://schemas.microsoft.com/office/drawing/2014/main" id="{92AE0331-69A8-F9F2-6CF9-8B0D063B14F8}"/>
              </a:ext>
            </a:extLst>
          </p:cNvPr>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r>
              <a:rPr lang="en-GB" sz="5000" dirty="0">
                <a:latin typeface="Platz" panose="020B0604000000000000" pitchFamily="34" charset="0"/>
              </a:rPr>
              <a:t>Ordre du jour</a:t>
            </a:r>
            <a:endParaRPr sz="5000" dirty="0">
              <a:latin typeface="Platz" panose="020B0604000000000000" pitchFamily="34" charset="0"/>
            </a:endParaRPr>
          </a:p>
        </p:txBody>
      </p:sp>
    </p:spTree>
    <p:extLst>
      <p:ext uri="{BB962C8B-B14F-4D97-AF65-F5344CB8AC3E}">
        <p14:creationId xmlns:p14="http://schemas.microsoft.com/office/powerpoint/2010/main" val="158736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7922e89d39_0_20"/>
          <p:cNvSpPr txBox="1">
            <a:spLocks noGrp="1"/>
          </p:cNvSpPr>
          <p:nvPr>
            <p:ph type="title"/>
          </p:nvPr>
        </p:nvSpPr>
        <p:spPr>
          <a:xfrm>
            <a:off x="981075" y="4475480"/>
            <a:ext cx="10229850" cy="1362000"/>
          </a:xfrm>
          <a:prstGeom prst="rect">
            <a:avLst/>
          </a:prstGeom>
          <a:noFill/>
          <a:ln>
            <a:noFill/>
          </a:ln>
        </p:spPr>
        <p:txBody>
          <a:bodyPr spcFirstLastPara="1" wrap="square" lIns="91425" tIns="45700" rIns="91425" bIns="45700" anchor="t" anchorCtr="0">
            <a:noAutofit/>
          </a:bodyPr>
          <a:lstStyle/>
          <a:p>
            <a:r>
              <a:rPr lang="en-GB" sz="5600" b="0" dirty="0">
                <a:latin typeface="Platz" panose="020B0604000000000000" pitchFamily="34" charset="0"/>
              </a:rPr>
              <a:t>Obstacles à la justice pour les filles</a:t>
            </a:r>
            <a:endParaRPr sz="5600" b="0" dirty="0">
              <a:latin typeface="Platz" panose="020B0604000000000000"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894c7e624_0_5"/>
          <p:cNvSpPr txBox="1">
            <a:spLocks noGrp="1"/>
          </p:cNvSpPr>
          <p:nvPr>
            <p:ph type="title"/>
          </p:nvPr>
        </p:nvSpPr>
        <p:spPr>
          <a:xfrm>
            <a:off x="1358265" y="298134"/>
            <a:ext cx="9475470" cy="1143000"/>
          </a:xfrm>
          <a:prstGeom prst="rect">
            <a:avLst/>
          </a:prstGeom>
          <a:noFill/>
          <a:ln>
            <a:noFill/>
          </a:ln>
        </p:spPr>
        <p:txBody>
          <a:bodyPr spcFirstLastPara="1" wrap="square" lIns="91425" tIns="45700" rIns="91425" bIns="45700" anchor="ctr" anchorCtr="0">
            <a:noAutofit/>
          </a:bodyPr>
          <a:lstStyle/>
          <a:p>
            <a:pPr algn="l"/>
            <a:r>
              <a:rPr lang="en-GB" sz="3600" dirty="0">
                <a:solidFill>
                  <a:srgbClr val="AE4C90"/>
                </a:solidFill>
                <a:latin typeface="Platz" panose="020B0604000000000000" pitchFamily="34" charset="0"/>
              </a:rPr>
              <a:t>Les filles et </a:t>
            </a:r>
            <a:r>
              <a:rPr lang="en-GB" sz="3600" dirty="0" err="1">
                <a:solidFill>
                  <a:srgbClr val="AE4C90"/>
                </a:solidFill>
                <a:latin typeface="Platz" panose="020B0604000000000000" pitchFamily="34" charset="0"/>
              </a:rPr>
              <a:t>leurs</a:t>
            </a:r>
            <a:r>
              <a:rPr lang="en-GB" sz="3600" dirty="0">
                <a:solidFill>
                  <a:srgbClr val="AE4C90"/>
                </a:solidFill>
                <a:latin typeface="Platz" panose="020B0604000000000000" pitchFamily="34" charset="0"/>
              </a:rPr>
              <a:t> </a:t>
            </a:r>
            <a:r>
              <a:rPr lang="en-GB" sz="3600" dirty="0" err="1">
                <a:solidFill>
                  <a:srgbClr val="AE4C90"/>
                </a:solidFill>
                <a:latin typeface="Platz" panose="020B0604000000000000" pitchFamily="34" charset="0"/>
              </a:rPr>
              <a:t>alliés</a:t>
            </a:r>
            <a:r>
              <a:rPr lang="en-GB" sz="3600" dirty="0">
                <a:solidFill>
                  <a:srgbClr val="AE4C90"/>
                </a:solidFill>
                <a:latin typeface="Platz" panose="020B0604000000000000" pitchFamily="34" charset="0"/>
              </a:rPr>
              <a:t> se </a:t>
            </a:r>
            <a:r>
              <a:rPr lang="en-GB" sz="3600" dirty="0" err="1">
                <a:solidFill>
                  <a:srgbClr val="AE4C90"/>
                </a:solidFill>
                <a:latin typeface="Platz" panose="020B0604000000000000" pitchFamily="34" charset="0"/>
              </a:rPr>
              <a:t>heurtent</a:t>
            </a:r>
            <a:r>
              <a:rPr lang="en-GB" sz="3600" dirty="0">
                <a:solidFill>
                  <a:srgbClr val="AE4C90"/>
                </a:solidFill>
                <a:latin typeface="Platz" panose="020B0604000000000000" pitchFamily="34" charset="0"/>
              </a:rPr>
              <a:t> à des obstacles en matière de justice</a:t>
            </a:r>
            <a:endParaRPr sz="3600" dirty="0">
              <a:solidFill>
                <a:srgbClr val="AE4C90"/>
              </a:solidFill>
              <a:latin typeface="Platz" panose="020B0604000000000000" pitchFamily="34" charset="0"/>
            </a:endParaRPr>
          </a:p>
        </p:txBody>
      </p:sp>
      <p:sp>
        <p:nvSpPr>
          <p:cNvPr id="241" name="Google Shape;241;g2b894c7e624_0_5"/>
          <p:cNvSpPr txBox="1">
            <a:spLocks noGrp="1"/>
          </p:cNvSpPr>
          <p:nvPr>
            <p:ph type="body" idx="1"/>
          </p:nvPr>
        </p:nvSpPr>
        <p:spPr>
          <a:xfrm>
            <a:off x="1497330" y="1499874"/>
            <a:ext cx="10104120" cy="5059992"/>
          </a:xfrm>
          <a:prstGeom prst="rect">
            <a:avLst/>
          </a:prstGeom>
          <a:noFill/>
          <a:ln>
            <a:noFill/>
          </a:ln>
        </p:spPr>
        <p:txBody>
          <a:bodyPr spcFirstLastPara="1" wrap="square" lIns="91425" tIns="45700" rIns="91425" bIns="45700" anchor="t" anchorCtr="0">
            <a:noAutofit/>
          </a:bodyPr>
          <a:lstStyle/>
          <a:p>
            <a:pPr indent="-368300">
              <a:spcBef>
                <a:spcPts val="0"/>
              </a:spcBef>
              <a:spcAft>
                <a:spcPts val="1200"/>
              </a:spcAft>
              <a:buClr>
                <a:schemeClr val="accent4"/>
              </a:buClr>
              <a:buSzPts val="2200"/>
            </a:pPr>
            <a:r>
              <a:rPr lang="en-GB" sz="2200" b="1" dirty="0">
                <a:solidFill>
                  <a:srgbClr val="66CBE1"/>
                </a:solidFill>
                <a:latin typeface="Adelle Rg" panose="02000503060000020004" pitchFamily="50" charset="0"/>
              </a:rPr>
              <a:t>Absence d'anonymat </a:t>
            </a:r>
            <a:r>
              <a:rPr lang="en-GB" sz="2200" dirty="0">
                <a:solidFill>
                  <a:srgbClr val="304048"/>
                </a:solidFill>
                <a:latin typeface="Adelle Rg" panose="02000503060000020004" pitchFamily="50" charset="0"/>
              </a:rPr>
              <a:t>dans le signalement des cas de mariage d'enfants à la </a:t>
            </a:r>
            <a:r>
              <a:rPr lang="en-GB" sz="2200" b="1" dirty="0">
                <a:solidFill>
                  <a:srgbClr val="304048"/>
                </a:solidFill>
                <a:latin typeface="Adelle Rg" panose="02000503060000020004" pitchFamily="50" charset="0"/>
              </a:rPr>
              <a:t>police</a:t>
            </a:r>
            <a:endParaRPr sz="2200" b="1" dirty="0">
              <a:solidFill>
                <a:srgbClr val="304048"/>
              </a:solidFill>
              <a:latin typeface="Adelle Rg" panose="02000503060000020004" pitchFamily="50" charset="0"/>
            </a:endParaRPr>
          </a:p>
          <a:p>
            <a:pPr indent="-368300">
              <a:spcBef>
                <a:spcPts val="600"/>
              </a:spcBef>
              <a:spcAft>
                <a:spcPts val="1200"/>
              </a:spcAft>
              <a:buClr>
                <a:schemeClr val="accent4"/>
              </a:buClr>
              <a:buSzPts val="2200"/>
            </a:pPr>
            <a:r>
              <a:rPr lang="en-GB" sz="2200" b="1" dirty="0">
                <a:solidFill>
                  <a:srgbClr val="66CBE1"/>
                </a:solidFill>
                <a:latin typeface="Adelle Rg" panose="02000503060000020004" pitchFamily="50" charset="0"/>
              </a:rPr>
              <a:t>Incertitude </a:t>
            </a:r>
            <a:r>
              <a:rPr lang="en-GB" sz="2200" dirty="0">
                <a:solidFill>
                  <a:srgbClr val="304048"/>
                </a:solidFill>
                <a:latin typeface="Adelle Rg" panose="02000503060000020004" pitchFamily="50" charset="0"/>
              </a:rPr>
              <a:t>due à des </a:t>
            </a:r>
            <a:r>
              <a:rPr lang="en-GB" sz="2200" b="1" dirty="0">
                <a:solidFill>
                  <a:srgbClr val="304048"/>
                </a:solidFill>
                <a:latin typeface="Adelle Rg" panose="02000503060000020004" pitchFamily="50" charset="0"/>
              </a:rPr>
              <a:t>lois contradictoires </a:t>
            </a:r>
            <a:r>
              <a:rPr lang="en-GB" sz="2200" dirty="0">
                <a:solidFill>
                  <a:srgbClr val="304048"/>
                </a:solidFill>
                <a:latin typeface="Adelle Rg" panose="02000503060000020004" pitchFamily="50" charset="0"/>
              </a:rPr>
              <a:t>ou à des divergences entre le droit formel et le droit informel</a:t>
            </a:r>
            <a:endParaRPr sz="2200" dirty="0">
              <a:solidFill>
                <a:srgbClr val="304048"/>
              </a:solidFill>
              <a:latin typeface="Adelle Rg" panose="02000503060000020004" pitchFamily="50" charset="0"/>
            </a:endParaRPr>
          </a:p>
          <a:p>
            <a:pPr indent="-368300">
              <a:spcBef>
                <a:spcPts val="600"/>
              </a:spcBef>
              <a:spcAft>
                <a:spcPts val="1200"/>
              </a:spcAft>
              <a:buClr>
                <a:schemeClr val="accent4"/>
              </a:buClr>
              <a:buSzPts val="2200"/>
            </a:pPr>
            <a:r>
              <a:rPr lang="en-GB" sz="2200" b="1" dirty="0">
                <a:solidFill>
                  <a:srgbClr val="304048"/>
                </a:solidFill>
                <a:latin typeface="Adelle Rg" panose="02000503060000020004" pitchFamily="50" charset="0"/>
              </a:rPr>
              <a:t>Les systèmes </a:t>
            </a:r>
            <a:r>
              <a:rPr lang="en-GB" sz="2200" dirty="0">
                <a:solidFill>
                  <a:srgbClr val="304048"/>
                </a:solidFill>
                <a:latin typeface="Adelle Rg" panose="02000503060000020004" pitchFamily="50" charset="0"/>
              </a:rPr>
              <a:t>nationaux </a:t>
            </a:r>
            <a:r>
              <a:rPr lang="en-GB" sz="2200" b="1" dirty="0">
                <a:solidFill>
                  <a:srgbClr val="304048"/>
                </a:solidFill>
                <a:latin typeface="Adelle Rg" panose="02000503060000020004" pitchFamily="50" charset="0"/>
              </a:rPr>
              <a:t>d'enregistrement </a:t>
            </a:r>
            <a:r>
              <a:rPr lang="en-GB" sz="2200" dirty="0">
                <a:solidFill>
                  <a:srgbClr val="304048"/>
                </a:solidFill>
                <a:latin typeface="Adelle Rg" panose="02000503060000020004" pitchFamily="50" charset="0"/>
              </a:rPr>
              <a:t>des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naissances et des mariages </a:t>
            </a:r>
            <a:r>
              <a:rPr lang="en-GB" sz="2200" b="1" dirty="0">
                <a:solidFill>
                  <a:srgbClr val="66CBE1"/>
                </a:solidFill>
                <a:latin typeface="Adelle Rg" panose="02000503060000020004" pitchFamily="50" charset="0"/>
              </a:rPr>
              <a:t>manquent </a:t>
            </a:r>
            <a:r>
              <a:rPr lang="en-GB" sz="2200" dirty="0">
                <a:solidFill>
                  <a:srgbClr val="304048"/>
                </a:solidFill>
                <a:latin typeface="Adelle Rg" panose="02000503060000020004" pitchFamily="50" charset="0"/>
              </a:rPr>
              <a:t>souvent </a:t>
            </a:r>
            <a:r>
              <a:rPr lang="en-GB" sz="2200" b="1" dirty="0">
                <a:solidFill>
                  <a:srgbClr val="66CBE1"/>
                </a:solidFill>
                <a:latin typeface="Adelle Rg" panose="02000503060000020004" pitchFamily="50" charset="0"/>
              </a:rPr>
              <a:t>de ressources </a:t>
            </a:r>
            <a:r>
              <a:rPr lang="en-GB" sz="2200" dirty="0">
                <a:solidFill>
                  <a:srgbClr val="304048"/>
                </a:solidFill>
                <a:latin typeface="Adelle Rg" panose="02000503060000020004" pitchFamily="50" charset="0"/>
              </a:rPr>
              <a:t>et le personnel </a:t>
            </a:r>
            <a:r>
              <a:rPr lang="en-GB" sz="2200" b="1" dirty="0">
                <a:solidFill>
                  <a:srgbClr val="66CBE1"/>
                </a:solidFill>
                <a:latin typeface="Adelle Rg" panose="02000503060000020004" pitchFamily="50" charset="0"/>
              </a:rPr>
              <a:t>n'est pas préparé.</a:t>
            </a:r>
            <a:endParaRPr sz="2200" b="1" dirty="0">
              <a:solidFill>
                <a:srgbClr val="66CBE1"/>
              </a:solidFill>
              <a:latin typeface="Adelle Rg" panose="02000503060000020004" pitchFamily="50" charset="0"/>
            </a:endParaRPr>
          </a:p>
          <a:p>
            <a:pPr indent="-368300">
              <a:spcBef>
                <a:spcPts val="600"/>
              </a:spcBef>
              <a:spcAft>
                <a:spcPts val="1200"/>
              </a:spcAft>
              <a:buClr>
                <a:schemeClr val="accent4"/>
              </a:buClr>
              <a:buSzPts val="2200"/>
            </a:pPr>
            <a:r>
              <a:rPr lang="en-GB" sz="2200" b="1" dirty="0">
                <a:solidFill>
                  <a:srgbClr val="66CBE1"/>
                </a:solidFill>
                <a:latin typeface="Adelle Rg" panose="02000503060000020004" pitchFamily="50" charset="0"/>
              </a:rPr>
              <a:t>Manque de sensibilisation des </a:t>
            </a:r>
            <a:r>
              <a:rPr lang="en-GB" sz="2200" dirty="0">
                <a:solidFill>
                  <a:srgbClr val="304048"/>
                </a:solidFill>
                <a:latin typeface="Adelle Rg" panose="02000503060000020004" pitchFamily="50" charset="0"/>
              </a:rPr>
              <a:t>communautés aux lois et aux politiques </a:t>
            </a:r>
            <a:endParaRPr sz="2200" dirty="0">
              <a:solidFill>
                <a:srgbClr val="304048"/>
              </a:solidFill>
              <a:latin typeface="Adelle Rg" panose="02000503060000020004" pitchFamily="50" charset="0"/>
            </a:endParaRPr>
          </a:p>
          <a:p>
            <a:pPr indent="-368300">
              <a:spcBef>
                <a:spcPts val="600"/>
              </a:spcBef>
              <a:spcAft>
                <a:spcPts val="1200"/>
              </a:spcAft>
              <a:buClr>
                <a:schemeClr val="accent4"/>
              </a:buClr>
              <a:buSzPts val="2200"/>
            </a:pPr>
            <a:r>
              <a:rPr lang="en-GB" sz="2200" dirty="0">
                <a:solidFill>
                  <a:srgbClr val="304048"/>
                </a:solidFill>
                <a:latin typeface="Adelle Rg" panose="02000503060000020004" pitchFamily="50" charset="0"/>
              </a:rPr>
              <a:t>Les filles </a:t>
            </a:r>
            <a:r>
              <a:rPr lang="en-GB" sz="2200" b="1" dirty="0">
                <a:solidFill>
                  <a:srgbClr val="304048"/>
                </a:solidFill>
                <a:latin typeface="Adelle Rg" panose="02000503060000020004" pitchFamily="50" charset="0"/>
              </a:rPr>
              <a:t>ne peuvent pas </a:t>
            </a:r>
            <a:r>
              <a:rPr lang="en-GB" sz="2200" b="1" dirty="0">
                <a:solidFill>
                  <a:srgbClr val="66CBE1"/>
                </a:solidFill>
                <a:latin typeface="Adelle Rg" panose="02000503060000020004" pitchFamily="50" charset="0"/>
              </a:rPr>
              <a:t>accéder aux </a:t>
            </a:r>
            <a:r>
              <a:rPr lang="en-GB" sz="2200" dirty="0">
                <a:solidFill>
                  <a:srgbClr val="304048"/>
                </a:solidFill>
                <a:latin typeface="Adelle Rg" panose="02000503060000020004" pitchFamily="50" charset="0"/>
              </a:rPr>
              <a:t>systèmes juridiques sans un </a:t>
            </a:r>
            <a:r>
              <a:rPr lang="en-GB" sz="2200" b="1" dirty="0">
                <a:solidFill>
                  <a:srgbClr val="304048"/>
                </a:solidFill>
                <a:latin typeface="Adelle Rg" panose="02000503060000020004" pitchFamily="50" charset="0"/>
              </a:rPr>
              <a:t>adulte légal</a:t>
            </a:r>
            <a:endParaRPr sz="2200" b="1" dirty="0">
              <a:solidFill>
                <a:srgbClr val="304048"/>
              </a:solidFill>
              <a:latin typeface="Adelle Rg" panose="02000503060000020004" pitchFamily="50" charset="0"/>
            </a:endParaRPr>
          </a:p>
          <a:p>
            <a:pPr indent="-368300">
              <a:spcBef>
                <a:spcPts val="600"/>
              </a:spcBef>
              <a:spcAft>
                <a:spcPts val="1200"/>
              </a:spcAft>
              <a:buClr>
                <a:schemeClr val="accent4"/>
              </a:buClr>
              <a:buSzPts val="2200"/>
            </a:pPr>
            <a:r>
              <a:rPr lang="en-GB" sz="2200" b="1" dirty="0">
                <a:solidFill>
                  <a:srgbClr val="66CBE1"/>
                </a:solidFill>
                <a:latin typeface="Adelle Rg" panose="02000503060000020004" pitchFamily="50" charset="0"/>
              </a:rPr>
              <a:t>Obstacles financiers </a:t>
            </a:r>
            <a:r>
              <a:rPr lang="en-GB" sz="2200" dirty="0">
                <a:solidFill>
                  <a:srgbClr val="304048"/>
                </a:solidFill>
                <a:latin typeface="Adelle Rg" panose="02000503060000020004" pitchFamily="50" charset="0"/>
              </a:rPr>
              <a:t>dus au coût de la représentation juridique </a:t>
            </a:r>
            <a:endParaRPr sz="2200" dirty="0">
              <a:solidFill>
                <a:schemeClr val="accent4"/>
              </a:solidFill>
              <a:latin typeface="Adelle Rg" panose="02000503060000020004" pitchFamily="50" charset="0"/>
            </a:endParaRPr>
          </a:p>
        </p:txBody>
      </p:sp>
      <p:pic>
        <p:nvPicPr>
          <p:cNvPr id="7" name="Graphic 6" descr="Weights Uneven with solid fill">
            <a:extLst>
              <a:ext uri="{FF2B5EF4-FFF2-40B4-BE49-F238E27FC236}">
                <a16:creationId xmlns:a16="http://schemas.microsoft.com/office/drawing/2014/main" id="{A61F02D0-6087-7A4F-DC20-15D198DE2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150" y="274638"/>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b894c7e624_0_10"/>
          <p:cNvSpPr txBox="1">
            <a:spLocks noGrp="1"/>
          </p:cNvSpPr>
          <p:nvPr>
            <p:ph type="title"/>
          </p:nvPr>
        </p:nvSpPr>
        <p:spPr>
          <a:xfrm>
            <a:off x="2209800" y="4475480"/>
            <a:ext cx="7772400" cy="1362000"/>
          </a:xfrm>
          <a:prstGeom prst="rect">
            <a:avLst/>
          </a:prstGeom>
          <a:noFill/>
          <a:ln>
            <a:noFill/>
          </a:ln>
        </p:spPr>
        <p:txBody>
          <a:bodyPr spcFirstLastPara="1" wrap="square" lIns="91425" tIns="45700" rIns="91425" bIns="45700" anchor="t" anchorCtr="0">
            <a:normAutofit/>
          </a:bodyPr>
          <a:lstStyle/>
          <a:p>
            <a:r>
              <a:rPr lang="en-GB" sz="5600" b="0" dirty="0" err="1">
                <a:latin typeface="Platz" panose="020B0604000000000000" pitchFamily="34" charset="0"/>
              </a:rPr>
              <a:t>Voies</a:t>
            </a:r>
            <a:r>
              <a:rPr lang="en-GB" sz="5600" b="0" dirty="0">
                <a:latin typeface="Platz" panose="020B0604000000000000" pitchFamily="34" charset="0"/>
              </a:rPr>
              <a:t> à </a:t>
            </a:r>
            <a:r>
              <a:rPr lang="en-GB" sz="5600" b="0" dirty="0" err="1">
                <a:latin typeface="Platz" panose="020B0604000000000000" pitchFamily="34" charset="0"/>
              </a:rPr>
              <a:t>suivre</a:t>
            </a:r>
            <a:endParaRPr sz="5600" b="0" dirty="0">
              <a:latin typeface="Platz" panose="020B0604000000000000"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7a9fdd1bc7_0_1140"/>
          <p:cNvSpPr txBox="1">
            <a:spLocks noGrp="1"/>
          </p:cNvSpPr>
          <p:nvPr>
            <p:ph type="title"/>
          </p:nvPr>
        </p:nvSpPr>
        <p:spPr>
          <a:xfrm>
            <a:off x="893840" y="101601"/>
            <a:ext cx="10687049" cy="981635"/>
          </a:xfrm>
          <a:prstGeom prst="rect">
            <a:avLst/>
          </a:prstGeom>
          <a:noFill/>
          <a:ln>
            <a:noFill/>
          </a:ln>
        </p:spPr>
        <p:txBody>
          <a:bodyPr spcFirstLastPara="1" wrap="square" lIns="91425" tIns="45700" rIns="91425" bIns="45700" anchor="ctr" anchorCtr="0">
            <a:noAutofit/>
          </a:bodyPr>
          <a:lstStyle/>
          <a:p>
            <a:pPr algn="l"/>
            <a:r>
              <a:rPr lang="en-GB" sz="3000" dirty="0" err="1">
                <a:solidFill>
                  <a:srgbClr val="66CBE1"/>
                </a:solidFill>
                <a:latin typeface="Platz" panose="020B0604000000000000" pitchFamily="34" charset="0"/>
              </a:rPr>
              <a:t>Intégrer</a:t>
            </a:r>
            <a:r>
              <a:rPr lang="en-GB" sz="3000" dirty="0">
                <a:solidFill>
                  <a:srgbClr val="66CBE1"/>
                </a:solidFill>
                <a:latin typeface="Platz" panose="020B0604000000000000" pitchFamily="34" charset="0"/>
              </a:rPr>
              <a:t> la </a:t>
            </a:r>
            <a:r>
              <a:rPr lang="en-GB" sz="3000" dirty="0" err="1">
                <a:solidFill>
                  <a:srgbClr val="66CBE1"/>
                </a:solidFill>
                <a:latin typeface="Platz" panose="020B0604000000000000" pitchFamily="34" charset="0"/>
              </a:rPr>
              <a:t>défense</a:t>
            </a:r>
            <a:r>
              <a:rPr lang="en-GB" sz="3000" dirty="0">
                <a:solidFill>
                  <a:srgbClr val="66CBE1"/>
                </a:solidFill>
                <a:latin typeface="Platz" panose="020B0604000000000000" pitchFamily="34" charset="0"/>
              </a:rPr>
              <a:t> des </a:t>
            </a:r>
            <a:r>
              <a:rPr lang="en-GB" sz="3000" dirty="0" err="1">
                <a:solidFill>
                  <a:srgbClr val="66CBE1"/>
                </a:solidFill>
                <a:latin typeface="Platz" panose="020B0604000000000000" pitchFamily="34" charset="0"/>
              </a:rPr>
              <a:t>intérêts</a:t>
            </a:r>
            <a:r>
              <a:rPr lang="en-GB" sz="3000" dirty="0">
                <a:solidFill>
                  <a:srgbClr val="66CBE1"/>
                </a:solidFill>
                <a:latin typeface="Platz" panose="020B0604000000000000" pitchFamily="34" charset="0"/>
              </a:rPr>
              <a:t> </a:t>
            </a:r>
            <a:r>
              <a:rPr lang="en-GB" sz="3000" dirty="0" err="1">
                <a:solidFill>
                  <a:srgbClr val="66CBE1"/>
                </a:solidFill>
                <a:latin typeface="Platz" panose="020B0604000000000000" pitchFamily="34" charset="0"/>
              </a:rPr>
              <a:t>juridiques</a:t>
            </a:r>
            <a:r>
              <a:rPr lang="en-GB" sz="3000" dirty="0">
                <a:solidFill>
                  <a:srgbClr val="66CBE1"/>
                </a:solidFill>
                <a:latin typeface="Platz" panose="020B0604000000000000" pitchFamily="34" charset="0"/>
              </a:rPr>
              <a:t> dans </a:t>
            </a:r>
            <a:r>
              <a:rPr lang="en-GB" sz="3000" dirty="0" err="1">
                <a:solidFill>
                  <a:srgbClr val="66CBE1"/>
                </a:solidFill>
                <a:latin typeface="Platz" panose="020B0604000000000000" pitchFamily="34" charset="0"/>
              </a:rPr>
              <a:t>une</a:t>
            </a:r>
            <a:r>
              <a:rPr lang="en-GB" sz="3000" dirty="0">
                <a:solidFill>
                  <a:srgbClr val="66CBE1"/>
                </a:solidFill>
                <a:latin typeface="Platz" panose="020B0604000000000000" pitchFamily="34" charset="0"/>
              </a:rPr>
              <a:t> </a:t>
            </a:r>
            <a:r>
              <a:rPr lang="en-GB" sz="3000" dirty="0" err="1">
                <a:solidFill>
                  <a:srgbClr val="66CBE1"/>
                </a:solidFill>
                <a:latin typeface="Platz" panose="020B0604000000000000" pitchFamily="34" charset="0"/>
              </a:rPr>
              <a:t>approche</a:t>
            </a:r>
            <a:r>
              <a:rPr lang="en-GB" sz="3000" dirty="0">
                <a:solidFill>
                  <a:srgbClr val="66CBE1"/>
                </a:solidFill>
                <a:latin typeface="Platz" panose="020B0604000000000000" pitchFamily="34" charset="0"/>
              </a:rPr>
              <a:t> </a:t>
            </a:r>
            <a:r>
              <a:rPr lang="en-GB" sz="3000" dirty="0" err="1">
                <a:solidFill>
                  <a:srgbClr val="66CBE1"/>
                </a:solidFill>
                <a:latin typeface="Platz" panose="020B0604000000000000" pitchFamily="34" charset="0"/>
              </a:rPr>
              <a:t>globale</a:t>
            </a:r>
            <a:r>
              <a:rPr lang="en-GB" sz="3000" dirty="0">
                <a:solidFill>
                  <a:srgbClr val="66CBE1"/>
                </a:solidFill>
                <a:latin typeface="Platz" panose="020B0604000000000000" pitchFamily="34" charset="0"/>
              </a:rPr>
              <a:t> et </a:t>
            </a:r>
            <a:r>
              <a:rPr lang="en-GB" sz="3000" dirty="0" err="1">
                <a:solidFill>
                  <a:srgbClr val="66CBE1"/>
                </a:solidFill>
                <a:latin typeface="Platz" panose="020B0604000000000000" pitchFamily="34" charset="0"/>
              </a:rPr>
              <a:t>transformatrice</a:t>
            </a:r>
            <a:r>
              <a:rPr lang="en-GB" sz="3000" dirty="0">
                <a:solidFill>
                  <a:srgbClr val="66CBE1"/>
                </a:solidFill>
                <a:latin typeface="Platz" panose="020B0604000000000000" pitchFamily="34" charset="0"/>
              </a:rPr>
              <a:t> de </a:t>
            </a:r>
            <a:r>
              <a:rPr lang="en-GB" sz="3000" dirty="0" err="1">
                <a:solidFill>
                  <a:srgbClr val="66CBE1"/>
                </a:solidFill>
                <a:latin typeface="Platz" panose="020B0604000000000000" pitchFamily="34" charset="0"/>
              </a:rPr>
              <a:t>l'égalité</a:t>
            </a:r>
            <a:r>
              <a:rPr lang="en-GB" sz="3000" dirty="0">
                <a:solidFill>
                  <a:srgbClr val="66CBE1"/>
                </a:solidFill>
                <a:latin typeface="Platz" panose="020B0604000000000000" pitchFamily="34" charset="0"/>
              </a:rPr>
              <a:t> entre les femmes et les hommes</a:t>
            </a:r>
          </a:p>
        </p:txBody>
      </p:sp>
      <p:pic>
        <p:nvPicPr>
          <p:cNvPr id="3" name="Picture 2">
            <a:extLst>
              <a:ext uri="{FF2B5EF4-FFF2-40B4-BE49-F238E27FC236}">
                <a16:creationId xmlns:a16="http://schemas.microsoft.com/office/drawing/2014/main" id="{57590E4D-6CA0-B3A9-B9D8-1E9B1840285E}"/>
              </a:ext>
            </a:extLst>
          </p:cNvPr>
          <p:cNvPicPr>
            <a:picLocks noChangeAspect="1"/>
          </p:cNvPicPr>
          <p:nvPr/>
        </p:nvPicPr>
        <p:blipFill rotWithShape="1">
          <a:blip r:embed="rId3"/>
          <a:srcRect/>
          <a:stretch/>
        </p:blipFill>
        <p:spPr>
          <a:xfrm>
            <a:off x="2443423" y="1050362"/>
            <a:ext cx="7404028" cy="5706037"/>
          </a:xfrm>
          <a:prstGeom prst="rect">
            <a:avLst/>
          </a:prstGeom>
        </p:spPr>
      </p:pic>
      <p:sp>
        <p:nvSpPr>
          <p:cNvPr id="4" name="Oval 3">
            <a:extLst>
              <a:ext uri="{FF2B5EF4-FFF2-40B4-BE49-F238E27FC236}">
                <a16:creationId xmlns:a16="http://schemas.microsoft.com/office/drawing/2014/main" id="{21F0CBA2-6C0C-2D7F-EEC9-9E3AC52778FF}"/>
              </a:ext>
            </a:extLst>
          </p:cNvPr>
          <p:cNvSpPr/>
          <p:nvPr/>
        </p:nvSpPr>
        <p:spPr>
          <a:xfrm>
            <a:off x="263745" y="222035"/>
            <a:ext cx="630095" cy="577049"/>
          </a:xfrm>
          <a:prstGeom prst="ellipse">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Platz" panose="020B0604000000000000" pitchFamily="34" charset="0"/>
              </a:rPr>
              <a:t>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7a9fdd1bc7_0_1170"/>
          <p:cNvSpPr txBox="1">
            <a:spLocks noGrp="1"/>
          </p:cNvSpPr>
          <p:nvPr>
            <p:ph type="title"/>
          </p:nvPr>
        </p:nvSpPr>
        <p:spPr>
          <a:xfrm>
            <a:off x="1497331" y="273151"/>
            <a:ext cx="10188171" cy="944916"/>
          </a:xfrm>
          <a:prstGeom prst="rect">
            <a:avLst/>
          </a:prstGeom>
          <a:noFill/>
          <a:ln>
            <a:noFill/>
          </a:ln>
        </p:spPr>
        <p:txBody>
          <a:bodyPr spcFirstLastPara="1" wrap="square" lIns="91425" tIns="45700" rIns="91425" bIns="45700" anchor="ctr" anchorCtr="0">
            <a:noAutofit/>
          </a:bodyPr>
          <a:lstStyle/>
          <a:p>
            <a:pPr algn="l"/>
            <a:r>
              <a:rPr lang="en-GB" sz="4600" dirty="0" err="1">
                <a:latin typeface="Platz" panose="020B0604000000000000" pitchFamily="34" charset="0"/>
              </a:rPr>
              <a:t>Contextualiser</a:t>
            </a:r>
            <a:r>
              <a:rPr lang="en-GB" sz="4600" dirty="0">
                <a:latin typeface="Platz" panose="020B0604000000000000" pitchFamily="34" charset="0"/>
              </a:rPr>
              <a:t>, </a:t>
            </a:r>
            <a:r>
              <a:rPr lang="en-GB" sz="4600" dirty="0" err="1">
                <a:latin typeface="Platz" panose="020B0604000000000000" pitchFamily="34" charset="0"/>
              </a:rPr>
              <a:t>contextualiser</a:t>
            </a:r>
            <a:r>
              <a:rPr lang="en-GB" sz="4600" dirty="0">
                <a:latin typeface="Platz" panose="020B0604000000000000" pitchFamily="34" charset="0"/>
              </a:rPr>
              <a:t>, </a:t>
            </a:r>
            <a:r>
              <a:rPr lang="en-GB" sz="4600" dirty="0" err="1">
                <a:latin typeface="Platz" panose="020B0604000000000000" pitchFamily="34" charset="0"/>
              </a:rPr>
              <a:t>contextualiser</a:t>
            </a:r>
            <a:endParaRPr sz="4600" dirty="0">
              <a:latin typeface="Platz" panose="020B0604000000000000" pitchFamily="34" charset="0"/>
            </a:endParaRPr>
          </a:p>
        </p:txBody>
      </p:sp>
      <p:sp>
        <p:nvSpPr>
          <p:cNvPr id="259" name="Google Shape;259;g27a9fdd1bc7_0_1170"/>
          <p:cNvSpPr txBox="1">
            <a:spLocks noGrp="1"/>
          </p:cNvSpPr>
          <p:nvPr>
            <p:ph type="body" idx="1"/>
          </p:nvPr>
        </p:nvSpPr>
        <p:spPr>
          <a:xfrm>
            <a:off x="1497331" y="1961708"/>
            <a:ext cx="9353535" cy="3471846"/>
          </a:xfrm>
          <a:prstGeom prst="rect">
            <a:avLst/>
          </a:prstGeom>
          <a:noFill/>
          <a:ln>
            <a:noFill/>
          </a:ln>
        </p:spPr>
        <p:txBody>
          <a:bodyPr spcFirstLastPara="1" wrap="square" lIns="91425" tIns="45700" rIns="91425" bIns="45700" anchor="t" anchorCtr="0">
            <a:normAutofit/>
          </a:bodyPr>
          <a:lstStyle/>
          <a:p>
            <a:pPr indent="-368300">
              <a:spcBef>
                <a:spcPts val="0"/>
              </a:spcBef>
              <a:spcAft>
                <a:spcPts val="1800"/>
              </a:spcAft>
              <a:buClr>
                <a:srgbClr val="66CBE1"/>
              </a:buClr>
              <a:buSzPts val="2200"/>
            </a:pPr>
            <a:r>
              <a:rPr lang="en-GB" sz="2200" b="1" dirty="0">
                <a:solidFill>
                  <a:srgbClr val="AE4C90"/>
                </a:solidFill>
                <a:latin typeface="Adelle Rg" panose="02000503060000020004" pitchFamily="50" charset="0"/>
              </a:rPr>
              <a:t>Plus de recherche </a:t>
            </a:r>
            <a:r>
              <a:rPr lang="en-GB" sz="2200" dirty="0">
                <a:solidFill>
                  <a:srgbClr val="304048"/>
                </a:solidFill>
                <a:latin typeface="Adelle Rg" panose="02000503060000020004" pitchFamily="50" charset="0"/>
              </a:rPr>
              <a:t>pour </a:t>
            </a:r>
            <a:r>
              <a:rPr lang="en-GB" sz="2200" dirty="0" err="1">
                <a:solidFill>
                  <a:srgbClr val="304048"/>
                </a:solidFill>
                <a:latin typeface="Adelle Rg" panose="02000503060000020004" pitchFamily="50" charset="0"/>
              </a:rPr>
              <a:t>comprendre</a:t>
            </a:r>
            <a:r>
              <a:rPr lang="en-GB" sz="2200" dirty="0">
                <a:solidFill>
                  <a:srgbClr val="304048"/>
                </a:solidFill>
                <a:latin typeface="Adelle Rg" panose="02000503060000020004" pitchFamily="50" charset="0"/>
              </a:rPr>
              <a:t> les </a:t>
            </a:r>
            <a:r>
              <a:rPr lang="en-GB" sz="2200" dirty="0" err="1">
                <a:solidFill>
                  <a:srgbClr val="304048"/>
                </a:solidFill>
                <a:latin typeface="Adelle Rg" panose="02000503060000020004" pitchFamily="50" charset="0"/>
              </a:rPr>
              <a:t>spécificités</a:t>
            </a:r>
            <a:r>
              <a:rPr lang="en-GB" sz="2200" dirty="0">
                <a:solidFill>
                  <a:srgbClr val="304048"/>
                </a:solidFill>
                <a:latin typeface="Adelle Rg" panose="02000503060000020004" pitchFamily="50" charset="0"/>
              </a:rPr>
              <a:t> </a:t>
            </a:r>
            <a:r>
              <a:rPr lang="en-GB" sz="2200" b="1" dirty="0">
                <a:solidFill>
                  <a:srgbClr val="304048"/>
                </a:solidFill>
                <a:latin typeface="Adelle Rg" panose="02000503060000020004" pitchFamily="50" charset="0"/>
              </a:rPr>
              <a:t>de </a:t>
            </a:r>
            <a:r>
              <a:rPr lang="en-GB" sz="2200" b="1" dirty="0" err="1">
                <a:solidFill>
                  <a:srgbClr val="304048"/>
                </a:solidFill>
                <a:latin typeface="Adelle Rg" panose="02000503060000020004" pitchFamily="50" charset="0"/>
              </a:rPr>
              <a:t>l'impact</a:t>
            </a:r>
            <a:r>
              <a:rPr lang="en-GB" sz="2200" b="1" dirty="0">
                <a:solidFill>
                  <a:srgbClr val="304048"/>
                </a:solidFill>
                <a:latin typeface="Adelle Rg" panose="02000503060000020004" pitchFamily="50" charset="0"/>
              </a:rPr>
              <a:t> des </a:t>
            </a:r>
            <a:r>
              <a:rPr lang="en-GB" sz="2200" b="1" dirty="0" err="1">
                <a:solidFill>
                  <a:srgbClr val="304048"/>
                </a:solidFill>
                <a:latin typeface="Adelle Rg" panose="02000503060000020004" pitchFamily="50" charset="0"/>
              </a:rPr>
              <a:t>lois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sur </a:t>
            </a:r>
            <a:r>
              <a:rPr lang="en-GB" sz="2200" dirty="0" err="1">
                <a:solidFill>
                  <a:srgbClr val="304048"/>
                </a:solidFill>
                <a:latin typeface="Adelle Rg" panose="02000503060000020004" pitchFamily="50" charset="0"/>
              </a:rPr>
              <a:t>l'ensemble</a:t>
            </a:r>
            <a:r>
              <a:rPr lang="en-GB" sz="2200" dirty="0">
                <a:solidFill>
                  <a:srgbClr val="304048"/>
                </a:solidFill>
                <a:latin typeface="Adelle Rg" panose="02000503060000020004" pitchFamily="50" charset="0"/>
              </a:rPr>
              <a:t> de la population, et sur les filles dans </a:t>
            </a:r>
            <a:r>
              <a:rPr lang="en-GB" sz="2200" dirty="0" err="1">
                <a:solidFill>
                  <a:srgbClr val="304048"/>
                </a:solidFill>
                <a:latin typeface="Adelle Rg" panose="02000503060000020004" pitchFamily="50" charset="0"/>
              </a:rPr>
              <a:t>toute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leur</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diversité</a:t>
            </a:r>
            <a:r>
              <a:rPr lang="en-GB" sz="2200" dirty="0">
                <a:solidFill>
                  <a:srgbClr val="304048"/>
                </a:solidFill>
                <a:latin typeface="Adelle Rg" panose="02000503060000020004" pitchFamily="50" charset="0"/>
              </a:rPr>
              <a:t>.</a:t>
            </a:r>
          </a:p>
          <a:p>
            <a:pPr indent="-368300">
              <a:spcBef>
                <a:spcPts val="0"/>
              </a:spcBef>
              <a:spcAft>
                <a:spcPts val="1800"/>
              </a:spcAft>
              <a:buClr>
                <a:srgbClr val="66CBE1"/>
              </a:buClr>
              <a:buSzPts val="2200"/>
            </a:pPr>
            <a:r>
              <a:rPr lang="en-GB" sz="2200" b="1" dirty="0">
                <a:solidFill>
                  <a:srgbClr val="AE4C90"/>
                </a:solidFill>
                <a:latin typeface="Adelle Rg" panose="02000503060000020004" pitchFamily="50" charset="0"/>
              </a:rPr>
              <a:t>Un plaidoyer </a:t>
            </a:r>
            <a:r>
              <a:rPr lang="en-GB" sz="2200" b="1" dirty="0" err="1">
                <a:solidFill>
                  <a:srgbClr val="AE4C90"/>
                </a:solidFill>
                <a:latin typeface="Adelle Rg" panose="02000503060000020004" pitchFamily="50" charset="0"/>
              </a:rPr>
              <a:t>juridique</a:t>
            </a:r>
            <a:r>
              <a:rPr lang="en-GB" sz="2200" b="1" dirty="0">
                <a:solidFill>
                  <a:srgbClr val="AE4C90"/>
                </a:solidFill>
                <a:latin typeface="Adelle Rg" panose="02000503060000020004" pitchFamily="50" charset="0"/>
              </a:rPr>
              <a:t> </a:t>
            </a:r>
            <a:r>
              <a:rPr lang="en-GB" sz="2200" dirty="0" err="1">
                <a:solidFill>
                  <a:srgbClr val="304048"/>
                </a:solidFill>
                <a:latin typeface="Adelle Rg" panose="02000503060000020004" pitchFamily="50" charset="0"/>
              </a:rPr>
              <a:t>fondé</a:t>
            </a:r>
            <a:r>
              <a:rPr lang="en-GB" sz="2200" dirty="0">
                <a:solidFill>
                  <a:srgbClr val="304048"/>
                </a:solidFill>
                <a:latin typeface="Adelle Rg" panose="02000503060000020004" pitchFamily="50" charset="0"/>
              </a:rPr>
              <a:t> sur </a:t>
            </a:r>
            <a:r>
              <a:rPr lang="en-GB" sz="2200" dirty="0" err="1">
                <a:solidFill>
                  <a:srgbClr val="304048"/>
                </a:solidFill>
                <a:latin typeface="Adelle Rg" panose="02000503060000020004" pitchFamily="50" charset="0"/>
              </a:rPr>
              <a:t>une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compréhension</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approfondie</a:t>
            </a:r>
            <a:r>
              <a:rPr lang="en-GB" sz="2200" dirty="0">
                <a:solidFill>
                  <a:srgbClr val="304048"/>
                </a:solidFill>
                <a:latin typeface="Adelle Rg" panose="02000503060000020004" pitchFamily="50" charset="0"/>
              </a:rPr>
              <a:t> de </a:t>
            </a:r>
            <a:r>
              <a:rPr lang="en-GB" sz="2200" dirty="0" err="1">
                <a:solidFill>
                  <a:srgbClr val="304048"/>
                </a:solidFill>
                <a:latin typeface="Adelle Rg" panose="02000503060000020004" pitchFamily="50" charset="0"/>
              </a:rPr>
              <a:t>l'</a:t>
            </a:r>
            <a:r>
              <a:rPr lang="en-GB" sz="2200" b="1" dirty="0" err="1">
                <a:solidFill>
                  <a:srgbClr val="304048"/>
                </a:solidFill>
                <a:latin typeface="Adelle Rg" panose="02000503060000020004" pitchFamily="50" charset="0"/>
              </a:rPr>
              <a:t>évolution</a:t>
            </a:r>
            <a:r>
              <a:rPr lang="en-GB" sz="2200" b="1" dirty="0">
                <a:solidFill>
                  <a:srgbClr val="304048"/>
                </a:solidFill>
                <a:latin typeface="Adelle Rg" panose="02000503060000020004" pitchFamily="50" charset="0"/>
              </a:rPr>
              <a:t> des </a:t>
            </a:r>
            <a:r>
              <a:rPr lang="en-GB" sz="2200" b="1" dirty="0" err="1">
                <a:solidFill>
                  <a:srgbClr val="304048"/>
                </a:solidFill>
                <a:latin typeface="Adelle Rg" panose="02000503060000020004" pitchFamily="50" charset="0"/>
              </a:rPr>
              <a:t>capacités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dans </a:t>
            </a:r>
            <a:r>
              <a:rPr lang="en-GB" sz="2200" dirty="0" err="1">
                <a:solidFill>
                  <a:srgbClr val="304048"/>
                </a:solidFill>
                <a:latin typeface="Adelle Rg" panose="02000503060000020004" pitchFamily="50" charset="0"/>
              </a:rPr>
              <a:t>chaque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contexte</a:t>
            </a:r>
            <a:r>
              <a:rPr lang="en-GB" sz="2200" dirty="0">
                <a:solidFill>
                  <a:srgbClr val="304048"/>
                </a:solidFill>
                <a:latin typeface="Adelle Rg" panose="02000503060000020004" pitchFamily="50" charset="0"/>
              </a:rPr>
              <a:t> </a:t>
            </a:r>
          </a:p>
          <a:p>
            <a:pPr indent="-368300">
              <a:spcBef>
                <a:spcPts val="0"/>
              </a:spcBef>
              <a:spcAft>
                <a:spcPts val="1800"/>
              </a:spcAft>
              <a:buClr>
                <a:srgbClr val="66CBE1"/>
              </a:buClr>
              <a:buSzPts val="2200"/>
            </a:pPr>
            <a:r>
              <a:rPr lang="en-GB" sz="2200" dirty="0" err="1">
                <a:solidFill>
                  <a:srgbClr val="304048"/>
                </a:solidFill>
                <a:latin typeface="Adelle Rg" panose="02000503060000020004" pitchFamily="50" charset="0"/>
              </a:rPr>
              <a:t>Comprendre</a:t>
            </a:r>
            <a:r>
              <a:rPr lang="en-GB" sz="2200" dirty="0">
                <a:solidFill>
                  <a:srgbClr val="304048"/>
                </a:solidFill>
                <a:latin typeface="Adelle Rg" panose="02000503060000020004" pitchFamily="50" charset="0"/>
              </a:rPr>
              <a:t> comment les </a:t>
            </a:r>
            <a:r>
              <a:rPr lang="en-GB" sz="2200" b="1" dirty="0" err="1">
                <a:solidFill>
                  <a:srgbClr val="AE4C90"/>
                </a:solidFill>
                <a:latin typeface="Adelle Rg" panose="02000503060000020004" pitchFamily="50" charset="0"/>
              </a:rPr>
              <a:t>lois</a:t>
            </a:r>
            <a:r>
              <a:rPr lang="en-GB" sz="2200" b="1" dirty="0">
                <a:solidFill>
                  <a:srgbClr val="AE4C90"/>
                </a:solidFill>
                <a:latin typeface="Adelle Rg" panose="02000503060000020004" pitchFamily="50" charset="0"/>
              </a:rPr>
              <a:t> (</a:t>
            </a:r>
            <a:r>
              <a:rPr lang="en-GB" sz="2200" b="1" dirty="0" err="1">
                <a:solidFill>
                  <a:srgbClr val="AE4C90"/>
                </a:solidFill>
                <a:latin typeface="Adelle Rg" panose="02000503060000020004" pitchFamily="50" charset="0"/>
              </a:rPr>
              <a:t>pénales</a:t>
            </a:r>
            <a:r>
              <a:rPr lang="en-GB" sz="2200" b="1" dirty="0">
                <a:solidFill>
                  <a:srgbClr val="AE4C90"/>
                </a:solidFill>
                <a:latin typeface="Adelle Rg" panose="02000503060000020004" pitchFamily="50" charset="0"/>
              </a:rPr>
              <a:t>) </a:t>
            </a:r>
            <a:r>
              <a:rPr lang="en-GB" sz="2200" b="1" dirty="0" err="1">
                <a:solidFill>
                  <a:srgbClr val="AE4C90"/>
                </a:solidFill>
                <a:latin typeface="Adelle Rg" panose="02000503060000020004" pitchFamily="50" charset="0"/>
              </a:rPr>
              <a:t>façonnent</a:t>
            </a:r>
            <a:r>
              <a:rPr lang="en-GB" sz="2200" b="1" dirty="0">
                <a:solidFill>
                  <a:srgbClr val="AE4C90"/>
                </a:solidFill>
                <a:latin typeface="Adelle Rg" panose="02000503060000020004" pitchFamily="50" charset="0"/>
              </a:rPr>
              <a:t> </a:t>
            </a:r>
            <a:r>
              <a:rPr lang="en-GB" sz="2200" dirty="0">
                <a:solidFill>
                  <a:srgbClr val="304048"/>
                </a:solidFill>
                <a:latin typeface="Adelle Rg" panose="02000503060000020004" pitchFamily="50" charset="0"/>
              </a:rPr>
              <a:t>et </a:t>
            </a:r>
            <a:r>
              <a:rPr lang="en-GB" sz="2200" dirty="0" err="1">
                <a:solidFill>
                  <a:srgbClr val="304048"/>
                </a:solidFill>
                <a:latin typeface="Adelle Rg" panose="02000503060000020004" pitchFamily="50" charset="0"/>
              </a:rPr>
              <a:t>répondent</a:t>
            </a:r>
            <a:r>
              <a:rPr lang="en-GB" sz="2200" dirty="0">
                <a:solidFill>
                  <a:srgbClr val="304048"/>
                </a:solidFill>
                <a:latin typeface="Adelle Rg" panose="02000503060000020004" pitchFamily="50" charset="0"/>
              </a:rPr>
              <a:t> à la </a:t>
            </a:r>
            <a:r>
              <a:rPr lang="en-GB" sz="2200" b="1" dirty="0" err="1">
                <a:solidFill>
                  <a:srgbClr val="304048"/>
                </a:solidFill>
                <a:latin typeface="Adelle Rg" panose="02000503060000020004" pitchFamily="50" charset="0"/>
              </a:rPr>
              <a:t>prévalence</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de </a:t>
            </a:r>
            <a:r>
              <a:rPr lang="en-GB" sz="2200" b="1" dirty="0" err="1">
                <a:solidFill>
                  <a:srgbClr val="304048"/>
                </a:solidFill>
                <a:latin typeface="Adelle Rg" panose="02000503060000020004" pitchFamily="50" charset="0"/>
              </a:rPr>
              <a:t>différents</a:t>
            </a:r>
            <a:r>
              <a:rPr lang="en-GB" sz="2200" b="1" dirty="0">
                <a:solidFill>
                  <a:srgbClr val="304048"/>
                </a:solidFill>
                <a:latin typeface="Adelle Rg" panose="02000503060000020004" pitchFamily="50" charset="0"/>
              </a:rPr>
              <a:t> types de </a:t>
            </a:r>
            <a:r>
              <a:rPr lang="en-GB" sz="2200" b="1" dirty="0" err="1">
                <a:solidFill>
                  <a:srgbClr val="304048"/>
                </a:solidFill>
                <a:latin typeface="Adelle Rg" panose="02000503060000020004" pitchFamily="50" charset="0"/>
              </a:rPr>
              <a:t>mariages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et </a:t>
            </a:r>
            <a:r>
              <a:rPr lang="en-GB" sz="2200" dirty="0" err="1">
                <a:solidFill>
                  <a:srgbClr val="304048"/>
                </a:solidFill>
                <a:latin typeface="Adelle Rg" panose="02000503060000020004" pitchFamily="50" charset="0"/>
              </a:rPr>
              <a:t>d'unions</a:t>
            </a:r>
            <a:r>
              <a:rPr lang="en-GB" sz="2200" dirty="0">
                <a:solidFill>
                  <a:srgbClr val="304048"/>
                </a:solidFill>
                <a:latin typeface="Adelle Rg" panose="02000503060000020004" pitchFamily="50" charset="0"/>
              </a:rPr>
              <a:t> </a:t>
            </a:r>
          </a:p>
        </p:txBody>
      </p:sp>
      <p:sp>
        <p:nvSpPr>
          <p:cNvPr id="2" name="Oval 1">
            <a:extLst>
              <a:ext uri="{FF2B5EF4-FFF2-40B4-BE49-F238E27FC236}">
                <a16:creationId xmlns:a16="http://schemas.microsoft.com/office/drawing/2014/main" id="{7439C963-1A24-14B7-3DAD-A1321F99D2D7}"/>
              </a:ext>
            </a:extLst>
          </p:cNvPr>
          <p:cNvSpPr/>
          <p:nvPr/>
        </p:nvSpPr>
        <p:spPr>
          <a:xfrm>
            <a:off x="506498" y="348920"/>
            <a:ext cx="793376" cy="793377"/>
          </a:xfrm>
          <a:prstGeom prst="ellipse">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Platz" panose="020B0604000000000000" pitchFamily="34" charset="0"/>
              </a:rPr>
              <a:t>2</a:t>
            </a:r>
          </a:p>
        </p:txBody>
      </p:sp>
      <p:pic>
        <p:nvPicPr>
          <p:cNvPr id="4" name="Graphic 3" descr="Earth globe: Americas with solid fill">
            <a:extLst>
              <a:ext uri="{FF2B5EF4-FFF2-40B4-BE49-F238E27FC236}">
                <a16:creationId xmlns:a16="http://schemas.microsoft.com/office/drawing/2014/main" id="{59482D95-C6F8-0E29-43C4-83B1F6D70F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1785" y="5113208"/>
            <a:ext cx="1701230" cy="1701230"/>
          </a:xfrm>
          <a:prstGeom prst="rect">
            <a:avLst/>
          </a:prstGeom>
        </p:spPr>
      </p:pic>
      <p:sp>
        <p:nvSpPr>
          <p:cNvPr id="3" name="Google Shape;259;g27a9fdd1bc7_0_1170">
            <a:extLst>
              <a:ext uri="{FF2B5EF4-FFF2-40B4-BE49-F238E27FC236}">
                <a16:creationId xmlns:a16="http://schemas.microsoft.com/office/drawing/2014/main" id="{B5D0D7D0-9233-7A25-59F5-8B71CB11D964}"/>
              </a:ext>
            </a:extLst>
          </p:cNvPr>
          <p:cNvSpPr txBox="1">
            <a:spLocks/>
          </p:cNvSpPr>
          <p:nvPr/>
        </p:nvSpPr>
        <p:spPr>
          <a:xfrm>
            <a:off x="1497331" y="1431439"/>
            <a:ext cx="8229600" cy="5302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spcBef>
                <a:spcPts val="0"/>
              </a:spcBef>
              <a:spcAft>
                <a:spcPts val="1200"/>
              </a:spcAft>
              <a:buFont typeface="Arial"/>
              <a:buNone/>
            </a:pPr>
            <a:r>
              <a:rPr lang="fr-FR" sz="2800" b="1" dirty="0">
                <a:solidFill>
                  <a:srgbClr val="304048"/>
                </a:solidFill>
                <a:latin typeface="Adelle Rg" panose="02000503060000020004" pitchFamily="50" charset="0"/>
              </a:rPr>
              <a:t>À quoi cela ressemble-t-il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b894c7e624_0_17"/>
          <p:cNvSpPr txBox="1">
            <a:spLocks noGrp="1"/>
          </p:cNvSpPr>
          <p:nvPr>
            <p:ph type="title"/>
          </p:nvPr>
        </p:nvSpPr>
        <p:spPr>
          <a:xfrm>
            <a:off x="1359065" y="483475"/>
            <a:ext cx="10136385" cy="992783"/>
          </a:xfrm>
          <a:prstGeom prst="rect">
            <a:avLst/>
          </a:prstGeom>
          <a:noFill/>
          <a:ln>
            <a:noFill/>
          </a:ln>
        </p:spPr>
        <p:txBody>
          <a:bodyPr spcFirstLastPara="1" wrap="square" lIns="91425" tIns="45700" rIns="91425" bIns="45700" anchor="ctr" anchorCtr="0">
            <a:noAutofit/>
          </a:bodyPr>
          <a:lstStyle/>
          <a:p>
            <a:pPr algn="l"/>
            <a:r>
              <a:rPr lang="en-GB" sz="3800" dirty="0" err="1">
                <a:latin typeface="Platz" panose="020B0604000000000000" pitchFamily="34" charset="0"/>
              </a:rPr>
              <a:t>Supprimer</a:t>
            </a:r>
            <a:r>
              <a:rPr lang="en-GB" sz="3800" dirty="0">
                <a:latin typeface="Platz" panose="020B0604000000000000" pitchFamily="34" charset="0"/>
              </a:rPr>
              <a:t> les obstacles à </a:t>
            </a:r>
            <a:r>
              <a:rPr lang="en-GB" sz="3800" dirty="0" err="1">
                <a:latin typeface="Platz" panose="020B0604000000000000" pitchFamily="34" charset="0"/>
              </a:rPr>
              <a:t>l'accès</a:t>
            </a:r>
            <a:r>
              <a:rPr lang="en-GB" sz="3800" dirty="0">
                <a:latin typeface="Platz" panose="020B0604000000000000" pitchFamily="34" charset="0"/>
              </a:rPr>
              <a:t> des filles à la justice</a:t>
            </a:r>
            <a:endParaRPr sz="3800" dirty="0">
              <a:latin typeface="Platz" panose="020B0604000000000000" pitchFamily="34" charset="0"/>
            </a:endParaRPr>
          </a:p>
        </p:txBody>
      </p:sp>
      <p:sp>
        <p:nvSpPr>
          <p:cNvPr id="265" name="Google Shape;265;g2b894c7e624_0_17"/>
          <p:cNvSpPr txBox="1">
            <a:spLocks noGrp="1"/>
          </p:cNvSpPr>
          <p:nvPr>
            <p:ph type="body" idx="1"/>
          </p:nvPr>
        </p:nvSpPr>
        <p:spPr>
          <a:xfrm>
            <a:off x="1562115" y="2102056"/>
            <a:ext cx="9685005" cy="2653888"/>
          </a:xfrm>
          <a:prstGeom prst="rect">
            <a:avLst/>
          </a:prstGeom>
          <a:noFill/>
          <a:ln>
            <a:noFill/>
          </a:ln>
        </p:spPr>
        <p:txBody>
          <a:bodyPr spcFirstLastPara="1" wrap="square" lIns="91425" tIns="45700" rIns="91425" bIns="45700" anchor="t" anchorCtr="0">
            <a:noAutofit/>
          </a:bodyPr>
          <a:lstStyle/>
          <a:p>
            <a:pPr marL="431800">
              <a:spcBef>
                <a:spcPts val="0"/>
              </a:spcBef>
              <a:spcAft>
                <a:spcPts val="1200"/>
              </a:spcAft>
              <a:buClr>
                <a:srgbClr val="66CBE1"/>
              </a:buClr>
              <a:buSzPts val="2200"/>
            </a:pPr>
            <a:r>
              <a:rPr lang="en-GB" sz="2200" b="1" dirty="0" err="1">
                <a:solidFill>
                  <a:srgbClr val="AE4C90"/>
                </a:solidFill>
                <a:latin typeface="Adelle Rg" panose="02000503060000020004" pitchFamily="50" charset="0"/>
              </a:rPr>
              <a:t>Campagnes</a:t>
            </a:r>
            <a:r>
              <a:rPr lang="en-GB" sz="2200" b="1" dirty="0">
                <a:solidFill>
                  <a:srgbClr val="AE4C90"/>
                </a:solidFill>
                <a:latin typeface="Adelle Rg" panose="02000503060000020004" pitchFamily="50" charset="0"/>
              </a:rPr>
              <a:t> </a:t>
            </a:r>
            <a:r>
              <a:rPr lang="en-GB" sz="2200" b="1" dirty="0" err="1">
                <a:solidFill>
                  <a:srgbClr val="AE4C90"/>
                </a:solidFill>
                <a:latin typeface="Adelle Rg" panose="02000503060000020004" pitchFamily="50" charset="0"/>
              </a:rPr>
              <a:t>d'alphabétisation</a:t>
            </a:r>
            <a:r>
              <a:rPr lang="en-GB" sz="2200" b="1" dirty="0">
                <a:solidFill>
                  <a:srgbClr val="AE4C90"/>
                </a:solidFill>
                <a:latin typeface="Adelle Rg" panose="02000503060000020004" pitchFamily="50" charset="0"/>
              </a:rPr>
              <a:t> </a:t>
            </a:r>
            <a:r>
              <a:rPr lang="en-GB" sz="2200" b="1" dirty="0" err="1">
                <a:solidFill>
                  <a:srgbClr val="AE4C90"/>
                </a:solidFill>
                <a:latin typeface="Adelle Rg" panose="02000503060000020004" pitchFamily="50" charset="0"/>
              </a:rPr>
              <a:t>juridique</a:t>
            </a:r>
            <a:r>
              <a:rPr lang="en-GB" sz="2200" b="1" dirty="0">
                <a:solidFill>
                  <a:srgbClr val="AE4C90"/>
                </a:solidFill>
                <a:latin typeface="Adelle Rg" panose="02000503060000020004" pitchFamily="50" charset="0"/>
              </a:rPr>
              <a:t> </a:t>
            </a:r>
            <a:r>
              <a:rPr lang="en-GB" sz="2200" dirty="0">
                <a:solidFill>
                  <a:srgbClr val="304048"/>
                </a:solidFill>
                <a:latin typeface="Adelle Rg" panose="02000503060000020004" pitchFamily="50" charset="0"/>
              </a:rPr>
              <a:t>pour les filles et </a:t>
            </a:r>
            <a:r>
              <a:rPr lang="en-GB" sz="2200" dirty="0" err="1">
                <a:solidFill>
                  <a:srgbClr val="304048"/>
                </a:solidFill>
                <a:latin typeface="Adelle Rg" panose="02000503060000020004" pitchFamily="50" charset="0"/>
              </a:rPr>
              <a:t>leurs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communautés</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afin</a:t>
            </a:r>
            <a:r>
              <a:rPr lang="en-GB" sz="2200" dirty="0">
                <a:solidFill>
                  <a:srgbClr val="304048"/>
                </a:solidFill>
                <a:latin typeface="Adelle Rg" panose="02000503060000020004" pitchFamily="50" charset="0"/>
              </a:rPr>
              <a:t> de les sensibiliser à la </a:t>
            </a:r>
            <a:r>
              <a:rPr lang="en-GB" sz="2200" b="1" dirty="0" err="1">
                <a:solidFill>
                  <a:srgbClr val="304048"/>
                </a:solidFill>
                <a:latin typeface="Adelle Rg" panose="02000503060000020004" pitchFamily="50" charset="0"/>
              </a:rPr>
              <a:t>loi</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et aux </a:t>
            </a:r>
            <a:r>
              <a:rPr lang="en-GB" sz="2200" b="1" dirty="0">
                <a:solidFill>
                  <a:srgbClr val="304048"/>
                </a:solidFill>
                <a:latin typeface="Adelle Rg" panose="02000503060000020004" pitchFamily="50" charset="0"/>
              </a:rPr>
              <a:t>droits </a:t>
            </a:r>
            <a:r>
              <a:rPr lang="en-GB" sz="2200" dirty="0">
                <a:solidFill>
                  <a:srgbClr val="304048"/>
                </a:solidFill>
                <a:latin typeface="Adelle Rg" panose="02000503060000020004" pitchFamily="50" charset="0"/>
              </a:rPr>
              <a:t>et protections </a:t>
            </a:r>
            <a:r>
              <a:rPr lang="en-GB" sz="2200" dirty="0" err="1">
                <a:solidFill>
                  <a:srgbClr val="304048"/>
                </a:solidFill>
                <a:latin typeface="Adelle Rg" panose="02000503060000020004" pitchFamily="50" charset="0"/>
              </a:rPr>
              <a:t>qu'elle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offre</a:t>
            </a:r>
            <a:r>
              <a:rPr lang="en-GB" sz="2200" dirty="0">
                <a:solidFill>
                  <a:srgbClr val="304048"/>
                </a:solidFill>
                <a:latin typeface="Adelle Rg" panose="02000503060000020004" pitchFamily="50" charset="0"/>
              </a:rPr>
              <a:t> aux filles.</a:t>
            </a:r>
            <a:endParaRPr sz="2200" dirty="0">
              <a:solidFill>
                <a:srgbClr val="304048"/>
              </a:solidFill>
              <a:latin typeface="Adelle Rg" panose="02000503060000020004" pitchFamily="50" charset="0"/>
            </a:endParaRPr>
          </a:p>
          <a:p>
            <a:pPr indent="-368300">
              <a:spcBef>
                <a:spcPts val="0"/>
              </a:spcBef>
              <a:spcAft>
                <a:spcPts val="1200"/>
              </a:spcAft>
              <a:buClr>
                <a:srgbClr val="66CBE1"/>
              </a:buClr>
              <a:buSzPts val="2200"/>
              <a:buFont typeface="Arial" panose="020B0604020202020204" pitchFamily="34" charset="0"/>
              <a:buChar char="•"/>
            </a:pPr>
            <a:r>
              <a:rPr lang="en-GB" sz="2200" b="1" dirty="0" err="1">
                <a:solidFill>
                  <a:srgbClr val="AE4C90"/>
                </a:solidFill>
                <a:latin typeface="Adelle Rg" panose="02000503060000020004" pitchFamily="50" charset="0"/>
              </a:rPr>
              <a:t>Travailler</a:t>
            </a:r>
            <a:r>
              <a:rPr lang="en-GB" sz="2200" b="1" dirty="0">
                <a:solidFill>
                  <a:srgbClr val="AE4C90"/>
                </a:solidFill>
                <a:latin typeface="Adelle Rg" panose="02000503060000020004" pitchFamily="50" charset="0"/>
              </a:rPr>
              <a:t> avec les filles </a:t>
            </a:r>
            <a:r>
              <a:rPr lang="en-GB" sz="2200" dirty="0">
                <a:solidFill>
                  <a:srgbClr val="304048"/>
                </a:solidFill>
                <a:latin typeface="Adelle Rg" panose="02000503060000020004" pitchFamily="50" charset="0"/>
              </a:rPr>
              <a:t>pour </a:t>
            </a:r>
            <a:r>
              <a:rPr lang="en-GB" sz="2200" dirty="0" err="1">
                <a:solidFill>
                  <a:srgbClr val="304048"/>
                </a:solidFill>
                <a:latin typeface="Adelle Rg" panose="02000503060000020004" pitchFamily="50" charset="0"/>
              </a:rPr>
              <a:t>comprendre</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leurs</a:t>
            </a:r>
            <a:r>
              <a:rPr lang="en-GB" sz="2200"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besoins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et </a:t>
            </a:r>
            <a:r>
              <a:rPr lang="en-GB" sz="2200" b="1" dirty="0" err="1">
                <a:solidFill>
                  <a:srgbClr val="AE4C90"/>
                </a:solidFill>
                <a:latin typeface="Adelle Rg" panose="02000503060000020004" pitchFamily="50" charset="0"/>
              </a:rPr>
              <a:t>plaider</a:t>
            </a:r>
            <a:r>
              <a:rPr lang="en-GB" sz="2200" b="1" dirty="0">
                <a:solidFill>
                  <a:srgbClr val="AE4C90"/>
                </a:solidFill>
                <a:latin typeface="Adelle Rg" panose="02000503060000020004" pitchFamily="50" charset="0"/>
              </a:rPr>
              <a:t> </a:t>
            </a:r>
            <a:r>
              <a:rPr lang="en-GB" sz="2200" dirty="0">
                <a:solidFill>
                  <a:srgbClr val="304048"/>
                </a:solidFill>
                <a:latin typeface="Adelle Rg" panose="02000503060000020004" pitchFamily="50" charset="0"/>
              </a:rPr>
              <a:t>avec </a:t>
            </a:r>
            <a:r>
              <a:rPr lang="en-GB" sz="2200" dirty="0" err="1">
                <a:solidFill>
                  <a:srgbClr val="304048"/>
                </a:solidFill>
                <a:latin typeface="Adelle Rg" panose="02000503060000020004" pitchFamily="50" charset="0"/>
              </a:rPr>
              <a:t>elles</a:t>
            </a:r>
            <a:r>
              <a:rPr lang="en-GB" sz="2200" dirty="0">
                <a:solidFill>
                  <a:srgbClr val="304048"/>
                </a:solidFill>
                <a:latin typeface="Adelle Rg" panose="02000503060000020004" pitchFamily="50" charset="0"/>
              </a:rPr>
              <a:t> en </a:t>
            </a:r>
            <a:r>
              <a:rPr lang="en-GB" sz="2200" dirty="0" err="1">
                <a:solidFill>
                  <a:srgbClr val="304048"/>
                </a:solidFill>
                <a:latin typeface="Adelle Rg" panose="02000503060000020004" pitchFamily="50" charset="0"/>
              </a:rPr>
              <a:t>faveur</a:t>
            </a:r>
            <a:r>
              <a:rPr lang="en-GB" sz="2200" dirty="0">
                <a:solidFill>
                  <a:srgbClr val="304048"/>
                </a:solidFill>
                <a:latin typeface="Adelle Rg" panose="02000503060000020004" pitchFamily="50" charset="0"/>
              </a:rPr>
              <a:t> de </a:t>
            </a:r>
            <a:r>
              <a:rPr lang="en-GB" sz="2200" b="1" dirty="0" err="1">
                <a:solidFill>
                  <a:srgbClr val="304048"/>
                </a:solidFill>
                <a:latin typeface="Adelle Rg" panose="02000503060000020004" pitchFamily="50" charset="0"/>
              </a:rPr>
              <a:t>changements</a:t>
            </a:r>
            <a:r>
              <a:rPr lang="en-GB" sz="2200" b="1" dirty="0">
                <a:solidFill>
                  <a:srgbClr val="304048"/>
                </a:solidFill>
                <a:latin typeface="Adelle Rg" panose="02000503060000020004" pitchFamily="50" charset="0"/>
              </a:rPr>
              <a:t> </a:t>
            </a:r>
            <a:r>
              <a:rPr lang="en-GB" sz="2200" dirty="0">
                <a:solidFill>
                  <a:srgbClr val="304048"/>
                </a:solidFill>
                <a:latin typeface="Adelle Rg" panose="02000503060000020004" pitchFamily="50" charset="0"/>
              </a:rPr>
              <a:t>pour y </a:t>
            </a:r>
            <a:r>
              <a:rPr lang="en-GB" sz="2200" dirty="0" err="1">
                <a:solidFill>
                  <a:srgbClr val="304048"/>
                </a:solidFill>
                <a:latin typeface="Adelle Rg" panose="02000503060000020004" pitchFamily="50" charset="0"/>
              </a:rPr>
              <a:t>répondre</a:t>
            </a:r>
            <a:r>
              <a:rPr lang="en-GB" sz="2200" dirty="0">
                <a:solidFill>
                  <a:srgbClr val="304048"/>
                </a:solidFill>
                <a:latin typeface="Adelle Rg" panose="02000503060000020004" pitchFamily="50" charset="0"/>
              </a:rPr>
              <a:t>. </a:t>
            </a:r>
            <a:endParaRPr sz="2200" dirty="0">
              <a:solidFill>
                <a:srgbClr val="304048"/>
              </a:solidFill>
              <a:latin typeface="Adelle Rg" panose="02000503060000020004" pitchFamily="50" charset="0"/>
            </a:endParaRPr>
          </a:p>
          <a:p>
            <a:pPr indent="-368300">
              <a:spcBef>
                <a:spcPts val="0"/>
              </a:spcBef>
              <a:spcAft>
                <a:spcPts val="1200"/>
              </a:spcAft>
              <a:buClr>
                <a:srgbClr val="66CBE1"/>
              </a:buClr>
              <a:buSzPts val="2200"/>
              <a:buFont typeface="Arial" panose="020B0604020202020204" pitchFamily="34" charset="0"/>
              <a:buChar char="•"/>
            </a:pPr>
            <a:r>
              <a:rPr lang="en-GB" sz="2200" dirty="0" err="1">
                <a:solidFill>
                  <a:srgbClr val="304048"/>
                </a:solidFill>
                <a:latin typeface="Adelle Rg" panose="02000503060000020004" pitchFamily="50" charset="0"/>
              </a:rPr>
              <a:t>Veiller</a:t>
            </a:r>
            <a:r>
              <a:rPr lang="en-GB" sz="2200" dirty="0">
                <a:solidFill>
                  <a:srgbClr val="304048"/>
                </a:solidFill>
                <a:latin typeface="Adelle Rg" panose="02000503060000020004" pitchFamily="50" charset="0"/>
              </a:rPr>
              <a:t> à </a:t>
            </a:r>
            <a:r>
              <a:rPr lang="en-GB" sz="2200" dirty="0" err="1">
                <a:solidFill>
                  <a:srgbClr val="304048"/>
                </a:solidFill>
                <a:latin typeface="Adelle Rg" panose="02000503060000020004" pitchFamily="50" charset="0"/>
              </a:rPr>
              <a:t>ce</a:t>
            </a:r>
            <a:r>
              <a:rPr lang="en-GB" sz="2200" dirty="0">
                <a:solidFill>
                  <a:srgbClr val="304048"/>
                </a:solidFill>
                <a:latin typeface="Adelle Rg" panose="02000503060000020004" pitchFamily="50" charset="0"/>
              </a:rPr>
              <a:t> que les filles qui </a:t>
            </a:r>
            <a:r>
              <a:rPr lang="en-GB" sz="2200" dirty="0" err="1">
                <a:solidFill>
                  <a:srgbClr val="304048"/>
                </a:solidFill>
                <a:latin typeface="Adelle Rg" panose="02000503060000020004" pitchFamily="50" charset="0"/>
              </a:rPr>
              <a:t>ont</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été</a:t>
            </a:r>
            <a:r>
              <a:rPr lang="en-GB" sz="2200" dirty="0">
                <a:solidFill>
                  <a:srgbClr val="304048"/>
                </a:solidFill>
                <a:latin typeface="Adelle Rg" panose="02000503060000020004" pitchFamily="50" charset="0"/>
              </a:rPr>
              <a:t> </a:t>
            </a:r>
            <a:r>
              <a:rPr lang="en-GB" sz="2200" b="1" dirty="0" err="1">
                <a:solidFill>
                  <a:srgbClr val="304048"/>
                </a:solidFill>
                <a:latin typeface="Adelle Rg" panose="02000503060000020004" pitchFamily="50" charset="0"/>
              </a:rPr>
              <a:t>forcées</a:t>
            </a:r>
            <a:r>
              <a:rPr lang="en-GB" sz="2200" b="1" dirty="0">
                <a:solidFill>
                  <a:srgbClr val="304048"/>
                </a:solidFill>
                <a:latin typeface="Adelle Rg" panose="02000503060000020004" pitchFamily="50" charset="0"/>
              </a:rPr>
              <a:t> à se </a:t>
            </a:r>
            <a:r>
              <a:rPr lang="en-GB" sz="2200" b="1" dirty="0" err="1">
                <a:solidFill>
                  <a:srgbClr val="304048"/>
                </a:solidFill>
                <a:latin typeface="Adelle Rg" panose="02000503060000020004" pitchFamily="50" charset="0"/>
              </a:rPr>
              <a:t>marier</a:t>
            </a:r>
            <a:r>
              <a:rPr lang="en-GB" sz="2200" b="1"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aient</a:t>
            </a:r>
            <a:r>
              <a:rPr lang="en-GB" sz="2200" dirty="0">
                <a:solidFill>
                  <a:srgbClr val="304048"/>
                </a:solidFill>
                <a:latin typeface="Adelle Rg" panose="02000503060000020004" pitchFamily="50" charset="0"/>
              </a:rPr>
              <a:t> </a:t>
            </a:r>
            <a:r>
              <a:rPr lang="en-GB" sz="2200" dirty="0" err="1">
                <a:solidFill>
                  <a:srgbClr val="304048"/>
                </a:solidFill>
                <a:latin typeface="Adelle Rg" panose="02000503060000020004" pitchFamily="50" charset="0"/>
              </a:rPr>
              <a:t>accès</a:t>
            </a:r>
            <a:r>
              <a:rPr lang="en-GB" sz="2200" dirty="0">
                <a:solidFill>
                  <a:srgbClr val="304048"/>
                </a:solidFill>
                <a:latin typeface="Adelle Rg" panose="02000503060000020004" pitchFamily="50" charset="0"/>
              </a:rPr>
              <a:t> à des </a:t>
            </a:r>
            <a:r>
              <a:rPr lang="en-GB" sz="2200" b="1" dirty="0">
                <a:solidFill>
                  <a:srgbClr val="AE4C90"/>
                </a:solidFill>
                <a:latin typeface="Adelle Rg" panose="02000503060000020004" pitchFamily="50" charset="0"/>
              </a:rPr>
              <a:t>services de </a:t>
            </a:r>
            <a:r>
              <a:rPr lang="en-GB" sz="2200" b="1" dirty="0" err="1">
                <a:solidFill>
                  <a:srgbClr val="AE4C90"/>
                </a:solidFill>
                <a:latin typeface="Adelle Rg" panose="02000503060000020004" pitchFamily="50" charset="0"/>
              </a:rPr>
              <a:t>soutien</a:t>
            </a:r>
            <a:r>
              <a:rPr lang="en-GB" sz="2200" b="1" dirty="0">
                <a:solidFill>
                  <a:srgbClr val="AE4C90"/>
                </a:solidFill>
                <a:latin typeface="Adelle Rg" panose="02000503060000020004" pitchFamily="50" charset="0"/>
              </a:rPr>
              <a:t> et à </a:t>
            </a:r>
            <a:r>
              <a:rPr lang="en-GB" sz="2200" b="1" dirty="0" err="1">
                <a:solidFill>
                  <a:srgbClr val="AE4C90"/>
                </a:solidFill>
                <a:latin typeface="Adelle Rg" panose="02000503060000020004" pitchFamily="50" charset="0"/>
              </a:rPr>
              <a:t>une</a:t>
            </a:r>
            <a:r>
              <a:rPr lang="en-GB" sz="2200" b="1" dirty="0">
                <a:solidFill>
                  <a:srgbClr val="AE4C90"/>
                </a:solidFill>
                <a:latin typeface="Adelle Rg" panose="02000503060000020004" pitchFamily="50" charset="0"/>
              </a:rPr>
              <a:t> aide </a:t>
            </a:r>
            <a:r>
              <a:rPr lang="en-GB" sz="2200" b="1" dirty="0" err="1">
                <a:solidFill>
                  <a:srgbClr val="AE4C90"/>
                </a:solidFill>
                <a:latin typeface="Adelle Rg" panose="02000503060000020004" pitchFamily="50" charset="0"/>
              </a:rPr>
              <a:t>juridique</a:t>
            </a:r>
            <a:r>
              <a:rPr lang="en-GB" sz="2200" b="1" dirty="0">
                <a:solidFill>
                  <a:srgbClr val="AE4C90"/>
                </a:solidFill>
                <a:latin typeface="Adelle Rg" panose="02000503060000020004" pitchFamily="50" charset="0"/>
              </a:rPr>
              <a:t>.</a:t>
            </a:r>
            <a:endParaRPr sz="2200" dirty="0">
              <a:solidFill>
                <a:srgbClr val="304048"/>
              </a:solidFill>
              <a:latin typeface="Adelle Rg" panose="02000503060000020004" pitchFamily="50" charset="0"/>
            </a:endParaRPr>
          </a:p>
        </p:txBody>
      </p:sp>
      <p:sp>
        <p:nvSpPr>
          <p:cNvPr id="2" name="Oval 1">
            <a:extLst>
              <a:ext uri="{FF2B5EF4-FFF2-40B4-BE49-F238E27FC236}">
                <a16:creationId xmlns:a16="http://schemas.microsoft.com/office/drawing/2014/main" id="{644CA2DD-0C3B-9E1C-ED82-CD3C20057108}"/>
              </a:ext>
            </a:extLst>
          </p:cNvPr>
          <p:cNvSpPr/>
          <p:nvPr/>
        </p:nvSpPr>
        <p:spPr>
          <a:xfrm>
            <a:off x="399370" y="583179"/>
            <a:ext cx="793376" cy="793377"/>
          </a:xfrm>
          <a:prstGeom prst="ellipse">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Platz" panose="020B0604000000000000" pitchFamily="34" charset="0"/>
              </a:rPr>
              <a:t>3</a:t>
            </a:r>
          </a:p>
        </p:txBody>
      </p:sp>
      <p:pic>
        <p:nvPicPr>
          <p:cNvPr id="4" name="Graphic 3" descr="Scales of justice with solid fill">
            <a:extLst>
              <a:ext uri="{FF2B5EF4-FFF2-40B4-BE49-F238E27FC236}">
                <a16:creationId xmlns:a16="http://schemas.microsoft.com/office/drawing/2014/main" id="{F51C3980-8B56-774F-665C-43E16CD75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0632" y="4949814"/>
            <a:ext cx="1811368" cy="1811368"/>
          </a:xfrm>
          <a:prstGeom prst="rect">
            <a:avLst/>
          </a:prstGeom>
        </p:spPr>
      </p:pic>
      <p:sp>
        <p:nvSpPr>
          <p:cNvPr id="3" name="Google Shape;265;g2b894c7e624_0_17">
            <a:extLst>
              <a:ext uri="{FF2B5EF4-FFF2-40B4-BE49-F238E27FC236}">
                <a16:creationId xmlns:a16="http://schemas.microsoft.com/office/drawing/2014/main" id="{A8AD331B-7763-5590-27D2-190481F85A99}"/>
              </a:ext>
            </a:extLst>
          </p:cNvPr>
          <p:cNvSpPr txBox="1">
            <a:spLocks/>
          </p:cNvSpPr>
          <p:nvPr/>
        </p:nvSpPr>
        <p:spPr>
          <a:xfrm>
            <a:off x="1562115" y="1592269"/>
            <a:ext cx="4401655" cy="47229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spcBef>
                <a:spcPts val="0"/>
              </a:spcBef>
              <a:buFont typeface="Arial"/>
              <a:buNone/>
            </a:pPr>
            <a:r>
              <a:rPr lang="fr-FR" sz="2600" b="1" dirty="0">
                <a:solidFill>
                  <a:srgbClr val="304048"/>
                </a:solidFill>
                <a:latin typeface="Adelle Rg" panose="02000503060000020004" pitchFamily="50" charset="0"/>
              </a:rPr>
              <a:t>À quoi cela ressemble-t-il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627D-6FED-EB5B-F350-76B41F84662E}"/>
              </a:ext>
            </a:extLst>
          </p:cNvPr>
          <p:cNvSpPr>
            <a:spLocks noGrp="1"/>
          </p:cNvSpPr>
          <p:nvPr>
            <p:ph type="title"/>
          </p:nvPr>
        </p:nvSpPr>
        <p:spPr>
          <a:xfrm>
            <a:off x="1981200" y="153925"/>
            <a:ext cx="8229600" cy="709685"/>
          </a:xfrm>
        </p:spPr>
        <p:txBody>
          <a:bodyPr>
            <a:normAutofit fontScale="90000"/>
          </a:bodyPr>
          <a:lstStyle/>
          <a:p>
            <a:r>
              <a:rPr lang="en-US" sz="4600" dirty="0">
                <a:latin typeface="Platz" panose="020B0604000000000000" pitchFamily="34" charset="0"/>
              </a:rPr>
              <a:t>Six points à retenir</a:t>
            </a:r>
          </a:p>
        </p:txBody>
      </p:sp>
      <p:sp>
        <p:nvSpPr>
          <p:cNvPr id="3" name="Text Placeholder 2">
            <a:extLst>
              <a:ext uri="{FF2B5EF4-FFF2-40B4-BE49-F238E27FC236}">
                <a16:creationId xmlns:a16="http://schemas.microsoft.com/office/drawing/2014/main" id="{4163915C-0C5F-ABF5-B8A1-D5AFE2CC93B9}"/>
              </a:ext>
            </a:extLst>
          </p:cNvPr>
          <p:cNvSpPr>
            <a:spLocks noGrp="1"/>
          </p:cNvSpPr>
          <p:nvPr>
            <p:ph type="body" idx="1"/>
          </p:nvPr>
        </p:nvSpPr>
        <p:spPr>
          <a:xfrm>
            <a:off x="1805035" y="1056511"/>
            <a:ext cx="9528810" cy="5317066"/>
          </a:xfrm>
        </p:spPr>
        <p:txBody>
          <a:bodyPr>
            <a:noAutofit/>
          </a:bodyPr>
          <a:lstStyle/>
          <a:p>
            <a:pPr marL="114300" indent="0">
              <a:spcBef>
                <a:spcPts val="0"/>
              </a:spcBef>
              <a:spcAft>
                <a:spcPts val="2400"/>
              </a:spcAft>
              <a:buNone/>
            </a:pPr>
            <a:r>
              <a:rPr lang="en-SG" sz="2300" dirty="0">
                <a:solidFill>
                  <a:srgbClr val="000000"/>
                </a:solidFill>
                <a:latin typeface="Adelle Rg" panose="02000503060000020004" pitchFamily="50" charset="0"/>
              </a:rPr>
              <a:t>Les lois semblent avoir un </a:t>
            </a:r>
            <a:r>
              <a:rPr lang="en-SG" sz="2300" b="1" dirty="0">
                <a:solidFill>
                  <a:srgbClr val="AE4C90"/>
                </a:solidFill>
                <a:latin typeface="Adelle Rg" panose="02000503060000020004" pitchFamily="50" charset="0"/>
              </a:rPr>
              <a:t>impact </a:t>
            </a:r>
            <a:r>
              <a:rPr lang="en-SG" sz="2300" dirty="0">
                <a:solidFill>
                  <a:srgbClr val="000000"/>
                </a:solidFill>
                <a:latin typeface="Adelle Rg" panose="02000503060000020004" pitchFamily="50" charset="0"/>
              </a:rPr>
              <a:t>très </a:t>
            </a:r>
            <a:r>
              <a:rPr lang="en-SG" sz="2300" b="1" dirty="0">
                <a:solidFill>
                  <a:srgbClr val="AE4C90"/>
                </a:solidFill>
                <a:latin typeface="Adelle Rg" panose="02000503060000020004" pitchFamily="50" charset="0"/>
              </a:rPr>
              <a:t>limité </a:t>
            </a:r>
            <a:r>
              <a:rPr lang="en-SG" sz="2300" dirty="0">
                <a:solidFill>
                  <a:srgbClr val="000000"/>
                </a:solidFill>
                <a:latin typeface="Adelle Rg" panose="02000503060000020004" pitchFamily="50" charset="0"/>
              </a:rPr>
              <a:t>sur la prévalence. </a:t>
            </a:r>
          </a:p>
          <a:p>
            <a:pPr marL="114300" indent="0">
              <a:spcBef>
                <a:spcPts val="0"/>
              </a:spcBef>
              <a:spcAft>
                <a:spcPts val="2400"/>
              </a:spcAft>
              <a:buNone/>
            </a:pPr>
            <a:r>
              <a:rPr lang="en-SG" sz="2300" b="1" dirty="0">
                <a:solidFill>
                  <a:srgbClr val="000000"/>
                </a:solidFill>
                <a:latin typeface="Adelle Rg" panose="02000503060000020004" pitchFamily="50" charset="0"/>
              </a:rPr>
              <a:t>La criminalisation </a:t>
            </a:r>
            <a:r>
              <a:rPr lang="en-SG" sz="2300" dirty="0">
                <a:solidFill>
                  <a:srgbClr val="000000"/>
                </a:solidFill>
                <a:latin typeface="Adelle Rg" panose="02000503060000020004" pitchFamily="50" charset="0"/>
              </a:rPr>
              <a:t>et les approches punitives peuvent avoir des </a:t>
            </a:r>
            <a:r>
              <a:rPr lang="en-SG" sz="2300" b="1" dirty="0">
                <a:solidFill>
                  <a:srgbClr val="AE4C90"/>
                </a:solidFill>
                <a:latin typeface="Adelle Rg" panose="02000503060000020004" pitchFamily="50" charset="0"/>
              </a:rPr>
              <a:t>conséquences négatives</a:t>
            </a:r>
          </a:p>
          <a:p>
            <a:pPr marL="114300" indent="0">
              <a:spcBef>
                <a:spcPts val="0"/>
              </a:spcBef>
              <a:spcAft>
                <a:spcPts val="2400"/>
              </a:spcAft>
              <a:buNone/>
            </a:pPr>
            <a:r>
              <a:rPr lang="en-SG" sz="2300" dirty="0">
                <a:solidFill>
                  <a:srgbClr val="000000"/>
                </a:solidFill>
                <a:latin typeface="Adelle Rg" panose="02000503060000020004" pitchFamily="50" charset="0"/>
              </a:rPr>
              <a:t>Les filles confrontées au </a:t>
            </a:r>
            <a:r>
              <a:rPr lang="en-SG" sz="2300" b="1" dirty="0">
                <a:solidFill>
                  <a:srgbClr val="000000"/>
                </a:solidFill>
                <a:latin typeface="Adelle Rg" panose="02000503060000020004" pitchFamily="50" charset="0"/>
              </a:rPr>
              <a:t>mariage forcé </a:t>
            </a:r>
            <a:r>
              <a:rPr lang="en-SG" sz="2300" dirty="0">
                <a:solidFill>
                  <a:srgbClr val="000000"/>
                </a:solidFill>
                <a:latin typeface="Adelle Rg" panose="02000503060000020004" pitchFamily="50" charset="0"/>
              </a:rPr>
              <a:t>et celles </a:t>
            </a:r>
            <a:r>
              <a:rPr lang="en-SG" sz="2300" b="1" dirty="0">
                <a:solidFill>
                  <a:srgbClr val="000000"/>
                </a:solidFill>
                <a:latin typeface="Adelle Rg" panose="02000503060000020004" pitchFamily="50" charset="0"/>
              </a:rPr>
              <a:t>qui ont déjà été mariées </a:t>
            </a:r>
            <a:r>
              <a:rPr lang="en-SG" sz="2300" dirty="0">
                <a:solidFill>
                  <a:srgbClr val="000000"/>
                </a:solidFill>
                <a:latin typeface="Adelle Rg" panose="02000503060000020004" pitchFamily="50" charset="0"/>
              </a:rPr>
              <a:t>se heurtent à des obstacles dans l'</a:t>
            </a:r>
            <a:r>
              <a:rPr lang="en-SG" sz="2300" b="1" dirty="0">
                <a:solidFill>
                  <a:srgbClr val="AE4C90"/>
                </a:solidFill>
                <a:latin typeface="Adelle Rg" panose="02000503060000020004" pitchFamily="50" charset="0"/>
              </a:rPr>
              <a:t>accès à la justice</a:t>
            </a:r>
            <a:endParaRPr lang="en-SG" sz="2300" dirty="0">
              <a:solidFill>
                <a:srgbClr val="304048"/>
              </a:solidFill>
              <a:latin typeface="Adelle Rg" panose="02000503060000020004" pitchFamily="50" charset="0"/>
            </a:endParaRPr>
          </a:p>
          <a:p>
            <a:pPr marL="114300" indent="0">
              <a:spcBef>
                <a:spcPts val="0"/>
              </a:spcBef>
              <a:spcAft>
                <a:spcPts val="2400"/>
              </a:spcAft>
              <a:buNone/>
            </a:pPr>
            <a:r>
              <a:rPr lang="en-SG" sz="2300" b="1" dirty="0">
                <a:solidFill>
                  <a:srgbClr val="000000"/>
                </a:solidFill>
                <a:latin typeface="Adelle Rg" panose="02000503060000020004" pitchFamily="50" charset="0"/>
              </a:rPr>
              <a:t>L'âge du mariage </a:t>
            </a:r>
            <a:r>
              <a:rPr lang="en-SG" sz="2300" dirty="0">
                <a:solidFill>
                  <a:srgbClr val="000000"/>
                </a:solidFill>
                <a:latin typeface="Adelle Rg" panose="02000503060000020004" pitchFamily="50" charset="0"/>
              </a:rPr>
              <a:t>et l'âge du </a:t>
            </a:r>
            <a:r>
              <a:rPr lang="en-SG" sz="2300" b="1" dirty="0">
                <a:solidFill>
                  <a:srgbClr val="000000"/>
                </a:solidFill>
                <a:latin typeface="Adelle Rg" panose="02000503060000020004" pitchFamily="50" charset="0"/>
              </a:rPr>
              <a:t>consentement sexuel </a:t>
            </a:r>
            <a:r>
              <a:rPr lang="en-SG" sz="2300" b="1" dirty="0">
                <a:solidFill>
                  <a:srgbClr val="AE4C90"/>
                </a:solidFill>
                <a:latin typeface="Adelle Rg" panose="02000503060000020004" pitchFamily="50" charset="0"/>
              </a:rPr>
              <a:t>ne </a:t>
            </a:r>
            <a:r>
              <a:rPr lang="en-SG" sz="2300" dirty="0">
                <a:solidFill>
                  <a:srgbClr val="000000"/>
                </a:solidFill>
                <a:latin typeface="Adelle Rg" panose="02000503060000020004" pitchFamily="50" charset="0"/>
              </a:rPr>
              <a:t>doivent </a:t>
            </a:r>
            <a:r>
              <a:rPr lang="en-SG" sz="2300" b="1" dirty="0">
                <a:solidFill>
                  <a:srgbClr val="AE4C90"/>
                </a:solidFill>
                <a:latin typeface="Adelle Rg" panose="02000503060000020004" pitchFamily="50" charset="0"/>
              </a:rPr>
              <a:t>pas </a:t>
            </a:r>
            <a:r>
              <a:rPr lang="en-SG" sz="2300" dirty="0">
                <a:solidFill>
                  <a:srgbClr val="000000"/>
                </a:solidFill>
                <a:latin typeface="Adelle Rg" panose="02000503060000020004" pitchFamily="50" charset="0"/>
              </a:rPr>
              <a:t>être </a:t>
            </a:r>
            <a:r>
              <a:rPr lang="en-SG" sz="2300" b="1" dirty="0">
                <a:solidFill>
                  <a:srgbClr val="AE4C90"/>
                </a:solidFill>
                <a:latin typeface="Adelle Rg" panose="02000503060000020004" pitchFamily="50" charset="0"/>
              </a:rPr>
              <a:t>combinés dans la loi </a:t>
            </a:r>
            <a:endParaRPr lang="en-SG" sz="2300" dirty="0">
              <a:solidFill>
                <a:srgbClr val="304048"/>
              </a:solidFill>
              <a:latin typeface="Adelle Rg" panose="02000503060000020004" pitchFamily="50" charset="0"/>
            </a:endParaRPr>
          </a:p>
          <a:p>
            <a:pPr marL="114300" indent="0">
              <a:spcBef>
                <a:spcPts val="0"/>
              </a:spcBef>
              <a:spcAft>
                <a:spcPts val="2400"/>
              </a:spcAft>
              <a:buNone/>
            </a:pPr>
            <a:r>
              <a:rPr lang="en-SG" sz="2300" dirty="0">
                <a:solidFill>
                  <a:srgbClr val="000000"/>
                </a:solidFill>
                <a:latin typeface="Adelle Rg" panose="02000503060000020004" pitchFamily="50" charset="0"/>
              </a:rPr>
              <a:t>Le principe de l'</a:t>
            </a:r>
            <a:r>
              <a:rPr lang="en-SG" sz="2300" b="1" dirty="0">
                <a:solidFill>
                  <a:srgbClr val="AE4C90"/>
                </a:solidFill>
                <a:latin typeface="Adelle Rg" panose="02000503060000020004" pitchFamily="50" charset="0"/>
              </a:rPr>
              <a:t>évolution des capacités </a:t>
            </a:r>
            <a:r>
              <a:rPr lang="en-SG" sz="2300" dirty="0">
                <a:solidFill>
                  <a:srgbClr val="000000"/>
                </a:solidFill>
                <a:latin typeface="Adelle Rg" panose="02000503060000020004" pitchFamily="50" charset="0"/>
              </a:rPr>
              <a:t>est essentiel</a:t>
            </a:r>
          </a:p>
          <a:p>
            <a:pPr marL="114300" indent="0">
              <a:spcBef>
                <a:spcPts val="0"/>
              </a:spcBef>
              <a:spcAft>
                <a:spcPts val="2400"/>
              </a:spcAft>
              <a:buNone/>
            </a:pPr>
            <a:r>
              <a:rPr lang="en-SG" sz="2300" dirty="0">
                <a:solidFill>
                  <a:srgbClr val="000000"/>
                </a:solidFill>
                <a:latin typeface="Adelle Rg" panose="02000503060000020004" pitchFamily="50" charset="0"/>
              </a:rPr>
              <a:t>Les lois ne sont qu'un </a:t>
            </a:r>
            <a:r>
              <a:rPr lang="en-SG" sz="2300" b="1" dirty="0">
                <a:solidFill>
                  <a:srgbClr val="000000"/>
                </a:solidFill>
                <a:latin typeface="Adelle Rg" panose="02000503060000020004" pitchFamily="50" charset="0"/>
              </a:rPr>
              <a:t>élément, </a:t>
            </a:r>
            <a:r>
              <a:rPr lang="en-SG" sz="2300" dirty="0" err="1">
                <a:solidFill>
                  <a:srgbClr val="000000"/>
                </a:solidFill>
                <a:latin typeface="Adelle Rg" panose="02000503060000020004" pitchFamily="50" charset="0"/>
              </a:rPr>
              <a:t>même</a:t>
            </a:r>
            <a:r>
              <a:rPr lang="en-SG" sz="2300" dirty="0">
                <a:solidFill>
                  <a:srgbClr val="000000"/>
                </a:solidFill>
                <a:latin typeface="Adelle Rg" panose="02000503060000020004" pitchFamily="50" charset="0"/>
              </a:rPr>
              <a:t> </a:t>
            </a:r>
            <a:r>
              <a:rPr lang="en-SG" sz="2300" dirty="0" err="1">
                <a:solidFill>
                  <a:srgbClr val="000000"/>
                </a:solidFill>
                <a:latin typeface="Adelle Rg" panose="02000503060000020004" pitchFamily="50" charset="0"/>
              </a:rPr>
              <a:t>s'il</a:t>
            </a:r>
            <a:r>
              <a:rPr lang="en-SG" sz="2300" dirty="0">
                <a:solidFill>
                  <a:srgbClr val="000000"/>
                </a:solidFill>
                <a:latin typeface="Adelle Rg" panose="02000503060000020004" pitchFamily="50" charset="0"/>
              </a:rPr>
              <a:t> </a:t>
            </a:r>
            <a:r>
              <a:rPr lang="en-SG" sz="2300" dirty="0" err="1">
                <a:solidFill>
                  <a:srgbClr val="000000"/>
                </a:solidFill>
                <a:latin typeface="Adelle Rg" panose="02000503060000020004" pitchFamily="50" charset="0"/>
              </a:rPr>
              <a:t>est</a:t>
            </a:r>
            <a:r>
              <a:rPr lang="en-SG" sz="2300" dirty="0">
                <a:solidFill>
                  <a:srgbClr val="000000"/>
                </a:solidFill>
                <a:latin typeface="Adelle Rg" panose="02000503060000020004" pitchFamily="50" charset="0"/>
              </a:rPr>
              <a:t> important, des approches </a:t>
            </a:r>
            <a:r>
              <a:rPr lang="en-SG" sz="2300" b="1" dirty="0">
                <a:solidFill>
                  <a:srgbClr val="AE4C90"/>
                </a:solidFill>
                <a:latin typeface="Adelle Rg" panose="02000503060000020004" pitchFamily="50" charset="0"/>
              </a:rPr>
              <a:t>spécifiques au contexte </a:t>
            </a:r>
            <a:r>
              <a:rPr lang="en-SG" sz="2300" dirty="0">
                <a:solidFill>
                  <a:srgbClr val="000000"/>
                </a:solidFill>
                <a:latin typeface="Adelle Rg" panose="02000503060000020004" pitchFamily="50" charset="0"/>
              </a:rPr>
              <a:t>et </a:t>
            </a:r>
            <a:r>
              <a:rPr lang="en-SG" sz="2300" b="1" dirty="0">
                <a:solidFill>
                  <a:srgbClr val="AE4C90"/>
                </a:solidFill>
                <a:latin typeface="Adelle Rg" panose="02000503060000020004" pitchFamily="50" charset="0"/>
              </a:rPr>
              <a:t>transformatrices en matière de </a:t>
            </a:r>
            <a:r>
              <a:rPr lang="en-SG" sz="2300" dirty="0">
                <a:solidFill>
                  <a:srgbClr val="304048"/>
                </a:solidFill>
                <a:latin typeface="Adelle Rg" panose="02000503060000020004" pitchFamily="50" charset="0"/>
              </a:rPr>
              <a:t>droits des filles.</a:t>
            </a:r>
          </a:p>
        </p:txBody>
      </p:sp>
      <p:sp>
        <p:nvSpPr>
          <p:cNvPr id="4" name="Oval 3">
            <a:extLst>
              <a:ext uri="{FF2B5EF4-FFF2-40B4-BE49-F238E27FC236}">
                <a16:creationId xmlns:a16="http://schemas.microsoft.com/office/drawing/2014/main" id="{F1DD05A0-D41C-7E7E-3124-138A80B8B466}"/>
              </a:ext>
            </a:extLst>
          </p:cNvPr>
          <p:cNvSpPr/>
          <p:nvPr/>
        </p:nvSpPr>
        <p:spPr>
          <a:xfrm>
            <a:off x="1258625" y="1047983"/>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Adelle Rg" panose="02000503060000020004" pitchFamily="50" charset="0"/>
              </a:rPr>
              <a:t>1</a:t>
            </a:r>
          </a:p>
        </p:txBody>
      </p:sp>
      <p:sp>
        <p:nvSpPr>
          <p:cNvPr id="5" name="Oval 4">
            <a:extLst>
              <a:ext uri="{FF2B5EF4-FFF2-40B4-BE49-F238E27FC236}">
                <a16:creationId xmlns:a16="http://schemas.microsoft.com/office/drawing/2014/main" id="{6D47C084-1DE8-0A39-182B-C36B81346EB2}"/>
              </a:ext>
            </a:extLst>
          </p:cNvPr>
          <p:cNvSpPr/>
          <p:nvPr/>
        </p:nvSpPr>
        <p:spPr>
          <a:xfrm>
            <a:off x="1258625" y="1832647"/>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Adelle Rg" panose="02000503060000020004" pitchFamily="50" charset="0"/>
              </a:rPr>
              <a:t>2</a:t>
            </a:r>
          </a:p>
        </p:txBody>
      </p:sp>
      <p:sp>
        <p:nvSpPr>
          <p:cNvPr id="6" name="Oval 5">
            <a:extLst>
              <a:ext uri="{FF2B5EF4-FFF2-40B4-BE49-F238E27FC236}">
                <a16:creationId xmlns:a16="http://schemas.microsoft.com/office/drawing/2014/main" id="{A17F635B-0573-AE45-E7FE-AF0B3ADEF401}"/>
              </a:ext>
            </a:extLst>
          </p:cNvPr>
          <p:cNvSpPr/>
          <p:nvPr/>
        </p:nvSpPr>
        <p:spPr>
          <a:xfrm>
            <a:off x="1258625" y="2710789"/>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Adelle Rg" panose="02000503060000020004" pitchFamily="50" charset="0"/>
              </a:rPr>
              <a:t>3</a:t>
            </a:r>
          </a:p>
        </p:txBody>
      </p:sp>
      <p:sp>
        <p:nvSpPr>
          <p:cNvPr id="7" name="Oval 6">
            <a:extLst>
              <a:ext uri="{FF2B5EF4-FFF2-40B4-BE49-F238E27FC236}">
                <a16:creationId xmlns:a16="http://schemas.microsoft.com/office/drawing/2014/main" id="{27EF2817-528C-4B0E-7BB4-90B09D92DBA6}"/>
              </a:ext>
            </a:extLst>
          </p:cNvPr>
          <p:cNvSpPr/>
          <p:nvPr/>
        </p:nvSpPr>
        <p:spPr>
          <a:xfrm>
            <a:off x="1258625" y="3715044"/>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Adelle Rg" panose="02000503060000020004" pitchFamily="50" charset="0"/>
              </a:rPr>
              <a:t>4</a:t>
            </a:r>
          </a:p>
        </p:txBody>
      </p:sp>
      <p:sp>
        <p:nvSpPr>
          <p:cNvPr id="8" name="Oval 7">
            <a:extLst>
              <a:ext uri="{FF2B5EF4-FFF2-40B4-BE49-F238E27FC236}">
                <a16:creationId xmlns:a16="http://schemas.microsoft.com/office/drawing/2014/main" id="{288AEEEA-FC15-BCD4-E4A4-A83C8B391C5C}"/>
              </a:ext>
            </a:extLst>
          </p:cNvPr>
          <p:cNvSpPr/>
          <p:nvPr/>
        </p:nvSpPr>
        <p:spPr>
          <a:xfrm>
            <a:off x="1258625" y="4565786"/>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Adelle Rg" panose="02000503060000020004" pitchFamily="50" charset="0"/>
              </a:rPr>
              <a:t>5</a:t>
            </a:r>
          </a:p>
        </p:txBody>
      </p:sp>
      <p:sp>
        <p:nvSpPr>
          <p:cNvPr id="9" name="Oval 8">
            <a:extLst>
              <a:ext uri="{FF2B5EF4-FFF2-40B4-BE49-F238E27FC236}">
                <a16:creationId xmlns:a16="http://schemas.microsoft.com/office/drawing/2014/main" id="{A0E77917-224B-9612-624C-FAB99C09828C}"/>
              </a:ext>
            </a:extLst>
          </p:cNvPr>
          <p:cNvSpPr/>
          <p:nvPr/>
        </p:nvSpPr>
        <p:spPr>
          <a:xfrm>
            <a:off x="1258625" y="5327529"/>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latin typeface="Adelle Rg" panose="02000503060000020004" pitchFamily="50" charset="0"/>
              </a:rPr>
              <a:t>6</a:t>
            </a:r>
          </a:p>
        </p:txBody>
      </p:sp>
    </p:spTree>
    <p:extLst>
      <p:ext uri="{BB962C8B-B14F-4D97-AF65-F5344CB8AC3E}">
        <p14:creationId xmlns:p14="http://schemas.microsoft.com/office/powerpoint/2010/main" val="1735418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64;g2b894c7e624_0_17">
            <a:extLst>
              <a:ext uri="{FF2B5EF4-FFF2-40B4-BE49-F238E27FC236}">
                <a16:creationId xmlns:a16="http://schemas.microsoft.com/office/drawing/2014/main" id="{E7F55C8D-20CB-CD58-476A-2155A4C8AD16}"/>
              </a:ext>
            </a:extLst>
          </p:cNvPr>
          <p:cNvSpPr txBox="1">
            <a:spLocks noGrp="1"/>
          </p:cNvSpPr>
          <p:nvPr>
            <p:ph type="title"/>
          </p:nvPr>
        </p:nvSpPr>
        <p:spPr>
          <a:xfrm>
            <a:off x="757234" y="4873146"/>
            <a:ext cx="4391024" cy="757168"/>
          </a:xfrm>
          <a:prstGeom prst="rect">
            <a:avLst/>
          </a:prstGeom>
        </p:spPr>
        <p:txBody>
          <a:bodyPr spcFirstLastPara="1" lIns="91425" tIns="45700" rIns="91425" bIns="45700" anchor="t" anchorCtr="0">
            <a:noAutofit/>
          </a:bodyPr>
          <a:lstStyle/>
          <a:p>
            <a:r>
              <a:rPr lang="en-GB" sz="5000" b="1" dirty="0" err="1">
                <a:solidFill>
                  <a:schemeClr val="bg1"/>
                </a:solidFill>
                <a:latin typeface="Platz" panose="020B0604000000000000" pitchFamily="34" charset="0"/>
              </a:rPr>
              <a:t>N'oubliez</a:t>
            </a:r>
            <a:r>
              <a:rPr lang="en-GB" sz="5000" b="1" dirty="0">
                <a:solidFill>
                  <a:schemeClr val="bg1"/>
                </a:solidFill>
                <a:latin typeface="Platz" panose="020B0604000000000000" pitchFamily="34" charset="0"/>
              </a:rPr>
              <a:t> pas...</a:t>
            </a:r>
          </a:p>
        </p:txBody>
      </p:sp>
      <p:pic>
        <p:nvPicPr>
          <p:cNvPr id="5" name="Picture 4">
            <a:extLst>
              <a:ext uri="{FF2B5EF4-FFF2-40B4-BE49-F238E27FC236}">
                <a16:creationId xmlns:a16="http://schemas.microsoft.com/office/drawing/2014/main" id="{1DF5A7CA-D324-B96C-7788-D8D7FD5AEBCE}"/>
              </a:ext>
            </a:extLst>
          </p:cNvPr>
          <p:cNvPicPr>
            <a:picLocks noChangeAspect="1"/>
          </p:cNvPicPr>
          <p:nvPr/>
        </p:nvPicPr>
        <p:blipFill rotWithShape="1">
          <a:blip r:embed="rId2"/>
          <a:srcRect r="4" b="6585"/>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6" name="Picture 5">
            <a:extLst>
              <a:ext uri="{FF2B5EF4-FFF2-40B4-BE49-F238E27FC236}">
                <a16:creationId xmlns:a16="http://schemas.microsoft.com/office/drawing/2014/main" id="{8F11801A-8C51-33E0-0538-4ECD3AE33970}"/>
              </a:ext>
            </a:extLst>
          </p:cNvPr>
          <p:cNvPicPr>
            <a:picLocks noChangeAspect="1"/>
          </p:cNvPicPr>
          <p:nvPr/>
        </p:nvPicPr>
        <p:blipFill rotWithShape="1">
          <a:blip r:embed="rId3"/>
          <a:srcRect r="1" b="13589"/>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7" name="Picture 6">
            <a:extLst>
              <a:ext uri="{FF2B5EF4-FFF2-40B4-BE49-F238E27FC236}">
                <a16:creationId xmlns:a16="http://schemas.microsoft.com/office/drawing/2014/main" id="{BC7F5B1A-8EEE-D440-B97E-9C8D6C3A617A}"/>
              </a:ext>
            </a:extLst>
          </p:cNvPr>
          <p:cNvPicPr>
            <a:picLocks noChangeAspect="1"/>
          </p:cNvPicPr>
          <p:nvPr/>
        </p:nvPicPr>
        <p:blipFill rotWithShape="1">
          <a:blip r:embed="rId4"/>
          <a:srcRect l="27533" r="17464" b="1"/>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8" name="Picture 7">
            <a:extLst>
              <a:ext uri="{FF2B5EF4-FFF2-40B4-BE49-F238E27FC236}">
                <a16:creationId xmlns:a16="http://schemas.microsoft.com/office/drawing/2014/main" id="{E3F2B0B9-9DF6-A747-897B-71528B37BC16}"/>
              </a:ext>
            </a:extLst>
          </p:cNvPr>
          <p:cNvPicPr>
            <a:picLocks noChangeAspect="1"/>
          </p:cNvPicPr>
          <p:nvPr/>
        </p:nvPicPr>
        <p:blipFill rotWithShape="1">
          <a:blip r:embed="rId5"/>
          <a:srcRect t="572" r="1" b="1"/>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16" name="Group 15">
            <a:extLst>
              <a:ext uri="{FF2B5EF4-FFF2-40B4-BE49-F238E27FC236}">
                <a16:creationId xmlns:a16="http://schemas.microsoft.com/office/drawing/2014/main" id="{31655B4F-4050-4B1F-82A8-180E74CF9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2EA4C97B-84C4-4658-A6D6-600CB62B4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4FE591E-19B9-480D-9B26-EB96D70C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Google Shape;265;g2b894c7e624_0_17">
            <a:extLst>
              <a:ext uri="{FF2B5EF4-FFF2-40B4-BE49-F238E27FC236}">
                <a16:creationId xmlns:a16="http://schemas.microsoft.com/office/drawing/2014/main" id="{60D5D18C-9B20-498C-ED35-ACB94A5285C8}"/>
              </a:ext>
            </a:extLst>
          </p:cNvPr>
          <p:cNvSpPr txBox="1">
            <a:spLocks noGrp="1"/>
          </p:cNvSpPr>
          <p:nvPr>
            <p:ph type="body" idx="1"/>
          </p:nvPr>
        </p:nvSpPr>
        <p:spPr>
          <a:xfrm>
            <a:off x="5580798" y="4672427"/>
            <a:ext cx="6178662" cy="1605096"/>
          </a:xfrm>
          <a:prstGeom prst="rect">
            <a:avLst/>
          </a:prstGeom>
        </p:spPr>
        <p:txBody>
          <a:bodyPr spcFirstLastPara="1" lIns="91425" tIns="45700" rIns="91425" bIns="45700" anchorCtr="0">
            <a:noAutofit/>
          </a:bodyPr>
          <a:lstStyle/>
          <a:p>
            <a:pPr marL="0" indent="0">
              <a:lnSpc>
                <a:spcPct val="90000"/>
              </a:lnSpc>
              <a:spcBef>
                <a:spcPts val="0"/>
              </a:spcBef>
              <a:spcAft>
                <a:spcPts val="600"/>
              </a:spcAft>
              <a:buNone/>
            </a:pPr>
            <a:r>
              <a:rPr lang="en-GB" sz="2000" dirty="0" err="1">
                <a:solidFill>
                  <a:schemeClr val="bg1">
                    <a:alpha val="80000"/>
                  </a:schemeClr>
                </a:solidFill>
                <a:latin typeface="Adelle Rg" panose="02000503060000020004" pitchFamily="50" charset="0"/>
              </a:rPr>
              <a:t>Consultez</a:t>
            </a:r>
            <a:r>
              <a:rPr lang="en-GB" sz="2000" dirty="0">
                <a:solidFill>
                  <a:schemeClr val="bg1">
                    <a:alpha val="80000"/>
                  </a:schemeClr>
                </a:solidFill>
                <a:latin typeface="Adelle Rg" panose="02000503060000020004" pitchFamily="50" charset="0"/>
              </a:rPr>
              <a:t> le rapport </a:t>
            </a:r>
            <a:r>
              <a:rPr lang="en-GB" sz="2000" dirty="0" err="1">
                <a:solidFill>
                  <a:schemeClr val="bg1">
                    <a:alpha val="80000"/>
                  </a:schemeClr>
                </a:solidFill>
                <a:latin typeface="Adelle Rg" panose="02000503060000020004" pitchFamily="50" charset="0"/>
              </a:rPr>
              <a:t>complet</a:t>
            </a:r>
            <a:r>
              <a:rPr lang="en-GB" sz="2000" dirty="0">
                <a:solidFill>
                  <a:schemeClr val="bg1">
                    <a:alpha val="80000"/>
                  </a:schemeClr>
                </a:solidFill>
                <a:latin typeface="Adelle Rg" panose="02000503060000020004" pitchFamily="50" charset="0"/>
              </a:rPr>
              <a:t> et le dossier pour </a:t>
            </a:r>
            <a:r>
              <a:rPr lang="en-GB" sz="2000" dirty="0" err="1">
                <a:solidFill>
                  <a:schemeClr val="bg1">
                    <a:alpha val="80000"/>
                  </a:schemeClr>
                </a:solidFill>
                <a:latin typeface="Adelle Rg" panose="02000503060000020004" pitchFamily="50" charset="0"/>
              </a:rPr>
              <a:t>connaître</a:t>
            </a:r>
            <a:r>
              <a:rPr lang="en-GB" sz="2000" dirty="0">
                <a:solidFill>
                  <a:schemeClr val="bg1">
                    <a:alpha val="80000"/>
                  </a:schemeClr>
                </a:solidFill>
                <a:latin typeface="Adelle Rg" panose="02000503060000020004" pitchFamily="50" charset="0"/>
              </a:rPr>
              <a:t> le cadre des droits de </a:t>
            </a:r>
            <a:r>
              <a:rPr lang="en-GB" sz="2000" dirty="0" err="1">
                <a:solidFill>
                  <a:schemeClr val="bg1">
                    <a:alpha val="80000"/>
                  </a:schemeClr>
                </a:solidFill>
                <a:latin typeface="Adelle Rg" panose="02000503060000020004" pitchFamily="50" charset="0"/>
              </a:rPr>
              <a:t>l'homme</a:t>
            </a:r>
            <a:r>
              <a:rPr lang="en-GB" sz="2000" dirty="0">
                <a:solidFill>
                  <a:schemeClr val="bg1">
                    <a:alpha val="80000"/>
                  </a:schemeClr>
                </a:solidFill>
                <a:latin typeface="Adelle Rg" panose="02000503060000020004" pitchFamily="50" charset="0"/>
              </a:rPr>
              <a:t>, les </a:t>
            </a:r>
            <a:r>
              <a:rPr lang="en-GB" sz="2000" dirty="0" err="1">
                <a:solidFill>
                  <a:schemeClr val="bg1">
                    <a:alpha val="80000"/>
                  </a:schemeClr>
                </a:solidFill>
                <a:latin typeface="Adelle Rg" panose="02000503060000020004" pitchFamily="50" charset="0"/>
              </a:rPr>
              <a:t>preuves</a:t>
            </a:r>
            <a:r>
              <a:rPr lang="en-GB" sz="2000" dirty="0">
                <a:solidFill>
                  <a:schemeClr val="bg1">
                    <a:alpha val="80000"/>
                  </a:schemeClr>
                </a:solidFill>
                <a:latin typeface="Adelle Rg" panose="02000503060000020004" pitchFamily="50" charset="0"/>
              </a:rPr>
              <a:t> </a:t>
            </a:r>
            <a:r>
              <a:rPr lang="en-GB" sz="2000" dirty="0" err="1">
                <a:solidFill>
                  <a:schemeClr val="bg1">
                    <a:alpha val="80000"/>
                  </a:schemeClr>
                </a:solidFill>
                <a:latin typeface="Adelle Rg" panose="02000503060000020004" pitchFamily="50" charset="0"/>
              </a:rPr>
              <a:t>supplémentaires</a:t>
            </a:r>
            <a:r>
              <a:rPr lang="en-GB" sz="2000" dirty="0">
                <a:solidFill>
                  <a:schemeClr val="bg1">
                    <a:alpha val="80000"/>
                  </a:schemeClr>
                </a:solidFill>
                <a:latin typeface="Adelle Rg" panose="02000503060000020004" pitchFamily="50" charset="0"/>
              </a:rPr>
              <a:t>, les études de </a:t>
            </a:r>
            <a:r>
              <a:rPr lang="en-GB" sz="2000" dirty="0" err="1">
                <a:solidFill>
                  <a:schemeClr val="bg1">
                    <a:alpha val="80000"/>
                  </a:schemeClr>
                </a:solidFill>
                <a:latin typeface="Adelle Rg" panose="02000503060000020004" pitchFamily="50" charset="0"/>
              </a:rPr>
              <a:t>cas</a:t>
            </a:r>
            <a:r>
              <a:rPr lang="en-GB" sz="2000" dirty="0">
                <a:solidFill>
                  <a:schemeClr val="bg1">
                    <a:alpha val="80000"/>
                  </a:schemeClr>
                </a:solidFill>
                <a:latin typeface="Adelle Rg" panose="02000503060000020004" pitchFamily="50" charset="0"/>
              </a:rPr>
              <a:t>, les points de </a:t>
            </a:r>
            <a:r>
              <a:rPr lang="en-GB" sz="2000" dirty="0" err="1">
                <a:solidFill>
                  <a:schemeClr val="bg1">
                    <a:alpha val="80000"/>
                  </a:schemeClr>
                </a:solidFill>
                <a:latin typeface="Adelle Rg" panose="02000503060000020004" pitchFamily="50" charset="0"/>
              </a:rPr>
              <a:t>vue</a:t>
            </a:r>
            <a:r>
              <a:rPr lang="en-GB" sz="2000" dirty="0">
                <a:solidFill>
                  <a:schemeClr val="bg1">
                    <a:alpha val="80000"/>
                  </a:schemeClr>
                </a:solidFill>
                <a:latin typeface="Adelle Rg" panose="02000503060000020004" pitchFamily="50" charset="0"/>
              </a:rPr>
              <a:t> des </a:t>
            </a:r>
            <a:r>
              <a:rPr lang="en-GB" sz="2000" dirty="0" err="1">
                <a:solidFill>
                  <a:schemeClr val="bg1">
                    <a:alpha val="80000"/>
                  </a:schemeClr>
                </a:solidFill>
                <a:latin typeface="Adelle Rg" panose="02000503060000020004" pitchFamily="50" charset="0"/>
              </a:rPr>
              <a:t>membres</a:t>
            </a:r>
            <a:r>
              <a:rPr lang="en-GB" sz="2000" dirty="0">
                <a:solidFill>
                  <a:schemeClr val="bg1">
                    <a:alpha val="80000"/>
                  </a:schemeClr>
                </a:solidFill>
                <a:latin typeface="Adelle Rg" panose="02000503060000020004" pitchFamily="50" charset="0"/>
              </a:rPr>
              <a:t> de </a:t>
            </a:r>
            <a:r>
              <a:rPr lang="en-GB" sz="2000" i="1" dirty="0">
                <a:solidFill>
                  <a:schemeClr val="bg1">
                    <a:alpha val="80000"/>
                  </a:schemeClr>
                </a:solidFill>
                <a:latin typeface="Adelle Rg" panose="02000503060000020004" pitchFamily="50" charset="0"/>
              </a:rPr>
              <a:t>Filles, Pas </a:t>
            </a:r>
            <a:r>
              <a:rPr lang="en-GB" sz="2000" i="1" dirty="0" err="1">
                <a:solidFill>
                  <a:schemeClr val="bg1">
                    <a:alpha val="80000"/>
                  </a:schemeClr>
                </a:solidFill>
                <a:latin typeface="Adelle Rg" panose="02000503060000020004" pitchFamily="50" charset="0"/>
              </a:rPr>
              <a:t>Epouses</a:t>
            </a:r>
            <a:r>
              <a:rPr lang="en-GB" sz="2000" i="1" dirty="0">
                <a:solidFill>
                  <a:schemeClr val="bg1">
                    <a:alpha val="80000"/>
                  </a:schemeClr>
                </a:solidFill>
                <a:latin typeface="Adelle Rg" panose="02000503060000020004" pitchFamily="50" charset="0"/>
              </a:rPr>
              <a:t> </a:t>
            </a:r>
            <a:r>
              <a:rPr lang="en-GB" sz="2000" dirty="0">
                <a:solidFill>
                  <a:schemeClr val="bg1">
                    <a:alpha val="80000"/>
                  </a:schemeClr>
                </a:solidFill>
                <a:latin typeface="Adelle Rg" panose="02000503060000020004" pitchFamily="50" charset="0"/>
              </a:rPr>
              <a:t>et </a:t>
            </a:r>
            <a:r>
              <a:rPr lang="en-GB" sz="2000" dirty="0" err="1">
                <a:solidFill>
                  <a:schemeClr val="bg1">
                    <a:alpha val="80000"/>
                  </a:schemeClr>
                </a:solidFill>
                <a:latin typeface="Adelle Rg" panose="02000503060000020004" pitchFamily="50" charset="0"/>
              </a:rPr>
              <a:t>ce</a:t>
            </a:r>
            <a:r>
              <a:rPr lang="en-GB" sz="2000" dirty="0">
                <a:solidFill>
                  <a:schemeClr val="bg1">
                    <a:alpha val="80000"/>
                  </a:schemeClr>
                </a:solidFill>
                <a:latin typeface="Adelle Rg" panose="02000503060000020004" pitchFamily="50" charset="0"/>
              </a:rPr>
              <a:t> que </a:t>
            </a:r>
            <a:r>
              <a:rPr lang="en-GB" sz="2000" dirty="0" err="1">
                <a:solidFill>
                  <a:schemeClr val="bg1">
                    <a:alpha val="80000"/>
                  </a:schemeClr>
                </a:solidFill>
                <a:latin typeface="Adelle Rg" panose="02000503060000020004" pitchFamily="50" charset="0"/>
              </a:rPr>
              <a:t>cela</a:t>
            </a:r>
            <a:r>
              <a:rPr lang="en-GB" sz="2000" dirty="0">
                <a:solidFill>
                  <a:schemeClr val="bg1">
                    <a:alpha val="80000"/>
                  </a:schemeClr>
                </a:solidFill>
                <a:latin typeface="Adelle Rg" panose="02000503060000020004" pitchFamily="50" charset="0"/>
              </a:rPr>
              <a:t> </a:t>
            </a:r>
            <a:r>
              <a:rPr lang="en-GB" sz="2000" dirty="0" err="1">
                <a:solidFill>
                  <a:schemeClr val="bg1">
                    <a:alpha val="80000"/>
                  </a:schemeClr>
                </a:solidFill>
                <a:latin typeface="Adelle Rg" panose="02000503060000020004" pitchFamily="50" charset="0"/>
              </a:rPr>
              <a:t>signifie</a:t>
            </a:r>
            <a:r>
              <a:rPr lang="en-GB" sz="2000" dirty="0">
                <a:solidFill>
                  <a:schemeClr val="bg1">
                    <a:alpha val="80000"/>
                  </a:schemeClr>
                </a:solidFill>
                <a:latin typeface="Adelle Rg" panose="02000503060000020004" pitchFamily="50" charset="0"/>
              </a:rPr>
              <a:t> pour </a:t>
            </a:r>
            <a:r>
              <a:rPr lang="en-GB" sz="2000" dirty="0" err="1">
                <a:solidFill>
                  <a:schemeClr val="bg1">
                    <a:alpha val="80000"/>
                  </a:schemeClr>
                </a:solidFill>
                <a:latin typeface="Adelle Rg" panose="02000503060000020004" pitchFamily="50" charset="0"/>
              </a:rPr>
              <a:t>notre</a:t>
            </a:r>
            <a:r>
              <a:rPr lang="en-GB" sz="2000" dirty="0">
                <a:solidFill>
                  <a:schemeClr val="bg1">
                    <a:alpha val="80000"/>
                  </a:schemeClr>
                </a:solidFill>
                <a:latin typeface="Adelle Rg" panose="02000503060000020004" pitchFamily="50" charset="0"/>
              </a:rPr>
              <a:t> travail !</a:t>
            </a:r>
          </a:p>
        </p:txBody>
      </p:sp>
    </p:spTree>
    <p:extLst>
      <p:ext uri="{BB962C8B-B14F-4D97-AF65-F5344CB8AC3E}">
        <p14:creationId xmlns:p14="http://schemas.microsoft.com/office/powerpoint/2010/main" val="239266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txBox="1">
            <a:spLocks noGrp="1"/>
          </p:cNvSpPr>
          <p:nvPr>
            <p:ph type="ctrTitle"/>
          </p:nvPr>
        </p:nvSpPr>
        <p:spPr>
          <a:xfrm>
            <a:off x="1981200" y="1832631"/>
            <a:ext cx="8229600" cy="2133600"/>
          </a:xfrm>
          <a:prstGeom prst="rect">
            <a:avLst/>
          </a:prstGeom>
          <a:noFill/>
          <a:ln>
            <a:noFill/>
          </a:ln>
        </p:spPr>
        <p:txBody>
          <a:bodyPr spcFirstLastPara="1" wrap="square" lIns="91425" tIns="45700" rIns="91425" bIns="45700" anchor="ctr" anchorCtr="0">
            <a:noAutofit/>
          </a:bodyPr>
          <a:lstStyle/>
          <a:p>
            <a:r>
              <a:rPr lang="en-GB" sz="8000" dirty="0">
                <a:solidFill>
                  <a:schemeClr val="lt1"/>
                </a:solidFill>
                <a:latin typeface="Platz" panose="020B0604000000000000" pitchFamily="34" charset="0"/>
              </a:rPr>
              <a:t>Merci de </a:t>
            </a:r>
            <a:r>
              <a:rPr lang="en-GB" sz="8000" dirty="0" err="1">
                <a:solidFill>
                  <a:schemeClr val="lt1"/>
                </a:solidFill>
                <a:latin typeface="Platz" panose="020B0604000000000000" pitchFamily="34" charset="0"/>
              </a:rPr>
              <a:t>votre</a:t>
            </a:r>
            <a:r>
              <a:rPr lang="en-GB" sz="8000" dirty="0">
                <a:solidFill>
                  <a:schemeClr val="lt1"/>
                </a:solidFill>
                <a:latin typeface="Platz" panose="020B0604000000000000" pitchFamily="34" charset="0"/>
              </a:rPr>
              <a:t> attention.</a:t>
            </a:r>
            <a:endParaRPr sz="8000" dirty="0">
              <a:solidFill>
                <a:schemeClr val="lt1"/>
              </a:solidFill>
              <a:latin typeface="Platz" panose="020B0604000000000000"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2209800" y="4569740"/>
            <a:ext cx="7772400" cy="1362075"/>
          </a:xfrm>
          <a:prstGeom prst="rect">
            <a:avLst/>
          </a:prstGeom>
          <a:noFill/>
          <a:ln>
            <a:noFill/>
          </a:ln>
        </p:spPr>
        <p:txBody>
          <a:bodyPr spcFirstLastPara="1" wrap="square" lIns="91425" tIns="45700" rIns="91425" bIns="45700" anchor="t" anchorCtr="0">
            <a:normAutofit/>
          </a:bodyPr>
          <a:lstStyle/>
          <a:p>
            <a:r>
              <a:rPr lang="en-GB" sz="5600" b="0" dirty="0">
                <a:latin typeface="Platz" panose="020B0604000000000000" pitchFamily="34" charset="0"/>
              </a:rPr>
              <a:t>Questions de recherche</a:t>
            </a:r>
            <a:endParaRPr sz="5600" b="0" dirty="0">
              <a:latin typeface="Platz" panose="020B060400000000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7a9fdd1bc7_0_5"/>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r>
              <a:rPr lang="en-GB" sz="5000" dirty="0">
                <a:latin typeface="Platz" panose="020B0604000000000000" pitchFamily="34" charset="0"/>
              </a:rPr>
              <a:t>Questions de recherche</a:t>
            </a:r>
            <a:endParaRPr sz="5000" dirty="0">
              <a:latin typeface="Platz" panose="020B0604000000000000" pitchFamily="34" charset="0"/>
            </a:endParaRPr>
          </a:p>
        </p:txBody>
      </p:sp>
      <p:sp>
        <p:nvSpPr>
          <p:cNvPr id="114" name="Google Shape;114;g27a9fdd1bc7_0_5"/>
          <p:cNvSpPr txBox="1">
            <a:spLocks noGrp="1"/>
          </p:cNvSpPr>
          <p:nvPr>
            <p:ph type="body" idx="1"/>
          </p:nvPr>
        </p:nvSpPr>
        <p:spPr>
          <a:xfrm>
            <a:off x="1981200" y="1600200"/>
            <a:ext cx="8229600" cy="4626429"/>
          </a:xfrm>
          <a:prstGeom prst="rect">
            <a:avLst/>
          </a:prstGeom>
          <a:noFill/>
          <a:ln>
            <a:noFill/>
          </a:ln>
        </p:spPr>
        <p:txBody>
          <a:bodyPr spcFirstLastPara="1" wrap="square" lIns="91425" tIns="45700" rIns="91425" bIns="45700" anchor="t" anchorCtr="0">
            <a:noAutofit/>
          </a:bodyPr>
          <a:lstStyle/>
          <a:p>
            <a:pPr indent="-387350">
              <a:spcBef>
                <a:spcPts val="0"/>
              </a:spcBef>
              <a:spcAft>
                <a:spcPts val="1800"/>
              </a:spcAft>
              <a:buClr>
                <a:srgbClr val="66CBE1"/>
              </a:buClr>
              <a:buSzPts val="2500"/>
              <a:buFont typeface="Arial" panose="020B0604020202020204" pitchFamily="34" charset="0"/>
              <a:buChar char="•"/>
            </a:pPr>
            <a:r>
              <a:rPr lang="en-GB" sz="2500" dirty="0" err="1">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0"/>
                  </a:ext>
                </a:extLst>
              </a:rPr>
              <a:t>Quels</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0"/>
                  </a:ext>
                </a:extLst>
              </a:rPr>
              <a:t> </a:t>
            </a:r>
            <a:r>
              <a:rPr lang="en-GB" sz="2500" dirty="0" err="1">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0"/>
                  </a:ext>
                </a:extLst>
              </a:rPr>
              <a:t>sont</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0"/>
                  </a:ext>
                </a:extLst>
              </a:rPr>
              <a:t> les </a:t>
            </a:r>
            <a:r>
              <a:rPr lang="en-GB" sz="2500" b="1"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0"/>
                  </a:ext>
                </a:extLst>
              </a:rPr>
              <a:t>impacts </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0"/>
                  </a:ext>
                </a:extLst>
              </a:rPr>
              <a:t>du </a:t>
            </a:r>
            <a:r>
              <a:rPr lang="en-GB" sz="2500" dirty="0" err="1">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1"/>
                  </a:ext>
                </a:extLst>
              </a:rPr>
              <a:t>mariage</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1"/>
                  </a:ext>
                </a:extLst>
              </a:rPr>
              <a:t> des enfants </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et des </a:t>
            </a:r>
            <a:r>
              <a:rPr lang="en-GB" sz="2500" dirty="0" err="1">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lois</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 sur le </a:t>
            </a:r>
            <a:r>
              <a:rPr lang="en-GB" sz="2500" dirty="0" err="1">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consentement</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 </a:t>
            </a:r>
            <a:r>
              <a:rPr lang="en-GB" sz="2500" dirty="0" err="1">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sexuel</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2"/>
                  </a:ext>
                </a:extLst>
              </a:rPr>
              <a:t> </a:t>
            </a:r>
            <a:r>
              <a:rPr lang="en-GB" sz="2500" dirty="0">
                <a:solidFill>
                  <a:srgbClr val="304048"/>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3"/>
                  </a:ext>
                </a:extLst>
              </a:rPr>
              <a:t>sur :</a:t>
            </a:r>
          </a:p>
          <a:p>
            <a:pPr indent="-387350">
              <a:spcBef>
                <a:spcPts val="0"/>
              </a:spcBef>
              <a:spcAft>
                <a:spcPts val="1800"/>
              </a:spcAft>
              <a:buClr>
                <a:srgbClr val="66CBE1"/>
              </a:buClr>
              <a:buSzPts val="2500"/>
              <a:buFont typeface="Arial" panose="020B0604020202020204" pitchFamily="34" charset="0"/>
              <a:buChar char="•"/>
            </a:pPr>
            <a:endParaRPr lang="en-GB" sz="4000" b="1" dirty="0">
              <a:solidFill>
                <a:srgbClr val="AE4C9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8"/>
                </a:ext>
              </a:extLst>
            </a:endParaRPr>
          </a:p>
          <a:p>
            <a:pPr indent="-387350">
              <a:spcBef>
                <a:spcPts val="0"/>
              </a:spcBef>
              <a:spcAft>
                <a:spcPts val="1800"/>
              </a:spcAft>
              <a:buClr>
                <a:srgbClr val="66CBE1"/>
              </a:buClr>
              <a:buSzPts val="2500"/>
              <a:buFont typeface="Arial" panose="020B0604020202020204" pitchFamily="34" charset="0"/>
              <a:buChar char="•"/>
            </a:pPr>
            <a:endParaRPr lang="en-GB" sz="2500"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endParaRPr>
          </a:p>
          <a:p>
            <a:pPr indent="-387350">
              <a:spcBef>
                <a:spcPts val="1800"/>
              </a:spcBef>
              <a:spcAft>
                <a:spcPts val="1800"/>
              </a:spcAft>
              <a:buClr>
                <a:srgbClr val="66CBE1"/>
              </a:buClr>
              <a:buSzPts val="2500"/>
              <a:buFont typeface="Arial" panose="020B0604020202020204" pitchFamily="34" charset="0"/>
              <a:buChar char="•"/>
            </a:pPr>
            <a:r>
              <a:rPr lang="en-GB" sz="2500"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Dans quelle </a:t>
            </a:r>
            <a:r>
              <a:rPr lang="en-GB" sz="2500" dirty="0" err="1">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mesure</a:t>
            </a:r>
            <a:r>
              <a:rPr lang="en-GB" sz="2500"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 les </a:t>
            </a:r>
            <a:r>
              <a:rPr lang="en-GB" sz="2500" dirty="0" err="1">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lois</a:t>
            </a:r>
            <a:r>
              <a:rPr lang="en-GB" sz="2500"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 </a:t>
            </a:r>
            <a:r>
              <a:rPr lang="en-GB" sz="2500" b="1" dirty="0" err="1">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mettent-elles</a:t>
            </a:r>
            <a:r>
              <a:rPr lang="en-GB" sz="2500" b="1"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 </a:t>
            </a:r>
            <a:r>
              <a:rPr lang="en-GB" sz="2500" b="1" dirty="0" err="1">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l'accent</a:t>
            </a:r>
            <a:r>
              <a:rPr lang="en-GB" sz="2500" b="1"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rPr>
              <a:t> sur </a:t>
            </a:r>
            <a:r>
              <a:rPr lang="en-GB" sz="2500" dirty="0">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les </a:t>
            </a:r>
            <a:r>
              <a:rPr lang="en-GB" sz="2500" b="1" dirty="0">
                <a:solidFill>
                  <a:srgbClr val="AE4C9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droits et </a:t>
            </a:r>
            <a:r>
              <a:rPr lang="en-GB" sz="2500" b="1" dirty="0" err="1">
                <a:solidFill>
                  <a:srgbClr val="AE4C9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l’agence</a:t>
            </a:r>
            <a:r>
              <a:rPr lang="en-GB" sz="2500" b="1" dirty="0">
                <a:solidFill>
                  <a:srgbClr val="AE4C9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 des filles</a:t>
            </a:r>
            <a:r>
              <a:rPr lang="en-GB" sz="2500" dirty="0">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 dans </a:t>
            </a:r>
            <a:r>
              <a:rPr lang="en-GB" sz="2500" dirty="0" err="1">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toute</a:t>
            </a:r>
            <a:r>
              <a:rPr lang="en-GB" sz="2500" dirty="0">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 </a:t>
            </a:r>
            <a:r>
              <a:rPr lang="en-GB" sz="2500" dirty="0" err="1">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leur</a:t>
            </a:r>
            <a:r>
              <a:rPr lang="en-GB" sz="2500" dirty="0">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 </a:t>
            </a:r>
            <a:r>
              <a:rPr lang="en-GB" sz="2500" dirty="0" err="1">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diversité</a:t>
            </a:r>
            <a:r>
              <a:rPr lang="en-GB" sz="2500" dirty="0">
                <a:solidFill>
                  <a:srgbClr val="000000"/>
                </a:solidFill>
                <a:latin typeface="Adelle SB" panose="02000503000000020004" pitchFamily="50"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asvg="http://schemas.microsoft.com/office/drawing/2016/SVG/main" xmlns:a16="http://schemas.microsoft.com/office/drawing/2014/main" xmlns="" textRoundtripDataId="9"/>
                  </a:ext>
                </a:extLst>
              </a:rPr>
              <a:t> ?</a:t>
            </a:r>
            <a:endParaRPr lang="en-GB" sz="2500" dirty="0">
              <a:solidFill>
                <a:srgbClr val="000000"/>
              </a:solidFill>
              <a:latin typeface="Adelle SB" panose="02000503000000020004"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svg="http://schemas.microsoft.com/office/drawing/2016/SVG/main" xmlns:a16="http://schemas.microsoft.com/office/drawing/2014/main" xmlns="" textRoundtripDataId="9"/>
                </a:ext>
              </a:extLst>
            </a:endParaRPr>
          </a:p>
          <a:p>
            <a:pPr marL="869950" lvl="1">
              <a:spcBef>
                <a:spcPts val="0"/>
              </a:spcBef>
              <a:spcAft>
                <a:spcPts val="1800"/>
              </a:spcAft>
              <a:buClr>
                <a:srgbClr val="66CBE1"/>
              </a:buClr>
              <a:buSzPts val="2500"/>
              <a:buFont typeface="Wingdings" panose="05000000000000000000" pitchFamily="2" charset="2"/>
              <a:buChar char="Ø"/>
            </a:pPr>
            <a:r>
              <a:rPr lang="en-GB" sz="2100" i="1" dirty="0" err="1">
                <a:solidFill>
                  <a:srgbClr val="000000"/>
                </a:solidFill>
                <a:latin typeface="Adelle SB" panose="02000503000000020004" pitchFamily="50" charset="0"/>
              </a:rPr>
              <a:t>Quels</a:t>
            </a:r>
            <a:r>
              <a:rPr lang="en-GB" sz="2100" i="1" dirty="0">
                <a:solidFill>
                  <a:srgbClr val="000000"/>
                </a:solidFill>
                <a:latin typeface="Adelle SB" panose="02000503000000020004" pitchFamily="50" charset="0"/>
              </a:rPr>
              <a:t> </a:t>
            </a:r>
            <a:r>
              <a:rPr lang="en-GB" sz="2100" i="1" dirty="0" err="1">
                <a:solidFill>
                  <a:srgbClr val="000000"/>
                </a:solidFill>
                <a:latin typeface="Adelle SB" panose="02000503000000020004" pitchFamily="50" charset="0"/>
              </a:rPr>
              <a:t>sont</a:t>
            </a:r>
            <a:r>
              <a:rPr lang="en-GB" sz="2100" i="1" dirty="0">
                <a:solidFill>
                  <a:srgbClr val="000000"/>
                </a:solidFill>
                <a:latin typeface="Adelle SB" panose="02000503000000020004" pitchFamily="50" charset="0"/>
              </a:rPr>
              <a:t> les obstacles à </a:t>
            </a:r>
            <a:r>
              <a:rPr lang="en-GB" sz="2100" i="1" dirty="0" err="1">
                <a:solidFill>
                  <a:srgbClr val="000000"/>
                </a:solidFill>
                <a:latin typeface="Adelle SB" panose="02000503000000020004" pitchFamily="50" charset="0"/>
              </a:rPr>
              <a:t>cela</a:t>
            </a:r>
            <a:r>
              <a:rPr lang="en-GB" sz="2100" i="1" dirty="0">
                <a:solidFill>
                  <a:srgbClr val="000000"/>
                </a:solidFill>
                <a:latin typeface="Adelle SB" panose="02000503000000020004" pitchFamily="50" charset="0"/>
              </a:rPr>
              <a:t> ?</a:t>
            </a:r>
          </a:p>
        </p:txBody>
      </p:sp>
      <p:sp>
        <p:nvSpPr>
          <p:cNvPr id="2" name="Rectangle 1">
            <a:extLst>
              <a:ext uri="{FF2B5EF4-FFF2-40B4-BE49-F238E27FC236}">
                <a16:creationId xmlns:a16="http://schemas.microsoft.com/office/drawing/2014/main" id="{F18DE3DB-A85D-0866-2551-87C5ABE72D68}"/>
              </a:ext>
            </a:extLst>
          </p:cNvPr>
          <p:cNvSpPr/>
          <p:nvPr/>
        </p:nvSpPr>
        <p:spPr>
          <a:xfrm>
            <a:off x="3483428" y="2641601"/>
            <a:ext cx="2119086" cy="1045029"/>
          </a:xfrm>
          <a:prstGeom prst="rect">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delle SB" panose="02000503000000020004" pitchFamily="50" charset="0"/>
              </a:rPr>
              <a:t>La </a:t>
            </a:r>
            <a:r>
              <a:rPr lang="en-GB" sz="2000" b="1" dirty="0" err="1">
                <a:latin typeface="Adelle SB" panose="02000503000000020004" pitchFamily="50" charset="0"/>
              </a:rPr>
              <a:t>prévalence</a:t>
            </a:r>
            <a:r>
              <a:rPr lang="en-GB" sz="2000" b="1" dirty="0">
                <a:latin typeface="Adelle SB" panose="02000503000000020004" pitchFamily="50" charset="0"/>
              </a:rPr>
              <a:t> du </a:t>
            </a:r>
            <a:r>
              <a:rPr lang="en-GB" sz="2000" b="1" dirty="0" err="1">
                <a:latin typeface="Adelle SB" panose="02000503000000020004" pitchFamily="50" charset="0"/>
              </a:rPr>
              <a:t>mariage</a:t>
            </a:r>
            <a:r>
              <a:rPr lang="en-GB" sz="2000" b="1" dirty="0">
                <a:latin typeface="Adelle SB" panose="02000503000000020004" pitchFamily="50" charset="0"/>
              </a:rPr>
              <a:t> </a:t>
            </a:r>
            <a:r>
              <a:rPr lang="en-GB" sz="2000" b="1" dirty="0" err="1">
                <a:latin typeface="Adelle SB" panose="02000503000000020004" pitchFamily="50" charset="0"/>
              </a:rPr>
              <a:t>d'enfants</a:t>
            </a:r>
            <a:endParaRPr lang="en-GB" sz="2000" b="1" dirty="0">
              <a:latin typeface="Adelle SB" panose="02000503000000020004" pitchFamily="50" charset="0"/>
            </a:endParaRPr>
          </a:p>
        </p:txBody>
      </p:sp>
      <p:sp>
        <p:nvSpPr>
          <p:cNvPr id="3" name="Rectangle 2">
            <a:extLst>
              <a:ext uri="{FF2B5EF4-FFF2-40B4-BE49-F238E27FC236}">
                <a16:creationId xmlns:a16="http://schemas.microsoft.com/office/drawing/2014/main" id="{185EB738-6058-B608-F441-1F190CFA237C}"/>
              </a:ext>
            </a:extLst>
          </p:cNvPr>
          <p:cNvSpPr/>
          <p:nvPr/>
        </p:nvSpPr>
        <p:spPr>
          <a:xfrm>
            <a:off x="7460343" y="2641601"/>
            <a:ext cx="2119086" cy="1045029"/>
          </a:xfrm>
          <a:prstGeom prst="rect">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delle SB" panose="02000503000000020004" pitchFamily="50" charset="0"/>
              </a:rPr>
              <a:t>Les droits et </a:t>
            </a:r>
            <a:r>
              <a:rPr lang="en-GB" sz="2000" b="1" dirty="0" err="1">
                <a:latin typeface="Adelle SB" panose="02000503000000020004" pitchFamily="50" charset="0"/>
              </a:rPr>
              <a:t>l’agence</a:t>
            </a:r>
            <a:r>
              <a:rPr lang="en-GB" sz="2000" b="1" dirty="0">
                <a:latin typeface="Adelle SB" panose="02000503000000020004" pitchFamily="50" charset="0"/>
              </a:rPr>
              <a:t> des filles</a:t>
            </a:r>
          </a:p>
        </p:txBody>
      </p:sp>
      <p:pic>
        <p:nvPicPr>
          <p:cNvPr id="7" name="Graphic 6" descr="Downward trend graph with solid fill">
            <a:extLst>
              <a:ext uri="{FF2B5EF4-FFF2-40B4-BE49-F238E27FC236}">
                <a16:creationId xmlns:a16="http://schemas.microsoft.com/office/drawing/2014/main" id="{C15361C4-B587-89A1-AE2B-DFDD51DAC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5157" y="2567214"/>
            <a:ext cx="1193800" cy="1193800"/>
          </a:xfrm>
          <a:prstGeom prst="rect">
            <a:avLst/>
          </a:prstGeom>
        </p:spPr>
      </p:pic>
      <p:pic>
        <p:nvPicPr>
          <p:cNvPr id="9" name="Graphic 8" descr="Scales of justice with solid fill">
            <a:extLst>
              <a:ext uri="{FF2B5EF4-FFF2-40B4-BE49-F238E27FC236}">
                <a16:creationId xmlns:a16="http://schemas.microsoft.com/office/drawing/2014/main" id="{D86856BC-031A-F8BA-33E9-AE8F6F6DB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8592" y="2525488"/>
            <a:ext cx="1193800" cy="1193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g27a9fdd1bc7_0_876"/>
          <p:cNvGrpSpPr/>
          <p:nvPr/>
        </p:nvGrpSpPr>
        <p:grpSpPr>
          <a:xfrm>
            <a:off x="7489809" y="3673137"/>
            <a:ext cx="4475144" cy="2120227"/>
            <a:chOff x="6940038" y="193522"/>
            <a:chExt cx="2923528" cy="6068092"/>
          </a:xfrm>
        </p:grpSpPr>
        <p:cxnSp>
          <p:nvCxnSpPr>
            <p:cNvPr id="120" name="Google Shape;120;g27a9fdd1bc7_0_876"/>
            <p:cNvCxnSpPr>
              <a:cxnSpLocks/>
            </p:cNvCxnSpPr>
            <p:nvPr/>
          </p:nvCxnSpPr>
          <p:spPr>
            <a:xfrm>
              <a:off x="6940038" y="1223977"/>
              <a:ext cx="516278" cy="0"/>
            </a:xfrm>
            <a:prstGeom prst="straightConnector1">
              <a:avLst/>
            </a:prstGeom>
            <a:noFill/>
            <a:ln w="9525" cap="flat" cmpd="sng">
              <a:solidFill>
                <a:srgbClr val="C2C2C2"/>
              </a:solidFill>
              <a:prstDash val="solid"/>
              <a:round/>
              <a:headEnd type="none" w="sm" len="sm"/>
              <a:tailEnd type="none" w="sm" len="sm"/>
            </a:ln>
          </p:spPr>
        </p:cxnSp>
        <p:sp>
          <p:nvSpPr>
            <p:cNvPr id="121" name="Google Shape;121;g27a9fdd1bc7_0_876"/>
            <p:cNvSpPr txBox="1"/>
            <p:nvPr/>
          </p:nvSpPr>
          <p:spPr>
            <a:xfrm>
              <a:off x="7812002" y="193522"/>
              <a:ext cx="2051564" cy="6068092"/>
            </a:xfrm>
            <a:prstGeom prst="rect">
              <a:avLst/>
            </a:prstGeom>
            <a:noFill/>
            <a:ln>
              <a:noFill/>
            </a:ln>
          </p:spPr>
          <p:txBody>
            <a:bodyPr spcFirstLastPara="1" wrap="square" lIns="91425" tIns="91425" rIns="91425" bIns="91425" anchor="ctr" anchorCtr="0">
              <a:noAutofit/>
            </a:bodyPr>
            <a:lstStyle/>
            <a:p>
              <a:pPr>
                <a:buSzPts val="1800"/>
              </a:pPr>
              <a:r>
                <a:rPr lang="en-GB" sz="1800" b="1" dirty="0">
                  <a:latin typeface="Adelle Rg" panose="02000503060000020004" pitchFamily="50" charset="0"/>
                </a:rPr>
                <a:t>Littérature sur le mariage des enfants</a:t>
              </a:r>
              <a:endParaRPr sz="1800" b="1" dirty="0">
                <a:latin typeface="Adelle Rg" panose="02000503060000020004" pitchFamily="50" charset="0"/>
              </a:endParaRPr>
            </a:p>
            <a:p>
              <a:pPr marL="285750" indent="-285750">
                <a:spcAft>
                  <a:spcPts val="600"/>
                </a:spcAft>
                <a:buSzPts val="1300"/>
                <a:buFont typeface="Arial" panose="020B0604020202020204" pitchFamily="34" charset="0"/>
                <a:buChar char="•"/>
              </a:pPr>
              <a:r>
                <a:rPr lang="en-GB" sz="1800" dirty="0">
                  <a:latin typeface="Adelle Rg" panose="02000503060000020004" pitchFamily="50" charset="0"/>
                </a:rPr>
                <a:t>Les interventions qui :</a:t>
              </a:r>
            </a:p>
            <a:p>
              <a:pPr marL="285750" indent="-285750">
                <a:spcAft>
                  <a:spcPts val="600"/>
                </a:spcAft>
                <a:buSzPts val="1300"/>
                <a:buFont typeface="Arial" panose="020B0604020202020204" pitchFamily="34" charset="0"/>
                <a:buChar char="•"/>
              </a:pPr>
              <a:r>
                <a:rPr lang="en-GB" sz="1800" dirty="0">
                  <a:latin typeface="Adelle Rg" panose="02000503060000020004" pitchFamily="50" charset="0"/>
                </a:rPr>
                <a:t>Réduire la prévalence </a:t>
              </a:r>
            </a:p>
            <a:p>
              <a:pPr marL="285750" indent="-285750">
                <a:spcAft>
                  <a:spcPts val="600"/>
                </a:spcAft>
                <a:buSzPts val="1300"/>
                <a:buFont typeface="Arial" panose="020B0604020202020204" pitchFamily="34" charset="0"/>
                <a:buChar char="•"/>
              </a:pPr>
              <a:r>
                <a:rPr lang="en-GB" sz="1800" dirty="0">
                  <a:latin typeface="Adelle Rg" panose="02000503060000020004" pitchFamily="50" charset="0"/>
                </a:rPr>
                <a:t>Soutenir les droits des filles</a:t>
              </a:r>
              <a:endParaRPr sz="1800" b="1" dirty="0">
                <a:latin typeface="Adelle Rg" panose="02000503060000020004" pitchFamily="50" charset="0"/>
              </a:endParaRPr>
            </a:p>
          </p:txBody>
        </p:sp>
      </p:grpSp>
      <p:grpSp>
        <p:nvGrpSpPr>
          <p:cNvPr id="124" name="Google Shape;124;g27a9fdd1bc7_0_876"/>
          <p:cNvGrpSpPr/>
          <p:nvPr/>
        </p:nvGrpSpPr>
        <p:grpSpPr>
          <a:xfrm>
            <a:off x="1426992" y="1826997"/>
            <a:ext cx="3034298" cy="2346750"/>
            <a:chOff x="-393358" y="1913650"/>
            <a:chExt cx="3431505" cy="1760106"/>
          </a:xfrm>
        </p:grpSpPr>
        <p:sp>
          <p:nvSpPr>
            <p:cNvPr id="125" name="Google Shape;125;g27a9fdd1bc7_0_876"/>
            <p:cNvSpPr txBox="1"/>
            <p:nvPr/>
          </p:nvSpPr>
          <p:spPr>
            <a:xfrm>
              <a:off x="-393358" y="1913650"/>
              <a:ext cx="2740103" cy="1760106"/>
            </a:xfrm>
            <a:prstGeom prst="rect">
              <a:avLst/>
            </a:prstGeom>
            <a:noFill/>
            <a:ln>
              <a:noFill/>
            </a:ln>
          </p:spPr>
          <p:txBody>
            <a:bodyPr spcFirstLastPara="1" wrap="square" lIns="91425" tIns="91425" rIns="91425" bIns="91425" anchor="ctr" anchorCtr="0">
              <a:noAutofit/>
            </a:bodyPr>
            <a:lstStyle/>
            <a:p>
              <a:pPr>
                <a:buSzPts val="1800"/>
              </a:pPr>
              <a:r>
                <a:rPr lang="en-GB" sz="1800" b="1" dirty="0">
                  <a:latin typeface="Adelle Rg" panose="02000503060000020004" pitchFamily="50" charset="0"/>
                </a:rPr>
                <a:t>Littérature sur la loi relative au mariage des enfants</a:t>
              </a:r>
            </a:p>
            <a:p>
              <a:pPr marL="285750" indent="-285750">
                <a:buSzPts val="1800"/>
                <a:buFont typeface="Arial" panose="020B0604020202020204" pitchFamily="34" charset="0"/>
                <a:buChar char="•"/>
              </a:pPr>
              <a:r>
                <a:rPr lang="en-GB" sz="1800" dirty="0">
                  <a:latin typeface="Adelle Rg" panose="02000503060000020004" pitchFamily="50" charset="0"/>
                </a:rPr>
                <a:t>Droit national et droit international</a:t>
              </a:r>
              <a:endParaRPr sz="1800" dirty="0">
                <a:latin typeface="Adelle Rg" panose="02000503060000020004" pitchFamily="50" charset="0"/>
              </a:endParaRPr>
            </a:p>
            <a:p>
              <a:pPr>
                <a:buSzPts val="1500"/>
              </a:pPr>
              <a:endParaRPr sz="1500" b="1" dirty="0">
                <a:latin typeface="Adelle Rg" panose="02000503060000020004" pitchFamily="50" charset="0"/>
              </a:endParaRPr>
            </a:p>
          </p:txBody>
        </p:sp>
        <p:cxnSp>
          <p:nvCxnSpPr>
            <p:cNvPr id="126" name="Google Shape;126;g27a9fdd1bc7_0_876"/>
            <p:cNvCxnSpPr>
              <a:cxnSpLocks/>
            </p:cNvCxnSpPr>
            <p:nvPr/>
          </p:nvCxnSpPr>
          <p:spPr>
            <a:xfrm flipH="1">
              <a:off x="1816769" y="3001859"/>
              <a:ext cx="1221378" cy="0"/>
            </a:xfrm>
            <a:prstGeom prst="straightConnector1">
              <a:avLst/>
            </a:prstGeom>
            <a:noFill/>
            <a:ln w="9525" cap="flat" cmpd="sng">
              <a:solidFill>
                <a:srgbClr val="C2C2C2"/>
              </a:solidFill>
              <a:prstDash val="solid"/>
              <a:round/>
              <a:headEnd type="none" w="sm" len="sm"/>
              <a:tailEnd type="none" w="sm" len="sm"/>
            </a:ln>
          </p:spPr>
        </p:cxnSp>
      </p:grpSp>
      <p:grpSp>
        <p:nvGrpSpPr>
          <p:cNvPr id="129" name="Google Shape;129;g27a9fdd1bc7_0_876"/>
          <p:cNvGrpSpPr/>
          <p:nvPr/>
        </p:nvGrpSpPr>
        <p:grpSpPr>
          <a:xfrm>
            <a:off x="5931576" y="1312281"/>
            <a:ext cx="5712024" cy="2217228"/>
            <a:chOff x="3507092" y="340808"/>
            <a:chExt cx="6561815" cy="1593411"/>
          </a:xfrm>
        </p:grpSpPr>
        <p:cxnSp>
          <p:nvCxnSpPr>
            <p:cNvPr id="130" name="Google Shape;130;g27a9fdd1bc7_0_876"/>
            <p:cNvCxnSpPr>
              <a:cxnSpLocks/>
            </p:cNvCxnSpPr>
            <p:nvPr/>
          </p:nvCxnSpPr>
          <p:spPr>
            <a:xfrm flipV="1">
              <a:off x="3507092" y="656654"/>
              <a:ext cx="1300825" cy="0"/>
            </a:xfrm>
            <a:prstGeom prst="straightConnector1">
              <a:avLst/>
            </a:prstGeom>
            <a:noFill/>
            <a:ln w="9525" cap="flat" cmpd="sng">
              <a:solidFill>
                <a:srgbClr val="C2C2C2"/>
              </a:solidFill>
              <a:prstDash val="solid"/>
              <a:round/>
              <a:headEnd type="none" w="sm" len="sm"/>
              <a:tailEnd type="none" w="sm" len="sm"/>
            </a:ln>
          </p:spPr>
        </p:cxnSp>
        <p:sp>
          <p:nvSpPr>
            <p:cNvPr id="131" name="Google Shape;131;g27a9fdd1bc7_0_876"/>
            <p:cNvSpPr txBox="1"/>
            <p:nvPr/>
          </p:nvSpPr>
          <p:spPr>
            <a:xfrm>
              <a:off x="5575914" y="340808"/>
              <a:ext cx="4492993" cy="1593411"/>
            </a:xfrm>
            <a:prstGeom prst="rect">
              <a:avLst/>
            </a:prstGeom>
            <a:noFill/>
            <a:ln>
              <a:noFill/>
            </a:ln>
          </p:spPr>
          <p:txBody>
            <a:bodyPr spcFirstLastPara="1" wrap="square" lIns="91425" tIns="91425" rIns="91425" bIns="91425" anchor="ctr" anchorCtr="0">
              <a:noAutofit/>
            </a:bodyPr>
            <a:lstStyle/>
            <a:p>
              <a:pPr>
                <a:buSzPts val="1800"/>
              </a:pPr>
              <a:r>
                <a:rPr lang="en-GB" sz="1800" b="1" dirty="0">
                  <a:latin typeface="Adelle Rg" panose="02000503060000020004" pitchFamily="50" charset="0"/>
                  <a:ea typeface="Roboto"/>
                  <a:cs typeface="Roboto"/>
                  <a:sym typeface="Roboto"/>
                </a:rPr>
                <a:t>Littérature sur l'impact de la loi sur le mariage des enfants</a:t>
              </a:r>
            </a:p>
            <a:p>
              <a:pPr marL="285750" indent="-285750">
                <a:spcAft>
                  <a:spcPts val="600"/>
                </a:spcAft>
                <a:buSzPts val="1800"/>
                <a:buFont typeface="Arial" panose="020B0604020202020204" pitchFamily="34" charset="0"/>
                <a:buChar char="•"/>
              </a:pPr>
              <a:r>
                <a:rPr lang="en-GB" sz="1800" dirty="0">
                  <a:latin typeface="Adelle Rg" panose="02000503060000020004" pitchFamily="50" charset="0"/>
                  <a:ea typeface="Roboto"/>
                  <a:cs typeface="Roboto"/>
                  <a:sym typeface="Roboto"/>
                </a:rPr>
                <a:t>Se concentrer sur la corrélation et non sur la causalité</a:t>
              </a:r>
            </a:p>
            <a:p>
              <a:pPr marL="285750" indent="-285750">
                <a:spcAft>
                  <a:spcPts val="600"/>
                </a:spcAft>
                <a:buSzPts val="1800"/>
                <a:buFont typeface="Arial" panose="020B0604020202020204" pitchFamily="34" charset="0"/>
                <a:buChar char="•"/>
              </a:pPr>
              <a:r>
                <a:rPr lang="en-GB" sz="1800" dirty="0">
                  <a:latin typeface="Adelle Rg" panose="02000503060000020004" pitchFamily="50" charset="0"/>
                  <a:ea typeface="Roboto"/>
                  <a:cs typeface="Roboto"/>
                  <a:sym typeface="Roboto"/>
                </a:rPr>
                <a:t>Besoin de plus de recherche socio-juridique</a:t>
              </a:r>
              <a:endParaRPr sz="2000" dirty="0">
                <a:latin typeface="Adelle Rg" panose="02000503060000020004" pitchFamily="50" charset="0"/>
              </a:endParaRPr>
            </a:p>
          </p:txBody>
        </p:sp>
      </p:grpSp>
      <p:grpSp>
        <p:nvGrpSpPr>
          <p:cNvPr id="134" name="Google Shape;134;g27a9fdd1bc7_0_876"/>
          <p:cNvGrpSpPr/>
          <p:nvPr/>
        </p:nvGrpSpPr>
        <p:grpSpPr>
          <a:xfrm>
            <a:off x="3689207" y="1839043"/>
            <a:ext cx="4195745" cy="3496002"/>
            <a:chOff x="2991269" y="1153325"/>
            <a:chExt cx="3514811" cy="3252002"/>
          </a:xfrm>
        </p:grpSpPr>
        <p:sp>
          <p:nvSpPr>
            <p:cNvPr id="135" name="Google Shape;135;g27a9fdd1bc7_0_876"/>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txBody>
            <a:bodyPr/>
            <a:lstStyle/>
            <a:p>
              <a:endParaRPr lang="en-GB"/>
            </a:p>
          </p:txBody>
        </p:sp>
        <p:sp>
          <p:nvSpPr>
            <p:cNvPr id="136" name="Google Shape;136;g27a9fdd1bc7_0_876"/>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E4C90"/>
            </a:solidFill>
            <a:ln>
              <a:noFill/>
            </a:ln>
          </p:spPr>
          <p:txBody>
            <a:bodyPr/>
            <a:lstStyle/>
            <a:p>
              <a:endParaRPr lang="en-GB"/>
            </a:p>
          </p:txBody>
        </p:sp>
        <p:sp>
          <p:nvSpPr>
            <p:cNvPr id="137" name="Google Shape;137;g27a9fdd1bc7_0_876"/>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AAACB"/>
            </a:solidFill>
            <a:ln>
              <a:noFill/>
            </a:ln>
          </p:spPr>
          <p:txBody>
            <a:bodyPr/>
            <a:lstStyle/>
            <a:p>
              <a:endParaRPr lang="en-GB">
                <a:solidFill>
                  <a:srgbClr val="AE4C90"/>
                </a:solidFill>
              </a:endParaRPr>
            </a:p>
          </p:txBody>
        </p:sp>
        <p:sp>
          <p:nvSpPr>
            <p:cNvPr id="138" name="Google Shape;138;g27a9fdd1bc7_0_876"/>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GB"/>
            </a:p>
          </p:txBody>
        </p:sp>
        <p:sp>
          <p:nvSpPr>
            <p:cNvPr id="139" name="Google Shape;139;g27a9fdd1bc7_0_876"/>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E4C90"/>
            </a:solidFill>
            <a:ln>
              <a:noFill/>
            </a:ln>
          </p:spPr>
          <p:txBody>
            <a:bodyPr/>
            <a:lstStyle/>
            <a:p>
              <a:endParaRPr lang="en-GB"/>
            </a:p>
          </p:txBody>
        </p:sp>
        <p:sp>
          <p:nvSpPr>
            <p:cNvPr id="140" name="Google Shape;140;g27a9fdd1bc7_0_876"/>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DAAACB"/>
            </a:solidFill>
            <a:ln>
              <a:noFill/>
            </a:ln>
          </p:spPr>
          <p:txBody>
            <a:bodyPr/>
            <a:lstStyle/>
            <a:p>
              <a:endParaRPr lang="en-GB">
                <a:solidFill>
                  <a:srgbClr val="AE4C90"/>
                </a:solidFill>
              </a:endParaRPr>
            </a:p>
          </p:txBody>
        </p:sp>
        <p:sp>
          <p:nvSpPr>
            <p:cNvPr id="141" name="Google Shape;141;g27a9fdd1bc7_0_876"/>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E4C90"/>
            </a:solidFill>
            <a:ln>
              <a:noFill/>
            </a:ln>
          </p:spPr>
          <p:txBody>
            <a:bodyPr/>
            <a:lstStyle/>
            <a:p>
              <a:endParaRPr lang="en-GB"/>
            </a:p>
          </p:txBody>
        </p:sp>
        <p:sp>
          <p:nvSpPr>
            <p:cNvPr id="142" name="Google Shape;142;g27a9fdd1bc7_0_876"/>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DAAACB"/>
            </a:solidFill>
            <a:ln>
              <a:noFill/>
            </a:ln>
          </p:spPr>
          <p:txBody>
            <a:bodyPr/>
            <a:lstStyle/>
            <a:p>
              <a:endParaRPr lang="en-GB">
                <a:solidFill>
                  <a:srgbClr val="AE4C90"/>
                </a:solidFill>
              </a:endParaRPr>
            </a:p>
          </p:txBody>
        </p:sp>
      </p:grpSp>
      <p:sp>
        <p:nvSpPr>
          <p:cNvPr id="3" name="Oval 2">
            <a:extLst>
              <a:ext uri="{FF2B5EF4-FFF2-40B4-BE49-F238E27FC236}">
                <a16:creationId xmlns:a16="http://schemas.microsoft.com/office/drawing/2014/main" id="{8FA37D5B-9AE0-9D2E-E34F-6479557AA8AF}"/>
              </a:ext>
            </a:extLst>
          </p:cNvPr>
          <p:cNvSpPr/>
          <p:nvPr/>
        </p:nvSpPr>
        <p:spPr>
          <a:xfrm>
            <a:off x="931095" y="2056253"/>
            <a:ext cx="442262" cy="460463"/>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delle Rg" panose="02000503060000020004" pitchFamily="50" charset="0"/>
              </a:rPr>
              <a:t>2</a:t>
            </a:r>
          </a:p>
        </p:txBody>
      </p:sp>
      <p:sp>
        <p:nvSpPr>
          <p:cNvPr id="4" name="Oval 3">
            <a:extLst>
              <a:ext uri="{FF2B5EF4-FFF2-40B4-BE49-F238E27FC236}">
                <a16:creationId xmlns:a16="http://schemas.microsoft.com/office/drawing/2014/main" id="{619A66B2-B842-B4FF-DFDC-ED596C94AD96}"/>
              </a:ext>
            </a:extLst>
          </p:cNvPr>
          <p:cNvSpPr/>
          <p:nvPr/>
        </p:nvSpPr>
        <p:spPr>
          <a:xfrm>
            <a:off x="7336747" y="1454489"/>
            <a:ext cx="442262" cy="460463"/>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delle Rg" panose="02000503060000020004" pitchFamily="50" charset="0"/>
              </a:rPr>
              <a:t>1</a:t>
            </a:r>
          </a:p>
        </p:txBody>
      </p:sp>
      <p:sp>
        <p:nvSpPr>
          <p:cNvPr id="5" name="Oval 4">
            <a:extLst>
              <a:ext uri="{FF2B5EF4-FFF2-40B4-BE49-F238E27FC236}">
                <a16:creationId xmlns:a16="http://schemas.microsoft.com/office/drawing/2014/main" id="{B4BFD824-2CB4-7D57-A397-7B9F47857BD4}"/>
              </a:ext>
            </a:extLst>
          </p:cNvPr>
          <p:cNvSpPr/>
          <p:nvPr/>
        </p:nvSpPr>
        <p:spPr>
          <a:xfrm>
            <a:off x="8374000" y="3802953"/>
            <a:ext cx="442262" cy="460463"/>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Adelle Rg" panose="02000503060000020004" pitchFamily="50" charset="0"/>
              </a:rPr>
              <a:t>3</a:t>
            </a:r>
          </a:p>
        </p:txBody>
      </p:sp>
      <p:sp>
        <p:nvSpPr>
          <p:cNvPr id="2" name="Google Shape;113;g27a9fdd1bc7_0_5">
            <a:extLst>
              <a:ext uri="{FF2B5EF4-FFF2-40B4-BE49-F238E27FC236}">
                <a16:creationId xmlns:a16="http://schemas.microsoft.com/office/drawing/2014/main" id="{A2E12133-DAF0-3E20-41D8-270B2E665C45}"/>
              </a:ext>
            </a:extLst>
          </p:cNvPr>
          <p:cNvSpPr txBox="1">
            <a:spLocks/>
          </p:cNvSpPr>
          <p:nvPr/>
        </p:nvSpPr>
        <p:spPr>
          <a:xfrm>
            <a:off x="2579934" y="279123"/>
            <a:ext cx="6703284" cy="9458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4400"/>
            </a:pPr>
            <a:r>
              <a:rPr lang="en-GB" sz="5000" dirty="0">
                <a:solidFill>
                  <a:srgbClr val="66CBE1"/>
                </a:solidFill>
                <a:latin typeface="Platz" panose="020B0604000000000000" pitchFamily="34" charset="0"/>
              </a:rPr>
              <a:t>La littérature disponible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7922e89d39_0_5"/>
          <p:cNvSpPr txBox="1">
            <a:spLocks noGrp="1"/>
          </p:cNvSpPr>
          <p:nvPr>
            <p:ph type="title"/>
          </p:nvPr>
        </p:nvSpPr>
        <p:spPr>
          <a:xfrm>
            <a:off x="1801018" y="4441190"/>
            <a:ext cx="8589963" cy="1362000"/>
          </a:xfrm>
          <a:prstGeom prst="rect">
            <a:avLst/>
          </a:prstGeom>
          <a:noFill/>
          <a:ln>
            <a:noFill/>
          </a:ln>
        </p:spPr>
        <p:txBody>
          <a:bodyPr spcFirstLastPara="1" wrap="square" lIns="91425" tIns="45700" rIns="91425" bIns="45700" anchor="t" anchorCtr="0">
            <a:noAutofit/>
          </a:bodyPr>
          <a:lstStyle/>
          <a:p>
            <a:r>
              <a:rPr lang="en-GB" sz="5600" b="0" dirty="0">
                <a:latin typeface="Platz" panose="020B0604000000000000" pitchFamily="34" charset="0"/>
              </a:rPr>
              <a:t>Cadre des droits de </a:t>
            </a:r>
            <a:r>
              <a:rPr lang="en-GB" sz="5600" b="0" dirty="0" err="1">
                <a:latin typeface="Platz" panose="020B0604000000000000" pitchFamily="34" charset="0"/>
              </a:rPr>
              <a:t>l'homme</a:t>
            </a:r>
            <a:endParaRPr sz="5600" b="0" dirty="0">
              <a:latin typeface="Platz" panose="020B0604000000000000"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7a9fdd1bc7_0_1014"/>
          <p:cNvSpPr txBox="1">
            <a:spLocks noGrp="1"/>
          </p:cNvSpPr>
          <p:nvPr>
            <p:ph type="title"/>
          </p:nvPr>
        </p:nvSpPr>
        <p:spPr>
          <a:xfrm>
            <a:off x="735330" y="295835"/>
            <a:ext cx="10721340" cy="1143000"/>
          </a:xfrm>
          <a:prstGeom prst="rect">
            <a:avLst/>
          </a:prstGeom>
          <a:noFill/>
          <a:ln>
            <a:noFill/>
          </a:ln>
        </p:spPr>
        <p:txBody>
          <a:bodyPr spcFirstLastPara="1" wrap="square" lIns="91425" tIns="45700" rIns="91425" bIns="45700" anchor="ctr" anchorCtr="0">
            <a:noAutofit/>
          </a:bodyPr>
          <a:lstStyle/>
          <a:p>
            <a:pPr>
              <a:buSzPct val="111111"/>
            </a:pPr>
            <a:r>
              <a:rPr lang="en-GB" sz="5000" dirty="0">
                <a:latin typeface="Platz" panose="020B0604000000000000" pitchFamily="34" charset="0"/>
              </a:rPr>
              <a:t>Historique de l'âge minimum du mariage</a:t>
            </a:r>
            <a:endParaRPr sz="5000" dirty="0">
              <a:latin typeface="Platz" panose="020B0604000000000000" pitchFamily="34" charset="0"/>
            </a:endParaRPr>
          </a:p>
        </p:txBody>
      </p:sp>
      <p:sp>
        <p:nvSpPr>
          <p:cNvPr id="160" name="Google Shape;160;g27a9fdd1bc7_0_1014"/>
          <p:cNvSpPr txBox="1">
            <a:spLocks noGrp="1"/>
          </p:cNvSpPr>
          <p:nvPr>
            <p:ph type="body" idx="1"/>
          </p:nvPr>
        </p:nvSpPr>
        <p:spPr>
          <a:xfrm>
            <a:off x="2603799" y="1735476"/>
            <a:ext cx="8586171" cy="3739494"/>
          </a:xfrm>
          <a:prstGeom prst="rect">
            <a:avLst/>
          </a:prstGeom>
          <a:noFill/>
          <a:ln>
            <a:noFill/>
          </a:ln>
        </p:spPr>
        <p:txBody>
          <a:bodyPr spcFirstLastPara="1" wrap="square" lIns="91425" tIns="45700" rIns="91425" bIns="45700" anchor="t" anchorCtr="0">
            <a:noAutofit/>
          </a:bodyPr>
          <a:lstStyle/>
          <a:p>
            <a:pPr marL="44450" indent="0">
              <a:spcBef>
                <a:spcPts val="0"/>
              </a:spcBef>
              <a:spcAft>
                <a:spcPts val="2400"/>
              </a:spcAft>
              <a:buClr>
                <a:srgbClr val="000000"/>
              </a:buClr>
              <a:buSzPts val="2900"/>
              <a:buNone/>
            </a:pPr>
            <a:r>
              <a:rPr lang="en-GB" sz="2800" b="1" dirty="0">
                <a:solidFill>
                  <a:srgbClr val="000000"/>
                </a:solidFill>
                <a:latin typeface="Adelle Rg" panose="02000503060000020004" pitchFamily="50" charset="0"/>
              </a:rPr>
              <a:t>1965 </a:t>
            </a:r>
            <a:r>
              <a:rPr lang="en-GB" sz="2800" dirty="0">
                <a:solidFill>
                  <a:srgbClr val="000000"/>
                </a:solidFill>
                <a:latin typeface="Adelle Rg" panose="02000503060000020004" pitchFamily="50" charset="0"/>
              </a:rPr>
              <a:t>- Une </a:t>
            </a:r>
            <a:r>
              <a:rPr lang="en-GB" sz="2800" dirty="0" err="1">
                <a:solidFill>
                  <a:srgbClr val="000000"/>
                </a:solidFill>
                <a:latin typeface="Adelle Rg" panose="02000503060000020004" pitchFamily="50" charset="0"/>
              </a:rPr>
              <a:t>résolution</a:t>
            </a:r>
            <a:r>
              <a:rPr lang="en-GB" sz="2800" dirty="0">
                <a:solidFill>
                  <a:srgbClr val="000000"/>
                </a:solidFill>
                <a:latin typeface="Adelle Rg" panose="02000503060000020004" pitchFamily="50" charset="0"/>
              </a:rPr>
              <a:t> de </a:t>
            </a:r>
            <a:r>
              <a:rPr lang="en-GB" sz="2800" dirty="0" err="1">
                <a:solidFill>
                  <a:srgbClr val="000000"/>
                </a:solidFill>
                <a:latin typeface="Adelle Rg" panose="02000503060000020004" pitchFamily="50" charset="0"/>
              </a:rPr>
              <a:t>l'Assemblée</a:t>
            </a:r>
            <a:r>
              <a:rPr lang="en-GB" sz="2800" dirty="0">
                <a:solidFill>
                  <a:srgbClr val="000000"/>
                </a:solidFill>
                <a:latin typeface="Adelle Rg" panose="02000503060000020004" pitchFamily="50" charset="0"/>
              </a:rPr>
              <a:t> </a:t>
            </a:r>
            <a:r>
              <a:rPr lang="en-GB" sz="2800" dirty="0" err="1">
                <a:solidFill>
                  <a:srgbClr val="000000"/>
                </a:solidFill>
                <a:latin typeface="Adelle Rg" panose="02000503060000020004" pitchFamily="50" charset="0"/>
              </a:rPr>
              <a:t>générale</a:t>
            </a:r>
            <a:r>
              <a:rPr lang="en-GB" sz="2800" dirty="0">
                <a:solidFill>
                  <a:srgbClr val="000000"/>
                </a:solidFill>
                <a:latin typeface="Adelle Rg" panose="02000503060000020004" pitchFamily="50" charset="0"/>
              </a:rPr>
              <a:t> des Nations </a:t>
            </a:r>
            <a:r>
              <a:rPr lang="en-GB" sz="2800" dirty="0" err="1">
                <a:solidFill>
                  <a:srgbClr val="000000"/>
                </a:solidFill>
                <a:latin typeface="Adelle Rg" panose="02000503060000020004" pitchFamily="50" charset="0"/>
              </a:rPr>
              <a:t>Unies</a:t>
            </a:r>
            <a:r>
              <a:rPr lang="en-GB" sz="2800" dirty="0">
                <a:solidFill>
                  <a:srgbClr val="000000"/>
                </a:solidFill>
                <a:latin typeface="Adelle Rg" panose="02000503060000020004" pitchFamily="50" charset="0"/>
              </a:rPr>
              <a:t> </a:t>
            </a:r>
            <a:r>
              <a:rPr lang="en-GB" sz="2800" dirty="0" err="1">
                <a:solidFill>
                  <a:srgbClr val="000000"/>
                </a:solidFill>
                <a:latin typeface="Adelle Rg" panose="02000503060000020004" pitchFamily="50" charset="0"/>
              </a:rPr>
              <a:t>demande</a:t>
            </a:r>
            <a:r>
              <a:rPr lang="en-GB" sz="2800" dirty="0">
                <a:solidFill>
                  <a:srgbClr val="000000"/>
                </a:solidFill>
                <a:latin typeface="Adelle Rg" panose="02000503060000020004" pitchFamily="50" charset="0"/>
              </a:rPr>
              <a:t> que </a:t>
            </a:r>
            <a:r>
              <a:rPr lang="en-GB" sz="2800" dirty="0" err="1">
                <a:solidFill>
                  <a:srgbClr val="000000"/>
                </a:solidFill>
                <a:latin typeface="Adelle Rg" panose="02000503060000020004" pitchFamily="50" charset="0"/>
              </a:rPr>
              <a:t>l'âge</a:t>
            </a:r>
            <a:r>
              <a:rPr lang="en-GB" sz="2800" dirty="0">
                <a:solidFill>
                  <a:srgbClr val="000000"/>
                </a:solidFill>
                <a:latin typeface="Adelle Rg" panose="02000503060000020004" pitchFamily="50" charset="0"/>
              </a:rPr>
              <a:t> minimum du </a:t>
            </a:r>
            <a:r>
              <a:rPr lang="en-GB" sz="2800" dirty="0" err="1">
                <a:solidFill>
                  <a:srgbClr val="000000"/>
                </a:solidFill>
                <a:latin typeface="Adelle Rg" panose="02000503060000020004" pitchFamily="50" charset="0"/>
              </a:rPr>
              <a:t>mariage</a:t>
            </a:r>
            <a:r>
              <a:rPr lang="en-GB" sz="2800" dirty="0">
                <a:solidFill>
                  <a:srgbClr val="000000"/>
                </a:solidFill>
                <a:latin typeface="Adelle Rg" panose="02000503060000020004" pitchFamily="50" charset="0"/>
              </a:rPr>
              <a:t> </a:t>
            </a:r>
            <a:r>
              <a:rPr lang="en-GB" sz="2800" dirty="0" err="1">
                <a:solidFill>
                  <a:srgbClr val="000000"/>
                </a:solidFill>
                <a:latin typeface="Adelle Rg" panose="02000503060000020004" pitchFamily="50" charset="0"/>
              </a:rPr>
              <a:t>soit</a:t>
            </a:r>
            <a:r>
              <a:rPr lang="en-GB" sz="2800" dirty="0">
                <a:solidFill>
                  <a:srgbClr val="000000"/>
                </a:solidFill>
                <a:latin typeface="Adelle Rg" panose="02000503060000020004" pitchFamily="50" charset="0"/>
              </a:rPr>
              <a:t> </a:t>
            </a:r>
            <a:r>
              <a:rPr lang="en-GB" sz="2800" dirty="0" err="1">
                <a:solidFill>
                  <a:srgbClr val="000000"/>
                </a:solidFill>
                <a:latin typeface="Adelle Rg" panose="02000503060000020004" pitchFamily="50" charset="0"/>
              </a:rPr>
              <a:t>fixé</a:t>
            </a:r>
            <a:r>
              <a:rPr lang="en-GB" sz="2800" dirty="0">
                <a:solidFill>
                  <a:srgbClr val="000000"/>
                </a:solidFill>
                <a:latin typeface="Adelle Rg" panose="02000503060000020004" pitchFamily="50" charset="0"/>
              </a:rPr>
              <a:t> à </a:t>
            </a:r>
            <a:r>
              <a:rPr lang="en-GB" sz="2800" b="1" dirty="0">
                <a:solidFill>
                  <a:srgbClr val="AE4C90"/>
                </a:solidFill>
                <a:latin typeface="Adelle Rg" panose="02000503060000020004" pitchFamily="50" charset="0"/>
              </a:rPr>
              <a:t>15 ans.</a:t>
            </a:r>
            <a:endParaRPr lang="en-GB" sz="2800" dirty="0">
              <a:solidFill>
                <a:srgbClr val="304048"/>
              </a:solidFill>
              <a:latin typeface="Adelle Rg" panose="02000503060000020004" pitchFamily="50" charset="0"/>
            </a:endParaRPr>
          </a:p>
          <a:p>
            <a:pPr marL="44450" indent="0">
              <a:spcBef>
                <a:spcPts val="0"/>
              </a:spcBef>
              <a:spcAft>
                <a:spcPts val="2400"/>
              </a:spcAft>
              <a:buClr>
                <a:srgbClr val="000000"/>
              </a:buClr>
              <a:buSzPts val="2900"/>
              <a:buNone/>
            </a:pPr>
            <a:r>
              <a:rPr lang="en-GB" sz="2800" b="1" dirty="0">
                <a:solidFill>
                  <a:srgbClr val="000000"/>
                </a:solidFill>
                <a:latin typeface="Adelle Rg" panose="02000503060000020004" pitchFamily="50" charset="0"/>
              </a:rPr>
              <a:t>1994 </a:t>
            </a:r>
            <a:r>
              <a:rPr lang="en-GB" sz="2800" dirty="0">
                <a:solidFill>
                  <a:srgbClr val="000000"/>
                </a:solidFill>
                <a:latin typeface="Adelle Rg" panose="02000503060000020004" pitchFamily="50" charset="0"/>
              </a:rPr>
              <a:t>- Le </a:t>
            </a:r>
            <a:r>
              <a:rPr lang="en-GB" sz="2800" dirty="0" err="1">
                <a:solidFill>
                  <a:srgbClr val="000000"/>
                </a:solidFill>
                <a:latin typeface="Adelle Rg" panose="02000503060000020004" pitchFamily="50" charset="0"/>
              </a:rPr>
              <a:t>Comité</a:t>
            </a:r>
            <a:r>
              <a:rPr lang="en-GB" sz="2800" dirty="0">
                <a:solidFill>
                  <a:srgbClr val="000000"/>
                </a:solidFill>
                <a:latin typeface="Adelle Rg" panose="02000503060000020004" pitchFamily="50" charset="0"/>
              </a:rPr>
              <a:t> CEDAW fixe à </a:t>
            </a:r>
            <a:r>
              <a:rPr lang="en-GB" sz="2800" b="1" dirty="0">
                <a:solidFill>
                  <a:srgbClr val="AE4C90"/>
                </a:solidFill>
                <a:latin typeface="Adelle Rg" panose="02000503060000020004" pitchFamily="50" charset="0"/>
              </a:rPr>
              <a:t>18 </a:t>
            </a:r>
            <a:r>
              <a:rPr lang="en-GB" sz="2800" b="1" dirty="0" err="1">
                <a:solidFill>
                  <a:srgbClr val="AE4C90"/>
                </a:solidFill>
                <a:latin typeface="Adelle Rg" panose="02000503060000020004" pitchFamily="50" charset="0"/>
              </a:rPr>
              <a:t>ans</a:t>
            </a:r>
            <a:r>
              <a:rPr lang="en-GB" sz="2800" b="1" dirty="0">
                <a:solidFill>
                  <a:srgbClr val="AE4C90"/>
                </a:solidFill>
                <a:latin typeface="Adelle Rg" panose="02000503060000020004" pitchFamily="50" charset="0"/>
              </a:rPr>
              <a:t> </a:t>
            </a:r>
            <a:r>
              <a:rPr lang="en-GB" sz="2800" dirty="0" err="1">
                <a:solidFill>
                  <a:schemeClr val="tx1">
                    <a:lumMod val="50000"/>
                  </a:schemeClr>
                </a:solidFill>
                <a:latin typeface="Adelle Rg" panose="02000503060000020004" pitchFamily="50" charset="0"/>
              </a:rPr>
              <a:t>l'</a:t>
            </a:r>
            <a:r>
              <a:rPr lang="en-GB" sz="2800" dirty="0" err="1">
                <a:solidFill>
                  <a:srgbClr val="000000"/>
                </a:solidFill>
                <a:latin typeface="Adelle Rg" panose="02000503060000020004" pitchFamily="50" charset="0"/>
              </a:rPr>
              <a:t>âge</a:t>
            </a:r>
            <a:r>
              <a:rPr lang="en-GB" sz="2800" dirty="0">
                <a:solidFill>
                  <a:srgbClr val="000000"/>
                </a:solidFill>
                <a:latin typeface="Adelle Rg" panose="02000503060000020004" pitchFamily="50" charset="0"/>
              </a:rPr>
              <a:t> minimum du </a:t>
            </a:r>
            <a:r>
              <a:rPr lang="en-GB" sz="2800" dirty="0" err="1">
                <a:solidFill>
                  <a:srgbClr val="000000"/>
                </a:solidFill>
                <a:latin typeface="Adelle Rg" panose="02000503060000020004" pitchFamily="50" charset="0"/>
              </a:rPr>
              <a:t>mariage</a:t>
            </a:r>
            <a:r>
              <a:rPr lang="en-GB" sz="2800" dirty="0">
                <a:solidFill>
                  <a:srgbClr val="000000"/>
                </a:solidFill>
                <a:latin typeface="Adelle Rg" panose="02000503060000020004" pitchFamily="50" charset="0"/>
              </a:rPr>
              <a:t>.</a:t>
            </a:r>
          </a:p>
          <a:p>
            <a:pPr marL="44450" indent="0">
              <a:spcBef>
                <a:spcPts val="0"/>
              </a:spcBef>
              <a:spcAft>
                <a:spcPts val="2400"/>
              </a:spcAft>
              <a:buClr>
                <a:srgbClr val="000000"/>
              </a:buClr>
              <a:buSzPts val="2900"/>
              <a:buNone/>
            </a:pPr>
            <a:r>
              <a:rPr lang="en-GB" sz="2800" b="1" dirty="0">
                <a:solidFill>
                  <a:srgbClr val="000000"/>
                </a:solidFill>
                <a:latin typeface="Adelle Rg" panose="02000503060000020004" pitchFamily="50" charset="0"/>
              </a:rPr>
              <a:t>2004 </a:t>
            </a:r>
            <a:r>
              <a:rPr lang="en-GB" sz="2800" dirty="0">
                <a:solidFill>
                  <a:srgbClr val="000000"/>
                </a:solidFill>
                <a:latin typeface="Adelle Rg" panose="02000503060000020004" pitchFamily="50" charset="0"/>
              </a:rPr>
              <a:t>- Le </a:t>
            </a:r>
            <a:r>
              <a:rPr lang="en-GB" sz="2800" dirty="0" err="1">
                <a:solidFill>
                  <a:srgbClr val="000000"/>
                </a:solidFill>
                <a:latin typeface="Adelle Rg" panose="02000503060000020004" pitchFamily="50" charset="0"/>
              </a:rPr>
              <a:t>Comité</a:t>
            </a:r>
            <a:r>
              <a:rPr lang="en-GB" sz="2800" dirty="0">
                <a:solidFill>
                  <a:srgbClr val="000000"/>
                </a:solidFill>
                <a:latin typeface="Adelle Rg" panose="02000503060000020004" pitchFamily="50" charset="0"/>
              </a:rPr>
              <a:t> des droits de </a:t>
            </a:r>
            <a:r>
              <a:rPr lang="en-GB" sz="2800" dirty="0" err="1">
                <a:solidFill>
                  <a:srgbClr val="000000"/>
                </a:solidFill>
                <a:latin typeface="Adelle Rg" panose="02000503060000020004" pitchFamily="50" charset="0"/>
              </a:rPr>
              <a:t>l'enfant</a:t>
            </a:r>
            <a:r>
              <a:rPr lang="en-GB" sz="2800" dirty="0">
                <a:solidFill>
                  <a:srgbClr val="000000"/>
                </a:solidFill>
                <a:latin typeface="Adelle Rg" panose="02000503060000020004" pitchFamily="50" charset="0"/>
              </a:rPr>
              <a:t> </a:t>
            </a:r>
            <a:r>
              <a:rPr lang="en-GB" sz="2800" dirty="0" err="1">
                <a:solidFill>
                  <a:srgbClr val="000000"/>
                </a:solidFill>
                <a:latin typeface="Adelle Rg" panose="02000503060000020004" pitchFamily="50" charset="0"/>
              </a:rPr>
              <a:t>réaffirme</a:t>
            </a:r>
            <a:r>
              <a:rPr lang="en-GB" sz="2800" dirty="0">
                <a:solidFill>
                  <a:srgbClr val="000000"/>
                </a:solidFill>
                <a:latin typeface="Adelle Rg" panose="02000503060000020004" pitchFamily="50" charset="0"/>
              </a:rPr>
              <a:t> que </a:t>
            </a:r>
            <a:r>
              <a:rPr lang="en-GB" sz="2800" dirty="0" err="1">
                <a:solidFill>
                  <a:srgbClr val="000000"/>
                </a:solidFill>
                <a:latin typeface="Adelle Rg" panose="02000503060000020004" pitchFamily="50" charset="0"/>
              </a:rPr>
              <a:t>l'âge</a:t>
            </a:r>
            <a:r>
              <a:rPr lang="en-GB" sz="2800" dirty="0">
                <a:solidFill>
                  <a:srgbClr val="000000"/>
                </a:solidFill>
                <a:latin typeface="Adelle Rg" panose="02000503060000020004" pitchFamily="50" charset="0"/>
              </a:rPr>
              <a:t> minimum du </a:t>
            </a:r>
            <a:r>
              <a:rPr lang="en-GB" sz="2800" dirty="0" err="1">
                <a:solidFill>
                  <a:srgbClr val="000000"/>
                </a:solidFill>
                <a:latin typeface="Adelle Rg" panose="02000503060000020004" pitchFamily="50" charset="0"/>
              </a:rPr>
              <a:t>mariage</a:t>
            </a:r>
            <a:r>
              <a:rPr lang="en-GB" sz="2800" dirty="0">
                <a:solidFill>
                  <a:srgbClr val="000000"/>
                </a:solidFill>
                <a:latin typeface="Adelle Rg" panose="02000503060000020004" pitchFamily="50" charset="0"/>
              </a:rPr>
              <a:t> </a:t>
            </a:r>
            <a:r>
              <a:rPr lang="en-GB" sz="2800" dirty="0" err="1">
                <a:solidFill>
                  <a:srgbClr val="000000"/>
                </a:solidFill>
                <a:latin typeface="Adelle Rg" panose="02000503060000020004" pitchFamily="50" charset="0"/>
              </a:rPr>
              <a:t>est</a:t>
            </a:r>
            <a:r>
              <a:rPr lang="en-GB" sz="2800" dirty="0">
                <a:solidFill>
                  <a:srgbClr val="000000"/>
                </a:solidFill>
                <a:latin typeface="Adelle Rg" panose="02000503060000020004" pitchFamily="50" charset="0"/>
              </a:rPr>
              <a:t> de </a:t>
            </a:r>
            <a:r>
              <a:rPr lang="en-GB" sz="2800" b="1" dirty="0">
                <a:solidFill>
                  <a:srgbClr val="AE4C90"/>
                </a:solidFill>
                <a:latin typeface="Adelle Rg" panose="02000503060000020004" pitchFamily="50" charset="0"/>
              </a:rPr>
              <a:t>18 ans.</a:t>
            </a:r>
          </a:p>
        </p:txBody>
      </p:sp>
      <p:sp>
        <p:nvSpPr>
          <p:cNvPr id="2" name="Arrow: Down 1">
            <a:extLst>
              <a:ext uri="{FF2B5EF4-FFF2-40B4-BE49-F238E27FC236}">
                <a16:creationId xmlns:a16="http://schemas.microsoft.com/office/drawing/2014/main" id="{C512C449-0868-5886-4856-6ED5B1650A26}"/>
              </a:ext>
            </a:extLst>
          </p:cNvPr>
          <p:cNvSpPr/>
          <p:nvPr/>
        </p:nvSpPr>
        <p:spPr>
          <a:xfrm>
            <a:off x="1149498" y="1735476"/>
            <a:ext cx="1330811" cy="4391004"/>
          </a:xfrm>
          <a:prstGeom prst="downArrow">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7a9fdd1bc7_0_1019"/>
          <p:cNvSpPr txBox="1">
            <a:spLocks noGrp="1"/>
          </p:cNvSpPr>
          <p:nvPr>
            <p:ph type="title"/>
          </p:nvPr>
        </p:nvSpPr>
        <p:spPr>
          <a:xfrm>
            <a:off x="1376679" y="351481"/>
            <a:ext cx="10064568" cy="1527268"/>
          </a:xfrm>
          <a:prstGeom prst="rect">
            <a:avLst/>
          </a:prstGeom>
          <a:noFill/>
          <a:ln>
            <a:noFill/>
          </a:ln>
        </p:spPr>
        <p:txBody>
          <a:bodyPr spcFirstLastPara="1" wrap="square" lIns="91425" tIns="45700" rIns="91425" bIns="45700" anchor="ctr" anchorCtr="0">
            <a:noAutofit/>
          </a:bodyPr>
          <a:lstStyle/>
          <a:p>
            <a:pPr algn="l">
              <a:buSzPct val="100000"/>
            </a:pPr>
            <a:r>
              <a:rPr lang="en-GB" sz="5000" dirty="0" err="1">
                <a:latin typeface="Platz" panose="020B0604000000000000" pitchFamily="34" charset="0"/>
              </a:rPr>
              <a:t>Interprétations</a:t>
            </a:r>
            <a:r>
              <a:rPr lang="en-GB" sz="5000" dirty="0">
                <a:latin typeface="Platz" panose="020B0604000000000000" pitchFamily="34" charset="0"/>
              </a:rPr>
              <a:t> du </a:t>
            </a:r>
            <a:r>
              <a:rPr lang="en-GB" sz="5000" dirty="0" err="1">
                <a:latin typeface="Platz" panose="020B0604000000000000" pitchFamily="34" charset="0"/>
              </a:rPr>
              <a:t>Comité</a:t>
            </a:r>
            <a:r>
              <a:rPr lang="en-GB" sz="5000" dirty="0">
                <a:latin typeface="Platz" panose="020B0604000000000000" pitchFamily="34" charset="0"/>
              </a:rPr>
              <a:t> des droits de </a:t>
            </a:r>
            <a:r>
              <a:rPr lang="en-GB" sz="5000" dirty="0" err="1">
                <a:latin typeface="Platz" panose="020B0604000000000000" pitchFamily="34" charset="0"/>
              </a:rPr>
              <a:t>l'enfant</a:t>
            </a:r>
            <a:r>
              <a:rPr lang="en-GB" sz="5000" dirty="0">
                <a:latin typeface="Platz" panose="020B0604000000000000" pitchFamily="34" charset="0"/>
              </a:rPr>
              <a:t> sur le </a:t>
            </a:r>
            <a:r>
              <a:rPr lang="en-GB" sz="5000" dirty="0" err="1">
                <a:latin typeface="Platz" panose="020B0604000000000000" pitchFamily="34" charset="0"/>
              </a:rPr>
              <a:t>consentement</a:t>
            </a:r>
            <a:r>
              <a:rPr lang="en-GB" sz="5000" dirty="0">
                <a:latin typeface="Platz" panose="020B0604000000000000" pitchFamily="34" charset="0"/>
              </a:rPr>
              <a:t> </a:t>
            </a:r>
            <a:r>
              <a:rPr lang="en-GB" sz="5000" dirty="0" err="1">
                <a:latin typeface="Platz" panose="020B0604000000000000" pitchFamily="34" charset="0"/>
              </a:rPr>
              <a:t>sexuel</a:t>
            </a:r>
            <a:endParaRPr lang="en-GB" sz="5000" dirty="0">
              <a:latin typeface="Platz" panose="020B0604000000000000" pitchFamily="34" charset="0"/>
            </a:endParaRPr>
          </a:p>
        </p:txBody>
      </p:sp>
      <p:sp>
        <p:nvSpPr>
          <p:cNvPr id="166" name="Google Shape;166;g27a9fdd1bc7_0_1019"/>
          <p:cNvSpPr txBox="1">
            <a:spLocks noGrp="1"/>
          </p:cNvSpPr>
          <p:nvPr>
            <p:ph type="body" idx="1"/>
          </p:nvPr>
        </p:nvSpPr>
        <p:spPr>
          <a:xfrm>
            <a:off x="2145573" y="2226534"/>
            <a:ext cx="8526780" cy="3584931"/>
          </a:xfrm>
          <a:prstGeom prst="rect">
            <a:avLst/>
          </a:prstGeom>
          <a:noFill/>
          <a:ln>
            <a:noFill/>
          </a:ln>
        </p:spPr>
        <p:txBody>
          <a:bodyPr spcFirstLastPara="1" wrap="square" lIns="91425" tIns="45700" rIns="91425" bIns="45700" anchor="t" anchorCtr="0">
            <a:noAutofit/>
          </a:bodyPr>
          <a:lstStyle/>
          <a:p>
            <a:pPr indent="-419100">
              <a:spcAft>
                <a:spcPts val="3000"/>
              </a:spcAft>
              <a:buClr>
                <a:srgbClr val="66CBE1"/>
              </a:buClr>
              <a:buSzPts val="3000"/>
            </a:pPr>
            <a:r>
              <a:rPr lang="en-GB" sz="2800" b="1" dirty="0">
                <a:solidFill>
                  <a:srgbClr val="AE4C90"/>
                </a:solidFill>
                <a:latin typeface="Adelle Rg" panose="02000503060000020004" pitchFamily="50" charset="0"/>
              </a:rPr>
              <a:t>Fixer </a:t>
            </a:r>
            <a:r>
              <a:rPr lang="en-GB" sz="2800" i="1" dirty="0">
                <a:latin typeface="Adelle Rg" panose="02000503060000020004" pitchFamily="50" charset="0"/>
              </a:rPr>
              <a:t>un </a:t>
            </a:r>
            <a:r>
              <a:rPr lang="en-GB" sz="2800" dirty="0" err="1">
                <a:latin typeface="Adelle Rg" panose="02000503060000020004" pitchFamily="50" charset="0"/>
              </a:rPr>
              <a:t>âge</a:t>
            </a:r>
            <a:r>
              <a:rPr lang="en-GB" sz="2800" dirty="0">
                <a:latin typeface="Adelle Rg" panose="02000503060000020004" pitchFamily="50" charset="0"/>
              </a:rPr>
              <a:t> de </a:t>
            </a:r>
            <a:r>
              <a:rPr lang="en-GB" sz="2800" dirty="0" err="1">
                <a:latin typeface="Adelle Rg" panose="02000503060000020004" pitchFamily="50" charset="0"/>
              </a:rPr>
              <a:t>consentement</a:t>
            </a:r>
            <a:r>
              <a:rPr lang="en-GB" sz="2800" dirty="0">
                <a:latin typeface="Adelle Rg" panose="02000503060000020004" pitchFamily="50" charset="0"/>
              </a:rPr>
              <a:t> </a:t>
            </a:r>
            <a:r>
              <a:rPr lang="en-GB" sz="2800" dirty="0" err="1">
                <a:latin typeface="Adelle Rg" panose="02000503060000020004" pitchFamily="50" charset="0"/>
              </a:rPr>
              <a:t>sexuel</a:t>
            </a:r>
            <a:endParaRPr sz="2800" dirty="0">
              <a:latin typeface="Adelle Rg" panose="02000503060000020004" pitchFamily="50" charset="0"/>
            </a:endParaRPr>
          </a:p>
          <a:p>
            <a:pPr indent="-419100">
              <a:spcBef>
                <a:spcPts val="0"/>
              </a:spcBef>
              <a:spcAft>
                <a:spcPts val="3000"/>
              </a:spcAft>
              <a:buClr>
                <a:srgbClr val="66CBE1"/>
              </a:buClr>
              <a:buSzPts val="3000"/>
            </a:pPr>
            <a:r>
              <a:rPr lang="en-GB" sz="2800" b="1" dirty="0" err="1">
                <a:solidFill>
                  <a:srgbClr val="AE4C90"/>
                </a:solidFill>
                <a:latin typeface="Adelle Rg" panose="02000503060000020004" pitchFamily="50" charset="0"/>
              </a:rPr>
              <a:t>Éviter</a:t>
            </a:r>
            <a:r>
              <a:rPr lang="en-GB" sz="2800" b="1" dirty="0">
                <a:solidFill>
                  <a:srgbClr val="AE4C90"/>
                </a:solidFill>
                <a:latin typeface="Adelle Rg" panose="02000503060000020004" pitchFamily="50" charset="0"/>
              </a:rPr>
              <a:t> de </a:t>
            </a:r>
            <a:r>
              <a:rPr lang="en-GB" sz="2800" dirty="0" err="1">
                <a:latin typeface="Adelle Rg" panose="02000503060000020004" pitchFamily="50" charset="0"/>
              </a:rPr>
              <a:t>criminaliser</a:t>
            </a:r>
            <a:r>
              <a:rPr lang="en-GB" sz="2800" dirty="0">
                <a:latin typeface="Adelle Rg" panose="02000503060000020004" pitchFamily="50" charset="0"/>
              </a:rPr>
              <a:t> les relations </a:t>
            </a:r>
            <a:r>
              <a:rPr lang="en-GB" sz="2800" dirty="0" err="1">
                <a:latin typeface="Adelle Rg" panose="02000503060000020004" pitchFamily="50" charset="0"/>
              </a:rPr>
              <a:t>sexuelles</a:t>
            </a:r>
            <a:r>
              <a:rPr lang="en-GB" sz="2800" dirty="0">
                <a:latin typeface="Adelle Rg" panose="02000503060000020004" pitchFamily="50" charset="0"/>
              </a:rPr>
              <a:t> </a:t>
            </a:r>
            <a:r>
              <a:rPr lang="en-GB" sz="2800" dirty="0" err="1">
                <a:latin typeface="Adelle Rg" panose="02000503060000020004" pitchFamily="50" charset="0"/>
              </a:rPr>
              <a:t>consensuelles</a:t>
            </a:r>
            <a:r>
              <a:rPr lang="en-GB" sz="2800" dirty="0">
                <a:latin typeface="Adelle Rg" panose="02000503060000020004" pitchFamily="50" charset="0"/>
              </a:rPr>
              <a:t> </a:t>
            </a:r>
            <a:endParaRPr sz="2800" dirty="0">
              <a:latin typeface="Adelle Rg" panose="02000503060000020004" pitchFamily="50" charset="0"/>
            </a:endParaRPr>
          </a:p>
          <a:p>
            <a:pPr indent="-419100">
              <a:spcBef>
                <a:spcPts val="0"/>
              </a:spcBef>
              <a:spcAft>
                <a:spcPts val="3000"/>
              </a:spcAft>
              <a:buClr>
                <a:srgbClr val="66CBE1"/>
              </a:buClr>
              <a:buSzPts val="3000"/>
            </a:pPr>
            <a:r>
              <a:rPr lang="en-GB" sz="2800" b="1" dirty="0" err="1">
                <a:solidFill>
                  <a:srgbClr val="AE4C90"/>
                </a:solidFill>
                <a:latin typeface="Adelle Rg" panose="02000503060000020004" pitchFamily="50" charset="0"/>
              </a:rPr>
              <a:t>Reconnaître</a:t>
            </a:r>
            <a:r>
              <a:rPr lang="en-GB" sz="2800" b="1" dirty="0">
                <a:solidFill>
                  <a:srgbClr val="AE4C90"/>
                </a:solidFill>
                <a:latin typeface="Adelle Rg" panose="02000503060000020004" pitchFamily="50" charset="0"/>
              </a:rPr>
              <a:t> </a:t>
            </a:r>
            <a:r>
              <a:rPr lang="en-GB" sz="2800" dirty="0" err="1">
                <a:latin typeface="Adelle Rg" panose="02000503060000020004" pitchFamily="50" charset="0"/>
              </a:rPr>
              <a:t>l'évolution</a:t>
            </a:r>
            <a:r>
              <a:rPr lang="en-GB" sz="2800" dirty="0">
                <a:latin typeface="Adelle Rg" panose="02000503060000020004" pitchFamily="50" charset="0"/>
              </a:rPr>
              <a:t> des </a:t>
            </a:r>
            <a:r>
              <a:rPr lang="en-GB" sz="2800" dirty="0" err="1">
                <a:latin typeface="Adelle Rg" panose="02000503060000020004" pitchFamily="50" charset="0"/>
              </a:rPr>
              <a:t>capacités</a:t>
            </a:r>
            <a:r>
              <a:rPr lang="en-GB" sz="2800" dirty="0">
                <a:latin typeface="Adelle Rg" panose="02000503060000020004" pitchFamily="50" charset="0"/>
              </a:rPr>
              <a:t> </a:t>
            </a:r>
            <a:endParaRPr sz="2800" dirty="0">
              <a:latin typeface="Adelle Rg" panose="02000503060000020004" pitchFamily="50" charset="0"/>
            </a:endParaRPr>
          </a:p>
          <a:p>
            <a:pPr indent="-419100">
              <a:spcBef>
                <a:spcPts val="0"/>
              </a:spcBef>
              <a:spcAft>
                <a:spcPts val="3000"/>
              </a:spcAft>
              <a:buClr>
                <a:srgbClr val="66CBE1"/>
              </a:buClr>
              <a:buSzPts val="3000"/>
            </a:pPr>
            <a:r>
              <a:rPr lang="en-GB" sz="2800" b="1" dirty="0" err="1">
                <a:solidFill>
                  <a:srgbClr val="AE4C90"/>
                </a:solidFill>
                <a:latin typeface="Adelle Rg" panose="02000503060000020004" pitchFamily="50" charset="0"/>
              </a:rPr>
              <a:t>Présumer</a:t>
            </a:r>
            <a:r>
              <a:rPr lang="en-GB" sz="2800" b="1" dirty="0">
                <a:solidFill>
                  <a:srgbClr val="AE4C90"/>
                </a:solidFill>
                <a:latin typeface="Adelle Rg" panose="02000503060000020004" pitchFamily="50" charset="0"/>
              </a:rPr>
              <a:t> </a:t>
            </a:r>
            <a:r>
              <a:rPr lang="en-GB" sz="2800" dirty="0" err="1">
                <a:latin typeface="Adelle Rg" panose="02000503060000020004" pitchFamily="50" charset="0"/>
              </a:rPr>
              <a:t>l'aptitude</a:t>
            </a:r>
            <a:r>
              <a:rPr lang="en-GB" sz="2800" dirty="0">
                <a:latin typeface="Adelle Rg" panose="02000503060000020004" pitchFamily="50" charset="0"/>
              </a:rPr>
              <a:t> à demander des services</a:t>
            </a:r>
            <a:endParaRPr sz="2800" dirty="0">
              <a:latin typeface="Adelle Rg" panose="02000503060000020004" pitchFamily="50" charset="0"/>
            </a:endParaRPr>
          </a:p>
        </p:txBody>
      </p:sp>
      <p:pic>
        <p:nvPicPr>
          <p:cNvPr id="3" name="Graphic 2" descr="Lights On with solid fill">
            <a:extLst>
              <a:ext uri="{FF2B5EF4-FFF2-40B4-BE49-F238E27FC236}">
                <a16:creationId xmlns:a16="http://schemas.microsoft.com/office/drawing/2014/main" id="{241F9147-A2EB-DAD9-DC5F-08D56E23B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279" y="479392"/>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922e89d39_0_10"/>
          <p:cNvSpPr txBox="1">
            <a:spLocks noGrp="1"/>
          </p:cNvSpPr>
          <p:nvPr>
            <p:ph type="title"/>
          </p:nvPr>
        </p:nvSpPr>
        <p:spPr>
          <a:xfrm>
            <a:off x="2209800" y="4486910"/>
            <a:ext cx="7772400" cy="1362000"/>
          </a:xfrm>
          <a:prstGeom prst="rect">
            <a:avLst/>
          </a:prstGeom>
          <a:noFill/>
          <a:ln>
            <a:noFill/>
          </a:ln>
        </p:spPr>
        <p:txBody>
          <a:bodyPr spcFirstLastPara="1" wrap="square" lIns="91425" tIns="45700" rIns="91425" bIns="45700" anchor="t" anchorCtr="0">
            <a:normAutofit/>
          </a:bodyPr>
          <a:lstStyle/>
          <a:p>
            <a:r>
              <a:rPr lang="en-GB" sz="5600" b="0" dirty="0">
                <a:latin typeface="Platz" panose="020B0604000000000000" pitchFamily="34" charset="0"/>
              </a:rPr>
              <a:t>La </a:t>
            </a:r>
            <a:r>
              <a:rPr lang="en-GB" sz="5600" b="0" dirty="0" err="1">
                <a:latin typeface="Platz" panose="020B0604000000000000" pitchFamily="34" charset="0"/>
              </a:rPr>
              <a:t>loi</a:t>
            </a:r>
            <a:r>
              <a:rPr lang="en-GB" sz="5600" b="0" dirty="0">
                <a:latin typeface="Platz" panose="020B0604000000000000" pitchFamily="34" charset="0"/>
              </a:rPr>
              <a:t> et la </a:t>
            </a:r>
            <a:r>
              <a:rPr lang="en-GB" sz="5600" b="0" dirty="0" err="1">
                <a:latin typeface="Platz" panose="020B0604000000000000" pitchFamily="34" charset="0"/>
              </a:rPr>
              <a:t>prévalence</a:t>
            </a:r>
            <a:endParaRPr sz="5600" b="0" dirty="0">
              <a:latin typeface="Platz" panose="020B0604000000000000" pitchFamily="34" charset="0"/>
            </a:endParaRPr>
          </a:p>
        </p:txBody>
      </p:sp>
    </p:spTree>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SharedWithUsers xmlns="375af5b2-8cea-45d5-b184-d6c522a311ad">
      <UserInfo>
        <DisplayName>Emma Sadd</DisplayName>
        <AccountId>53</AccountId>
        <AccountType/>
      </UserInfo>
      <UserInfo>
        <DisplayName>Jacky Repila</DisplayName>
        <AccountId>33</AccountId>
        <AccountType/>
      </UserInfo>
    </SharedWithUsers>
  </documentManagement>
</p:properties>
</file>

<file path=customXml/itemProps1.xml><?xml version="1.0" encoding="utf-8"?>
<ds:datastoreItem xmlns:ds="http://schemas.openxmlformats.org/officeDocument/2006/customXml" ds:itemID="{1E053D70-9CBE-4335-AAFE-87C2C8AC5244}">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81D1C-D295-4E43-8483-7D4078202A4B}">
  <ds:schemaRefs>
    <ds:schemaRef ds:uri="http://schemas.microsoft.com/sharepoint/v3/contenttype/forms"/>
  </ds:schemaRefs>
</ds:datastoreItem>
</file>

<file path=customXml/itemProps3.xml><?xml version="1.0" encoding="utf-8"?>
<ds:datastoreItem xmlns:ds="http://schemas.openxmlformats.org/officeDocument/2006/customXml" ds:itemID="{A9D34B7F-5CC5-4E58-A61F-7FEEAECBC2DA}">
  <ds:schemaRefs>
    <ds:schemaRef ds:uri="375af5b2-8cea-45d5-b184-d6c522a311ad"/>
    <ds:schemaRef ds:uri="deb8fe03-0a70-457d-be20-bb98c727e22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710</TotalTime>
  <Words>1656</Words>
  <Application>Microsoft Office PowerPoint</Application>
  <PresentationFormat>Widescreen</PresentationFormat>
  <Paragraphs>135</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Adelle SB</vt:lpstr>
      <vt:lpstr>Wingdings</vt:lpstr>
      <vt:lpstr>Adelle Rg</vt:lpstr>
      <vt:lpstr>Calibri</vt:lpstr>
      <vt:lpstr>Platz</vt:lpstr>
      <vt:lpstr>Office Theme</vt:lpstr>
      <vt:lpstr>Données récentes sur l'impact et les implications de la législation sur le mariage des enfants</vt:lpstr>
      <vt:lpstr>Ordre du jour</vt:lpstr>
      <vt:lpstr>Questions de recherche</vt:lpstr>
      <vt:lpstr>Questions de recherche</vt:lpstr>
      <vt:lpstr>PowerPoint Presentation</vt:lpstr>
      <vt:lpstr>Cadre des droits de l'homme</vt:lpstr>
      <vt:lpstr>Historique de l'âge minimum du mariage</vt:lpstr>
      <vt:lpstr>Interprétations du Comité des droits de l'enfant sur le consentement sexuel</vt:lpstr>
      <vt:lpstr>La loi et la prévalence</vt:lpstr>
      <vt:lpstr>Il est difficile d'isoler l'effet de la loi et d'établir un lien de causalité avec la prévalence du mariage des enfants </vt:lpstr>
      <vt:lpstr>Les lois ont eu un impact limité sur la prévalence des mariages d'enfants, mais ont relevé l'âge du mariage dans certains contextes.</vt:lpstr>
      <vt:lpstr>Les facteurs contextuels et identitaires influencent fortement l'impact de la loi et la dynamique du mariage/de l'union.</vt:lpstr>
      <vt:lpstr>"Il reste un long chemin à parcourir avant d'éradiquer le mariage des enfants, et les changements dans les dispositions légales ne jouent qu'un rôle minime, voire aucun. Cela pousse les universitaires et les décideurs politiques à réfléchir à des politiques alternatives qui pourraient être plus efficaces pour freiner les mariages précoces ou retarder l'âge de la première union".   Batyra &amp; Pesando, 2021 (accentuation ajoutée)</vt:lpstr>
      <vt:lpstr>La loi, l'agence et les droits</vt:lpstr>
      <vt:lpstr>La loi ne correspond pas aux réalités des adolescents et leurs capacités évolutives sont rarement prises en compte</vt:lpstr>
      <vt:lpstr>La criminalisation de la sexualité des adolescents bloque leur accès aux informations et aux services de santé sexuelle et reproductive.</vt:lpstr>
      <vt:lpstr>"...de nombreux enfants et jeunes qui ne sont pas légalement reconnus comme capables de consentir à des relations sexuelles sont en fait sexuellement actifs et ont besoin de services de santé sexuelle et reproductive. Ce dilemme a donné lieu à un méli-mélo de mesures juridiques, politiques et programmatiques confuses qui imposent diverses limites fondées sur l'âge à la prise de décision des enfants..."  Yarrow et al, 2014 (accentuation ajoutée)</vt:lpstr>
      <vt:lpstr>La loi est utilisée comme une arme contre les filles, mais elle n'est pas non plus disponible pour ceux qui ont besoin d'accéder à la justice.</vt:lpstr>
      <vt:lpstr>Le recours à des approches punitives a toute une série de conséquences dans la vie des filles</vt:lpstr>
      <vt:lpstr>Obstacles à la justice pour les filles</vt:lpstr>
      <vt:lpstr>Les filles et leurs alliés se heurtent à des obstacles en matière de justice</vt:lpstr>
      <vt:lpstr>Voies à suivre</vt:lpstr>
      <vt:lpstr>Intégrer la défense des intérêts juridiques dans une approche globale et transformatrice de l'égalité entre les femmes et les hommes</vt:lpstr>
      <vt:lpstr>Contextualiser, contextualiser, contextualiser</vt:lpstr>
      <vt:lpstr>Supprimer les obstacles à l'accès des filles à la justice</vt:lpstr>
      <vt:lpstr>Six points à retenir</vt:lpstr>
      <vt:lpstr>N'oubliez pas...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evidence on the impact and implications of child, early and forced marriage and unions law</dc:title>
  <dc:creator>Ettie Bailey-King</dc:creator>
  <cp:keywords>, docId:7758E21A4C49936D692ACB7713A5A4CF</cp:keywords>
  <cp:lastModifiedBy>Laia Surralles Solsona</cp:lastModifiedBy>
  <cp:revision>11</cp:revision>
  <dcterms:created xsi:type="dcterms:W3CDTF">2018-02-07T12:32:16Z</dcterms:created>
  <dcterms:modified xsi:type="dcterms:W3CDTF">2024-02-26T15:05:22Z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15500</vt:r8>
  </property>
  <property fmtid="{D5CDD505-2E9C-101B-9397-08002B2CF9AE}" pid="4" name="MediaServiceImageTags">
    <vt:lpwstr/>
  </property>
</Properties>
</file>