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AA7_3807ECA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AA8_4FA19543.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AA6_7444DD9C.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AA9_E66233C9.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A7F_185C23C3.xml" ContentType="application/vnd.ms-powerpoint.comments+xml"/>
  <Override PartName="/ppt/theme/themeOverride1.xml" ContentType="application/vnd.openxmlformats-officedocument.themeOverr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84" r:id="rId6"/>
    <p:sldMasterId id="2147483712" r:id="rId7"/>
    <p:sldMasterId id="2147483727" r:id="rId8"/>
    <p:sldMasterId id="2147483739" r:id="rId9"/>
    <p:sldMasterId id="2147483754" r:id="rId10"/>
  </p:sldMasterIdLst>
  <p:notesMasterIdLst>
    <p:notesMasterId r:id="rId73"/>
  </p:notesMasterIdLst>
  <p:sldIdLst>
    <p:sldId id="257" r:id="rId11"/>
    <p:sldId id="268" r:id="rId12"/>
    <p:sldId id="2725" r:id="rId13"/>
    <p:sldId id="269" r:id="rId14"/>
    <p:sldId id="2727" r:id="rId15"/>
    <p:sldId id="256" r:id="rId16"/>
    <p:sldId id="483" r:id="rId17"/>
    <p:sldId id="322" r:id="rId18"/>
    <p:sldId id="381" r:id="rId19"/>
    <p:sldId id="436" r:id="rId20"/>
    <p:sldId id="479" r:id="rId21"/>
    <p:sldId id="267" r:id="rId22"/>
    <p:sldId id="293" r:id="rId23"/>
    <p:sldId id="532" r:id="rId24"/>
    <p:sldId id="533" r:id="rId25"/>
    <p:sldId id="534" r:id="rId26"/>
    <p:sldId id="2728" r:id="rId27"/>
    <p:sldId id="2702" r:id="rId28"/>
    <p:sldId id="2700" r:id="rId29"/>
    <p:sldId id="258" r:id="rId30"/>
    <p:sldId id="259" r:id="rId31"/>
    <p:sldId id="260" r:id="rId32"/>
    <p:sldId id="261" r:id="rId33"/>
    <p:sldId id="262" r:id="rId34"/>
    <p:sldId id="263" r:id="rId35"/>
    <p:sldId id="264" r:id="rId36"/>
    <p:sldId id="265" r:id="rId37"/>
    <p:sldId id="266" r:id="rId38"/>
    <p:sldId id="2701" r:id="rId39"/>
    <p:sldId id="2704" r:id="rId40"/>
    <p:sldId id="2726" r:id="rId41"/>
    <p:sldId id="2711" r:id="rId42"/>
    <p:sldId id="2712" r:id="rId43"/>
    <p:sldId id="2713" r:id="rId44"/>
    <p:sldId id="2714" r:id="rId45"/>
    <p:sldId id="2715" r:id="rId46"/>
    <p:sldId id="2716" r:id="rId47"/>
    <p:sldId id="2717" r:id="rId48"/>
    <p:sldId id="2718" r:id="rId49"/>
    <p:sldId id="2719" r:id="rId50"/>
    <p:sldId id="2720" r:id="rId51"/>
    <p:sldId id="2721" r:id="rId52"/>
    <p:sldId id="2722" r:id="rId53"/>
    <p:sldId id="2723" r:id="rId54"/>
    <p:sldId id="2724" r:id="rId55"/>
    <p:sldId id="2729" r:id="rId56"/>
    <p:sldId id="2679" r:id="rId57"/>
    <p:sldId id="2680" r:id="rId58"/>
    <p:sldId id="2681" r:id="rId59"/>
    <p:sldId id="2682" r:id="rId60"/>
    <p:sldId id="2683" r:id="rId61"/>
    <p:sldId id="2684" r:id="rId62"/>
    <p:sldId id="2685" r:id="rId63"/>
    <p:sldId id="2686" r:id="rId64"/>
    <p:sldId id="2687" r:id="rId65"/>
    <p:sldId id="1297" r:id="rId66"/>
    <p:sldId id="2705" r:id="rId67"/>
    <p:sldId id="2706" r:id="rId68"/>
    <p:sldId id="2707" r:id="rId69"/>
    <p:sldId id="2708" r:id="rId70"/>
    <p:sldId id="2709" r:id="rId71"/>
    <p:sldId id="271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EE64F-5CAF-5AB1-3581-687AC5CDA19D}" name="Laia Surralles Solsona" initials="LS" userId="S::Laia.Surralles@girlsnotbrides.org::5b079a50-c30e-426c-81c1-9a1baf43d982" providerId="AD"/>
  <p188:author id="{2AB7F77D-41D1-F809-30B0-11464F8CE63D}" name="Jean Casey" initials="JC" userId="S::Jean.Casey@girlsnotbrides.org::ca3e6f81-b95c-489e-8428-96e80cada072" providerId="AD"/>
  <p188:author id="{2CD46D86-358D-201C-C483-4AC0E0B712DE}" name="Ramya Subrahmanian" initials="RS" userId="S::rsubrahmanian@unicef.org::8361d7fb-e648-4492-b0ba-dd269ff46f5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04048"/>
    <a:srgbClr val="111111"/>
    <a:srgbClr val="FAF9F5"/>
    <a:srgbClr val="E2231A"/>
    <a:srgbClr val="F1F0EC"/>
    <a:srgbClr val="F0F0F0"/>
    <a:srgbClr val="66CBE1"/>
    <a:srgbClr val="0000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17E5D-B4A0-144B-AA1C-A8AB92DB290E}" v="2" dt="2024-06-18T13:13:34.613"/>
    <p1510:client id="{35DBD0FD-CF1F-18F7-A48A-187101C45277}" v="3" dt="2024-06-17T14:19:53.786"/>
    <p1510:client id="{4BFC86C4-13E8-4D57-B737-43CFB1D18373}" v="138" dt="2024-06-17T16:05:28.407"/>
    <p1510:client id="{B4A66B04-B027-4B18-9E96-132D87344E3E}" v="84" dt="2024-06-18T13:26:10.888"/>
    <p1510:client id="{F291004A-B733-4D3B-83B8-9A62C429B2A6}" v="1" dt="2024-06-17T14:17:30.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a Surralles Solsona" userId="5b079a50-c30e-426c-81c1-9a1baf43d982" providerId="ADAL" clId="{01617E5D-B4A0-144B-AA1C-A8AB92DB290E}"/>
    <pc:docChg chg="undo custSel addSld delSld">
      <pc:chgData name="Laia Surralles Solsona" userId="5b079a50-c30e-426c-81c1-9a1baf43d982" providerId="ADAL" clId="{01617E5D-B4A0-144B-AA1C-A8AB92DB290E}" dt="2024-06-18T13:13:34.613" v="1" actId="22"/>
      <pc:docMkLst>
        <pc:docMk/>
      </pc:docMkLst>
      <pc:sldChg chg="add del">
        <pc:chgData name="Laia Surralles Solsona" userId="5b079a50-c30e-426c-81c1-9a1baf43d982" providerId="ADAL" clId="{01617E5D-B4A0-144B-AA1C-A8AB92DB290E}" dt="2024-06-18T13:13:34.613" v="1" actId="22"/>
        <pc:sldMkLst>
          <pc:docMk/>
          <pc:sldMk cId="3509608316" sldId="2728"/>
        </pc:sldMkLst>
      </pc:sldChg>
      <pc:sldChg chg="add del">
        <pc:chgData name="Laia Surralles Solsona" userId="5b079a50-c30e-426c-81c1-9a1baf43d982" providerId="ADAL" clId="{01617E5D-B4A0-144B-AA1C-A8AB92DB290E}" dt="2024-06-18T13:13:34.613" v="1" actId="22"/>
        <pc:sldMkLst>
          <pc:docMk/>
          <pc:sldMk cId="2977681817" sldId="2729"/>
        </pc:sldMkLst>
      </pc:sldChg>
    </pc:docChg>
  </pc:docChgLst>
  <pc:docChgLst>
    <pc:chgData name="Guest User" userId="S::urn:spo:anon#923fe1f40ae6dd05bf791011c3b1c825d9c961c6f53a8de39d4e9859f33e02c6::" providerId="AD" clId="Web-{C61A8579-34D8-CBD6-81AE-41517F5D6915}"/>
    <pc:docChg chg="modSld">
      <pc:chgData name="Guest User" userId="S::urn:spo:anon#923fe1f40ae6dd05bf791011c3b1c825d9c961c6f53a8de39d4e9859f33e02c6::" providerId="AD" clId="Web-{C61A8579-34D8-CBD6-81AE-41517F5D6915}" dt="2024-06-11T12:15:01.366" v="12" actId="20577"/>
      <pc:docMkLst>
        <pc:docMk/>
      </pc:docMkLst>
      <pc:sldChg chg="addSp modSp">
        <pc:chgData name="Guest User" userId="S::urn:spo:anon#923fe1f40ae6dd05bf791011c3b1c825d9c961c6f53a8de39d4e9859f33e02c6::" providerId="AD" clId="Web-{C61A8579-34D8-CBD6-81AE-41517F5D6915}" dt="2024-06-11T12:15:01.366" v="12" actId="20577"/>
        <pc:sldMkLst>
          <pc:docMk/>
          <pc:sldMk cId="2322339151" sldId="2669"/>
        </pc:sldMkLst>
        <pc:spChg chg="mod">
          <ac:chgData name="Guest User" userId="S::urn:spo:anon#923fe1f40ae6dd05bf791011c3b1c825d9c961c6f53a8de39d4e9859f33e02c6::" providerId="AD" clId="Web-{C61A8579-34D8-CBD6-81AE-41517F5D6915}" dt="2024-06-11T12:15:01.366" v="12" actId="20577"/>
          <ac:spMkLst>
            <pc:docMk/>
            <pc:sldMk cId="2322339151" sldId="2669"/>
            <ac:spMk id="14" creationId="{16F39A39-171B-B2E4-3424-12F998682B43}"/>
          </ac:spMkLst>
        </pc:spChg>
        <pc:picChg chg="add mod">
          <ac:chgData name="Guest User" userId="S::urn:spo:anon#923fe1f40ae6dd05bf791011c3b1c825d9c961c6f53a8de39d4e9859f33e02c6::" providerId="AD" clId="Web-{C61A8579-34D8-CBD6-81AE-41517F5D6915}" dt="2024-06-11T11:57:08.524" v="6" actId="14100"/>
          <ac:picMkLst>
            <pc:docMk/>
            <pc:sldMk cId="2322339151" sldId="2669"/>
            <ac:picMk id="8" creationId="{F519FF82-26EE-4783-1A60-473279F74EEA}"/>
          </ac:picMkLst>
        </pc:picChg>
      </pc:sldChg>
    </pc:docChg>
  </pc:docChgLst>
  <pc:docChgLst>
    <pc:chgData name="Guest User" userId="S::urn:spo:anon#4825acbceb00f35160e2f62ae4c070962b0bf3d257f2268796442dc55bd2e6aa::" providerId="AD" clId="Web-{7C6A90CA-01CC-27FC-F66D-A9B4BE161BF5}"/>
    <pc:docChg chg="addSld delSld addSection delSection">
      <pc:chgData name="Guest User" userId="S::urn:spo:anon#4825acbceb00f35160e2f62ae4c070962b0bf3d257f2268796442dc55bd2e6aa::" providerId="AD" clId="Web-{7C6A90CA-01CC-27FC-F66D-A9B4BE161BF5}" dt="2024-06-06T16:12:45.835" v="19"/>
      <pc:docMkLst>
        <pc:docMk/>
      </pc:docMkLst>
      <pc:sldChg chg="add del">
        <pc:chgData name="Guest User" userId="S::urn:spo:anon#4825acbceb00f35160e2f62ae4c070962b0bf3d257f2268796442dc55bd2e6aa::" providerId="AD" clId="Web-{7C6A90CA-01CC-27FC-F66D-A9B4BE161BF5}" dt="2024-06-06T16:10:27.231" v="17"/>
        <pc:sldMkLst>
          <pc:docMk/>
          <pc:sldMk cId="1595814611" sldId="2679"/>
        </pc:sldMkLst>
      </pc:sldChg>
      <pc:sldChg chg="add del">
        <pc:chgData name="Guest User" userId="S::urn:spo:anon#4825acbceb00f35160e2f62ae4c070962b0bf3d257f2268796442dc55bd2e6aa::" providerId="AD" clId="Web-{7C6A90CA-01CC-27FC-F66D-A9B4BE161BF5}" dt="2024-06-06T16:10:27.231" v="16"/>
        <pc:sldMkLst>
          <pc:docMk/>
          <pc:sldMk cId="3871516585" sldId="2680"/>
        </pc:sldMkLst>
      </pc:sldChg>
      <pc:sldChg chg="add del">
        <pc:chgData name="Guest User" userId="S::urn:spo:anon#4825acbceb00f35160e2f62ae4c070962b0bf3d257f2268796442dc55bd2e6aa::" providerId="AD" clId="Web-{7C6A90CA-01CC-27FC-F66D-A9B4BE161BF5}" dt="2024-06-06T16:10:27.231" v="15"/>
        <pc:sldMkLst>
          <pc:docMk/>
          <pc:sldMk cId="3375120528" sldId="2681"/>
        </pc:sldMkLst>
      </pc:sldChg>
      <pc:sldChg chg="add del">
        <pc:chgData name="Guest User" userId="S::urn:spo:anon#4825acbceb00f35160e2f62ae4c070962b0bf3d257f2268796442dc55bd2e6aa::" providerId="AD" clId="Web-{7C6A90CA-01CC-27FC-F66D-A9B4BE161BF5}" dt="2024-06-06T16:10:27.231" v="14"/>
        <pc:sldMkLst>
          <pc:docMk/>
          <pc:sldMk cId="225336947" sldId="2682"/>
        </pc:sldMkLst>
      </pc:sldChg>
      <pc:sldChg chg="add del">
        <pc:chgData name="Guest User" userId="S::urn:spo:anon#4825acbceb00f35160e2f62ae4c070962b0bf3d257f2268796442dc55bd2e6aa::" providerId="AD" clId="Web-{7C6A90CA-01CC-27FC-F66D-A9B4BE161BF5}" dt="2024-06-06T16:10:27.231" v="13"/>
        <pc:sldMkLst>
          <pc:docMk/>
          <pc:sldMk cId="310629702" sldId="2683"/>
        </pc:sldMkLst>
      </pc:sldChg>
      <pc:sldChg chg="add del">
        <pc:chgData name="Guest User" userId="S::urn:spo:anon#4825acbceb00f35160e2f62ae4c070962b0bf3d257f2268796442dc55bd2e6aa::" providerId="AD" clId="Web-{7C6A90CA-01CC-27FC-F66D-A9B4BE161BF5}" dt="2024-06-06T16:10:27.231" v="12"/>
        <pc:sldMkLst>
          <pc:docMk/>
          <pc:sldMk cId="1907051426" sldId="2684"/>
        </pc:sldMkLst>
      </pc:sldChg>
      <pc:sldChg chg="add del">
        <pc:chgData name="Guest User" userId="S::urn:spo:anon#4825acbceb00f35160e2f62ae4c070962b0bf3d257f2268796442dc55bd2e6aa::" providerId="AD" clId="Web-{7C6A90CA-01CC-27FC-F66D-A9B4BE161BF5}" dt="2024-06-06T16:10:27.231" v="11"/>
        <pc:sldMkLst>
          <pc:docMk/>
          <pc:sldMk cId="3311664644" sldId="2685"/>
        </pc:sldMkLst>
      </pc:sldChg>
      <pc:sldChg chg="add del">
        <pc:chgData name="Guest User" userId="S::urn:spo:anon#4825acbceb00f35160e2f62ae4c070962b0bf3d257f2268796442dc55bd2e6aa::" providerId="AD" clId="Web-{7C6A90CA-01CC-27FC-F66D-A9B4BE161BF5}" dt="2024-06-06T16:10:27.216" v="10"/>
        <pc:sldMkLst>
          <pc:docMk/>
          <pc:sldMk cId="536279733" sldId="2686"/>
        </pc:sldMkLst>
      </pc:sldChg>
      <pc:sldChg chg="add del">
        <pc:chgData name="Guest User" userId="S::urn:spo:anon#4825acbceb00f35160e2f62ae4c070962b0bf3d257f2268796442dc55bd2e6aa::" providerId="AD" clId="Web-{7C6A90CA-01CC-27FC-F66D-A9B4BE161BF5}" dt="2024-06-06T16:10:27.216" v="9"/>
        <pc:sldMkLst>
          <pc:docMk/>
          <pc:sldMk cId="903651712" sldId="2687"/>
        </pc:sldMkLst>
      </pc:sldChg>
    </pc:docChg>
  </pc:docChgLst>
  <pc:docChgLst>
    <pc:chgData name="Emma Sadd" userId="S::emma.sadd@girlsnotbrides.org::beaba22d-3bb8-46f6-b923-cd5867a2efac" providerId="AD" clId="Web-{35DBD0FD-CF1F-18F7-A48A-187101C45277}"/>
    <pc:docChg chg="modSld">
      <pc:chgData name="Emma Sadd" userId="S::emma.sadd@girlsnotbrides.org::beaba22d-3bb8-46f6-b923-cd5867a2efac" providerId="AD" clId="Web-{35DBD0FD-CF1F-18F7-A48A-187101C45277}" dt="2024-06-17T14:19:53.786" v="2"/>
      <pc:docMkLst>
        <pc:docMk/>
      </pc:docMkLst>
      <pc:sldChg chg="modSp">
        <pc:chgData name="Emma Sadd" userId="S::emma.sadd@girlsnotbrides.org::beaba22d-3bb8-46f6-b923-cd5867a2efac" providerId="AD" clId="Web-{35DBD0FD-CF1F-18F7-A48A-187101C45277}" dt="2024-06-17T14:19:53.786" v="2"/>
        <pc:sldMkLst>
          <pc:docMk/>
          <pc:sldMk cId="251349761" sldId="2704"/>
        </pc:sldMkLst>
        <pc:spChg chg="mod">
          <ac:chgData name="Emma Sadd" userId="S::emma.sadd@girlsnotbrides.org::beaba22d-3bb8-46f6-b923-cd5867a2efac" providerId="AD" clId="Web-{35DBD0FD-CF1F-18F7-A48A-187101C45277}" dt="2024-06-17T14:19:53.786" v="2"/>
          <ac:spMkLst>
            <pc:docMk/>
            <pc:sldMk cId="251349761" sldId="2704"/>
            <ac:spMk id="3" creationId="{D017973C-CFFA-A8FF-2C3C-54DDB807A416}"/>
          </ac:spMkLst>
        </pc:spChg>
      </pc:sldChg>
    </pc:docChg>
  </pc:docChgLst>
  <pc:docChgLst>
    <pc:chgData name="Laia Surralles Solsona" userId="5b079a50-c30e-426c-81c1-9a1baf43d982" providerId="ADAL" clId="{4BFC86C4-13E8-4D57-B737-43CFB1D18373}"/>
    <pc:docChg chg="undo custSel addSld delSld modSld delMainMaster">
      <pc:chgData name="Laia Surralles Solsona" userId="5b079a50-c30e-426c-81c1-9a1baf43d982" providerId="ADAL" clId="{4BFC86C4-13E8-4D57-B737-43CFB1D18373}" dt="2024-06-17T16:05:28.407" v="1492"/>
      <pc:docMkLst>
        <pc:docMk/>
      </pc:docMkLst>
      <pc:sldChg chg="add del">
        <pc:chgData name="Laia Surralles Solsona" userId="5b079a50-c30e-426c-81c1-9a1baf43d982" providerId="ADAL" clId="{4BFC86C4-13E8-4D57-B737-43CFB1D18373}" dt="2024-06-17T10:56:11.105" v="234"/>
        <pc:sldMkLst>
          <pc:docMk/>
          <pc:sldMk cId="1267032057" sldId="256"/>
        </pc:sldMkLst>
      </pc:sldChg>
      <pc:sldChg chg="add del">
        <pc:chgData name="Laia Surralles Solsona" userId="5b079a50-c30e-426c-81c1-9a1baf43d982" providerId="ADAL" clId="{4BFC86C4-13E8-4D57-B737-43CFB1D18373}" dt="2024-06-17T10:56:11.105" v="234"/>
        <pc:sldMkLst>
          <pc:docMk/>
          <pc:sldMk cId="3340483938" sldId="267"/>
        </pc:sldMkLst>
      </pc:sldChg>
      <pc:sldChg chg="addSp delSp modSp mod modCm">
        <pc:chgData name="Laia Surralles Solsona" userId="5b079a50-c30e-426c-81c1-9a1baf43d982" providerId="ADAL" clId="{4BFC86C4-13E8-4D57-B737-43CFB1D18373}" dt="2024-06-17T11:37:50.293" v="1384" actId="1076"/>
        <pc:sldMkLst>
          <pc:docMk/>
          <pc:sldMk cId="3454087329" sldId="268"/>
        </pc:sldMkLst>
        <pc:spChg chg="mod">
          <ac:chgData name="Laia Surralles Solsona" userId="5b079a50-c30e-426c-81c1-9a1baf43d982" providerId="ADAL" clId="{4BFC86C4-13E8-4D57-B737-43CFB1D18373}" dt="2024-06-17T11:11:30.989" v="1273" actId="14100"/>
          <ac:spMkLst>
            <pc:docMk/>
            <pc:sldMk cId="3454087329" sldId="268"/>
            <ac:spMk id="8" creationId="{FD9F33D4-5CCE-412A-A6BA-8A86104267A0}"/>
          </ac:spMkLst>
        </pc:spChg>
        <pc:spChg chg="mod">
          <ac:chgData name="Laia Surralles Solsona" userId="5b079a50-c30e-426c-81c1-9a1baf43d982" providerId="ADAL" clId="{4BFC86C4-13E8-4D57-B737-43CFB1D18373}" dt="2024-06-17T11:11:17.545" v="1268" actId="1076"/>
          <ac:spMkLst>
            <pc:docMk/>
            <pc:sldMk cId="3454087329" sldId="268"/>
            <ac:spMk id="10" creationId="{9CE7963C-3E57-4C43-8BB7-E0921F7770A8}"/>
          </ac:spMkLst>
        </pc:spChg>
        <pc:spChg chg="mod">
          <ac:chgData name="Laia Surralles Solsona" userId="5b079a50-c30e-426c-81c1-9a1baf43d982" providerId="ADAL" clId="{4BFC86C4-13E8-4D57-B737-43CFB1D18373}" dt="2024-06-17T11:37:50.293" v="1384" actId="1076"/>
          <ac:spMkLst>
            <pc:docMk/>
            <pc:sldMk cId="3454087329" sldId="268"/>
            <ac:spMk id="14" creationId="{200E815E-39E1-433A-A5A0-103376B01768}"/>
          </ac:spMkLst>
        </pc:spChg>
        <pc:picChg chg="mod">
          <ac:chgData name="Laia Surralles Solsona" userId="5b079a50-c30e-426c-81c1-9a1baf43d982" providerId="ADAL" clId="{4BFC86C4-13E8-4D57-B737-43CFB1D18373}" dt="2024-06-17T11:37:46.464" v="1383" actId="1076"/>
          <ac:picMkLst>
            <pc:docMk/>
            <pc:sldMk cId="3454087329" sldId="268"/>
            <ac:picMk id="3" creationId="{03DFDB17-52B9-4A55-9F57-C24164D1B1F6}"/>
          </ac:picMkLst>
        </pc:picChg>
        <pc:picChg chg="del">
          <ac:chgData name="Laia Surralles Solsona" userId="5b079a50-c30e-426c-81c1-9a1baf43d982" providerId="ADAL" clId="{4BFC86C4-13E8-4D57-B737-43CFB1D18373}" dt="2024-06-17T11:09:56.689" v="1242" actId="478"/>
          <ac:picMkLst>
            <pc:docMk/>
            <pc:sldMk cId="3454087329" sldId="268"/>
            <ac:picMk id="4" creationId="{6D298428-BCD7-A4E3-4A94-B875A3093C74}"/>
          </ac:picMkLst>
        </pc:picChg>
        <pc:picChg chg="add mod">
          <ac:chgData name="Laia Surralles Solsona" userId="5b079a50-c30e-426c-81c1-9a1baf43d982" providerId="ADAL" clId="{4BFC86C4-13E8-4D57-B737-43CFB1D18373}" dt="2024-06-17T11:11:23.886" v="1271" actId="14100"/>
          <ac:picMkLst>
            <pc:docMk/>
            <pc:sldMk cId="3454087329" sldId="268"/>
            <ac:picMk id="1026" creationId="{8B07D8A3-B4C7-852C-3EAF-5CE251E398FF}"/>
          </ac:picMkLst>
        </pc:picChg>
        <pc:extLst>
          <p:ext xmlns:p="http://schemas.openxmlformats.org/presentationml/2006/main" uri="{D6D511B9-2390-475A-947B-AFAB55BFBCF1}">
            <pc226:cmChg xmlns:pc226="http://schemas.microsoft.com/office/powerpoint/2022/06/main/command" chg="mod">
              <pc226:chgData name="Laia Surralles Solsona" userId="5b079a50-c30e-426c-81c1-9a1baf43d982" providerId="ADAL" clId="{4BFC86C4-13E8-4D57-B737-43CFB1D18373}" dt="2024-06-17T11:11:50.243" v="1274"/>
              <pc2:cmMkLst xmlns:pc2="http://schemas.microsoft.com/office/powerpoint/2019/9/main/command">
                <pc:docMk/>
                <pc:sldMk cId="3454087329" sldId="268"/>
                <pc2:cmMk id="{5B50C02F-D00D-4698-ACDF-34D796726DDF}"/>
              </pc2:cmMkLst>
              <pc226:cmRplyChg chg="add">
                <pc226:chgData name="Laia Surralles Solsona" userId="5b079a50-c30e-426c-81c1-9a1baf43d982" providerId="ADAL" clId="{4BFC86C4-13E8-4D57-B737-43CFB1D18373}" dt="2024-06-17T11:11:50.243" v="1274"/>
                <pc2:cmRplyMkLst xmlns:pc2="http://schemas.microsoft.com/office/powerpoint/2019/9/main/command">
                  <pc:docMk/>
                  <pc:sldMk cId="3454087329" sldId="268"/>
                  <pc2:cmMk id="{5B50C02F-D00D-4698-ACDF-34D796726DDF}"/>
                  <pc2:cmRplyMk id="{476697B4-4ECB-4DA3-81B4-E3C140108E82}"/>
                </pc2:cmRplyMkLst>
              </pc226:cmRplyChg>
            </pc226:cmChg>
          </p:ext>
        </pc:extLst>
      </pc:sldChg>
      <pc:sldChg chg="delSp modSp mod modCm">
        <pc:chgData name="Laia Surralles Solsona" userId="5b079a50-c30e-426c-81c1-9a1baf43d982" providerId="ADAL" clId="{4BFC86C4-13E8-4D57-B737-43CFB1D18373}" dt="2024-06-17T11:37:21.521" v="1379" actId="108"/>
        <pc:sldMkLst>
          <pc:docMk/>
          <pc:sldMk cId="2726072306" sldId="269"/>
        </pc:sldMkLst>
        <pc:spChg chg="mod">
          <ac:chgData name="Laia Surralles Solsona" userId="5b079a50-c30e-426c-81c1-9a1baf43d982" providerId="ADAL" clId="{4BFC86C4-13E8-4D57-B737-43CFB1D18373}" dt="2024-06-17T11:08:09.180" v="1241" actId="1035"/>
          <ac:spMkLst>
            <pc:docMk/>
            <pc:sldMk cId="2726072306" sldId="269"/>
            <ac:spMk id="2" creationId="{F368B03C-F6A6-4ED5-85EA-FCB675076675}"/>
          </ac:spMkLst>
        </pc:spChg>
        <pc:graphicFrameChg chg="mod modGraphic">
          <ac:chgData name="Laia Surralles Solsona" userId="5b079a50-c30e-426c-81c1-9a1baf43d982" providerId="ADAL" clId="{4BFC86C4-13E8-4D57-B737-43CFB1D18373}" dt="2024-06-17T11:37:21.521" v="1379" actId="108"/>
          <ac:graphicFrameMkLst>
            <pc:docMk/>
            <pc:sldMk cId="2726072306" sldId="269"/>
            <ac:graphicFrameMk id="5" creationId="{2B05E879-41C3-4839-B953-B80E58897C7C}"/>
          </ac:graphicFrameMkLst>
        </pc:graphicFrameChg>
        <pc:picChg chg="mod">
          <ac:chgData name="Laia Surralles Solsona" userId="5b079a50-c30e-426c-81c1-9a1baf43d982" providerId="ADAL" clId="{4BFC86C4-13E8-4D57-B737-43CFB1D18373}" dt="2024-06-17T11:07:14.749" v="1153" actId="1076"/>
          <ac:picMkLst>
            <pc:docMk/>
            <pc:sldMk cId="2726072306" sldId="269"/>
            <ac:picMk id="7" creationId="{BF274CCD-9F9E-47A9-826C-8D52E93C26BE}"/>
          </ac:picMkLst>
        </pc:picChg>
        <pc:inkChg chg="del">
          <ac:chgData name="Laia Surralles Solsona" userId="5b079a50-c30e-426c-81c1-9a1baf43d982" providerId="ADAL" clId="{4BFC86C4-13E8-4D57-B737-43CFB1D18373}" dt="2024-06-17T10:56:22.455" v="236" actId="478"/>
          <ac:inkMkLst>
            <pc:docMk/>
            <pc:sldMk cId="2726072306" sldId="269"/>
            <ac:inkMk id="18" creationId="{103928BC-702D-7E95-1ADA-0339A3FCE9FB}"/>
          </ac:inkMkLst>
        </pc:inkChg>
        <pc:inkChg chg="del">
          <ac:chgData name="Laia Surralles Solsona" userId="5b079a50-c30e-426c-81c1-9a1baf43d982" providerId="ADAL" clId="{4BFC86C4-13E8-4D57-B737-43CFB1D18373}" dt="2024-06-17T10:56:23.865" v="237" actId="478"/>
          <ac:inkMkLst>
            <pc:docMk/>
            <pc:sldMk cId="2726072306" sldId="269"/>
            <ac:inkMk id="19" creationId="{AF44BB8D-591A-0EF6-8F12-BD82EDCB34B7}"/>
          </ac:inkMkLst>
        </pc:inkChg>
        <pc:extLst>
          <p:ext xmlns:p="http://schemas.openxmlformats.org/presentationml/2006/main" uri="{D6D511B9-2390-475A-947B-AFAB55BFBCF1}">
            <pc226:cmChg xmlns:pc226="http://schemas.microsoft.com/office/powerpoint/2022/06/main/command" chg="">
              <pc226:chgData name="Laia Surralles Solsona" userId="5b079a50-c30e-426c-81c1-9a1baf43d982" providerId="ADAL" clId="{4BFC86C4-13E8-4D57-B737-43CFB1D18373}" dt="2024-06-17T11:11:57.299" v="1275"/>
              <pc2:cmMkLst xmlns:pc2="http://schemas.microsoft.com/office/powerpoint/2019/9/main/command">
                <pc:docMk/>
                <pc:sldMk cId="2726072306" sldId="269"/>
                <pc2:cmMk id="{471A9BF8-379A-47B4-BCBE-0F83BD31FCAF}"/>
              </pc2:cmMkLst>
              <pc226:cmRplyChg chg="add">
                <pc226:chgData name="Laia Surralles Solsona" userId="5b079a50-c30e-426c-81c1-9a1baf43d982" providerId="ADAL" clId="{4BFC86C4-13E8-4D57-B737-43CFB1D18373}" dt="2024-06-17T11:11:57.299" v="1275"/>
                <pc2:cmRplyMkLst xmlns:pc2="http://schemas.microsoft.com/office/powerpoint/2019/9/main/command">
                  <pc:docMk/>
                  <pc:sldMk cId="2726072306" sldId="269"/>
                  <pc2:cmMk id="{471A9BF8-379A-47B4-BCBE-0F83BD31FCAF}"/>
                  <pc2:cmRplyMk id="{39F972FE-C484-4B58-AE73-FFDC1C85A73C}"/>
                </pc2:cmRplyMkLst>
              </pc226:cmRplyChg>
            </pc226:cmChg>
          </p:ext>
        </pc:extLst>
      </pc:sldChg>
      <pc:sldChg chg="add del">
        <pc:chgData name="Laia Surralles Solsona" userId="5b079a50-c30e-426c-81c1-9a1baf43d982" providerId="ADAL" clId="{4BFC86C4-13E8-4D57-B737-43CFB1D18373}" dt="2024-06-17T10:56:11.105" v="234"/>
        <pc:sldMkLst>
          <pc:docMk/>
          <pc:sldMk cId="2932891139" sldId="293"/>
        </pc:sldMkLst>
      </pc:sldChg>
      <pc:sldChg chg="addSp modSp add del">
        <pc:chgData name="Laia Surralles Solsona" userId="5b079a50-c30e-426c-81c1-9a1baf43d982" providerId="ADAL" clId="{4BFC86C4-13E8-4D57-B737-43CFB1D18373}" dt="2024-06-17T16:05:16.924" v="1487"/>
        <pc:sldMkLst>
          <pc:docMk/>
          <pc:sldMk cId="2545082906" sldId="322"/>
        </pc:sldMkLst>
        <pc:picChg chg="add mod">
          <ac:chgData name="Laia Surralles Solsona" userId="5b079a50-c30e-426c-81c1-9a1baf43d982" providerId="ADAL" clId="{4BFC86C4-13E8-4D57-B737-43CFB1D18373}" dt="2024-06-17T16:04:30.512" v="1477"/>
          <ac:picMkLst>
            <pc:docMk/>
            <pc:sldMk cId="2545082906" sldId="322"/>
            <ac:picMk id="2" creationId="{51D1980D-013C-B02F-7B22-8E38C8D2EBF6}"/>
          </ac:picMkLst>
        </pc:picChg>
        <pc:picChg chg="add mod">
          <ac:chgData name="Laia Surralles Solsona" userId="5b079a50-c30e-426c-81c1-9a1baf43d982" providerId="ADAL" clId="{4BFC86C4-13E8-4D57-B737-43CFB1D18373}" dt="2024-06-17T16:05:16.924" v="1487"/>
          <ac:picMkLst>
            <pc:docMk/>
            <pc:sldMk cId="2545082906" sldId="322"/>
            <ac:picMk id="4" creationId="{6C7D33D2-B774-6FB3-958C-05E814DF260C}"/>
          </ac:picMkLst>
        </pc:picChg>
      </pc:sldChg>
      <pc:sldChg chg="del">
        <pc:chgData name="Laia Surralles Solsona" userId="5b079a50-c30e-426c-81c1-9a1baf43d982" providerId="ADAL" clId="{4BFC86C4-13E8-4D57-B737-43CFB1D18373}" dt="2024-06-17T10:55:37.643" v="233" actId="47"/>
        <pc:sldMkLst>
          <pc:docMk/>
          <pc:sldMk cId="1775973333" sldId="362"/>
        </pc:sldMkLst>
      </pc:sldChg>
      <pc:sldChg chg="del">
        <pc:chgData name="Laia Surralles Solsona" userId="5b079a50-c30e-426c-81c1-9a1baf43d982" providerId="ADAL" clId="{4BFC86C4-13E8-4D57-B737-43CFB1D18373}" dt="2024-06-07T13:59:59.648" v="0" actId="2696"/>
        <pc:sldMkLst>
          <pc:docMk/>
          <pc:sldMk cId="3375120528" sldId="366"/>
        </pc:sldMkLst>
      </pc:sldChg>
      <pc:sldChg chg="addSp modSp add del">
        <pc:chgData name="Laia Surralles Solsona" userId="5b079a50-c30e-426c-81c1-9a1baf43d982" providerId="ADAL" clId="{4BFC86C4-13E8-4D57-B737-43CFB1D18373}" dt="2024-06-17T16:05:18.244" v="1488"/>
        <pc:sldMkLst>
          <pc:docMk/>
          <pc:sldMk cId="1192421585" sldId="381"/>
        </pc:sldMkLst>
        <pc:picChg chg="add mod">
          <ac:chgData name="Laia Surralles Solsona" userId="5b079a50-c30e-426c-81c1-9a1baf43d982" providerId="ADAL" clId="{4BFC86C4-13E8-4D57-B737-43CFB1D18373}" dt="2024-06-17T16:04:32.387" v="1478"/>
          <ac:picMkLst>
            <pc:docMk/>
            <pc:sldMk cId="1192421585" sldId="381"/>
            <ac:picMk id="2" creationId="{D3F91304-10D6-97C1-E9B0-88615298A615}"/>
          </ac:picMkLst>
        </pc:picChg>
        <pc:picChg chg="add mod">
          <ac:chgData name="Laia Surralles Solsona" userId="5b079a50-c30e-426c-81c1-9a1baf43d982" providerId="ADAL" clId="{4BFC86C4-13E8-4D57-B737-43CFB1D18373}" dt="2024-06-17T16:05:18.244" v="1488"/>
          <ac:picMkLst>
            <pc:docMk/>
            <pc:sldMk cId="1192421585" sldId="381"/>
            <ac:picMk id="6" creationId="{2DCB15C3-2247-995F-536E-B88950268357}"/>
          </ac:picMkLst>
        </pc:picChg>
      </pc:sldChg>
      <pc:sldChg chg="add del">
        <pc:chgData name="Laia Surralles Solsona" userId="5b079a50-c30e-426c-81c1-9a1baf43d982" providerId="ADAL" clId="{4BFC86C4-13E8-4D57-B737-43CFB1D18373}" dt="2024-06-17T10:56:11.105" v="234"/>
        <pc:sldMkLst>
          <pc:docMk/>
          <pc:sldMk cId="433318833" sldId="436"/>
        </pc:sldMkLst>
      </pc:sldChg>
      <pc:sldChg chg="addSp modSp add del">
        <pc:chgData name="Laia Surralles Solsona" userId="5b079a50-c30e-426c-81c1-9a1baf43d982" providerId="ADAL" clId="{4BFC86C4-13E8-4D57-B737-43CFB1D18373}" dt="2024-06-17T16:05:21.959" v="1489"/>
        <pc:sldMkLst>
          <pc:docMk/>
          <pc:sldMk cId="953203451" sldId="479"/>
        </pc:sldMkLst>
        <pc:picChg chg="add mod">
          <ac:chgData name="Laia Surralles Solsona" userId="5b079a50-c30e-426c-81c1-9a1baf43d982" providerId="ADAL" clId="{4BFC86C4-13E8-4D57-B737-43CFB1D18373}" dt="2024-06-17T16:05:21.959" v="1489"/>
          <ac:picMkLst>
            <pc:docMk/>
            <pc:sldMk cId="953203451" sldId="479"/>
            <ac:picMk id="2" creationId="{75FBAF6D-C99E-70C3-1F60-B2DBA6C60D2C}"/>
          </ac:picMkLst>
        </pc:picChg>
      </pc:sldChg>
      <pc:sldChg chg="addSp modSp add del">
        <pc:chgData name="Laia Surralles Solsona" userId="5b079a50-c30e-426c-81c1-9a1baf43d982" providerId="ADAL" clId="{4BFC86C4-13E8-4D57-B737-43CFB1D18373}" dt="2024-06-17T16:05:14.507" v="1486" actId="1076"/>
        <pc:sldMkLst>
          <pc:docMk/>
          <pc:sldMk cId="173600194" sldId="483"/>
        </pc:sldMkLst>
        <pc:picChg chg="add mod">
          <ac:chgData name="Laia Surralles Solsona" userId="5b079a50-c30e-426c-81c1-9a1baf43d982" providerId="ADAL" clId="{4BFC86C4-13E8-4D57-B737-43CFB1D18373}" dt="2024-06-17T16:05:14.507" v="1486" actId="1076"/>
          <ac:picMkLst>
            <pc:docMk/>
            <pc:sldMk cId="173600194" sldId="483"/>
            <ac:picMk id="1026" creationId="{3B741D3E-0B38-0B9E-9DE8-116F368C6DAC}"/>
          </ac:picMkLst>
        </pc:picChg>
      </pc:sldChg>
      <pc:sldChg chg="del">
        <pc:chgData name="Laia Surralles Solsona" userId="5b079a50-c30e-426c-81c1-9a1baf43d982" providerId="ADAL" clId="{4BFC86C4-13E8-4D57-B737-43CFB1D18373}" dt="2024-06-17T10:55:37.643" v="233" actId="47"/>
        <pc:sldMkLst>
          <pc:docMk/>
          <pc:sldMk cId="2910661281" sldId="508"/>
        </pc:sldMkLst>
      </pc:sldChg>
      <pc:sldChg chg="del">
        <pc:chgData name="Laia Surralles Solsona" userId="5b079a50-c30e-426c-81c1-9a1baf43d982" providerId="ADAL" clId="{4BFC86C4-13E8-4D57-B737-43CFB1D18373}" dt="2024-06-17T10:55:37.643" v="233" actId="47"/>
        <pc:sldMkLst>
          <pc:docMk/>
          <pc:sldMk cId="1110778344" sldId="530"/>
        </pc:sldMkLst>
      </pc:sldChg>
      <pc:sldChg chg="addSp modSp add del">
        <pc:chgData name="Laia Surralles Solsona" userId="5b079a50-c30e-426c-81c1-9a1baf43d982" providerId="ADAL" clId="{4BFC86C4-13E8-4D57-B737-43CFB1D18373}" dt="2024-06-17T16:05:24.323" v="1490"/>
        <pc:sldMkLst>
          <pc:docMk/>
          <pc:sldMk cId="4271807730" sldId="532"/>
        </pc:sldMkLst>
        <pc:picChg chg="add mod">
          <ac:chgData name="Laia Surralles Solsona" userId="5b079a50-c30e-426c-81c1-9a1baf43d982" providerId="ADAL" clId="{4BFC86C4-13E8-4D57-B737-43CFB1D18373}" dt="2024-06-17T16:05:24.323" v="1490"/>
          <ac:picMkLst>
            <pc:docMk/>
            <pc:sldMk cId="4271807730" sldId="532"/>
            <ac:picMk id="2" creationId="{C9FA453D-FFEC-754C-C1B2-75D754BDC6CD}"/>
          </ac:picMkLst>
        </pc:picChg>
      </pc:sldChg>
      <pc:sldChg chg="addSp modSp add">
        <pc:chgData name="Laia Surralles Solsona" userId="5b079a50-c30e-426c-81c1-9a1baf43d982" providerId="ADAL" clId="{4BFC86C4-13E8-4D57-B737-43CFB1D18373}" dt="2024-06-17T16:05:26.361" v="1491"/>
        <pc:sldMkLst>
          <pc:docMk/>
          <pc:sldMk cId="82254689" sldId="533"/>
        </pc:sldMkLst>
        <pc:picChg chg="add mod">
          <ac:chgData name="Laia Surralles Solsona" userId="5b079a50-c30e-426c-81c1-9a1baf43d982" providerId="ADAL" clId="{4BFC86C4-13E8-4D57-B737-43CFB1D18373}" dt="2024-06-17T16:05:26.361" v="1491"/>
          <ac:picMkLst>
            <pc:docMk/>
            <pc:sldMk cId="82254689" sldId="533"/>
            <ac:picMk id="5" creationId="{0BB4EFC4-EB43-29B1-A374-4C56DD7AD2D8}"/>
          </ac:picMkLst>
        </pc:picChg>
      </pc:sldChg>
      <pc:sldChg chg="addSp modSp add">
        <pc:chgData name="Laia Surralles Solsona" userId="5b079a50-c30e-426c-81c1-9a1baf43d982" providerId="ADAL" clId="{4BFC86C4-13E8-4D57-B737-43CFB1D18373}" dt="2024-06-17T16:05:28.407" v="1492"/>
        <pc:sldMkLst>
          <pc:docMk/>
          <pc:sldMk cId="571333832" sldId="534"/>
        </pc:sldMkLst>
        <pc:picChg chg="add mod">
          <ac:chgData name="Laia Surralles Solsona" userId="5b079a50-c30e-426c-81c1-9a1baf43d982" providerId="ADAL" clId="{4BFC86C4-13E8-4D57-B737-43CFB1D18373}" dt="2024-06-17T16:05:28.407" v="1492"/>
          <ac:picMkLst>
            <pc:docMk/>
            <pc:sldMk cId="571333832" sldId="534"/>
            <ac:picMk id="2" creationId="{C7CEB1A5-32AB-A8C2-AE78-08B7AE7242AE}"/>
          </ac:picMkLst>
        </pc:picChg>
      </pc:sldChg>
      <pc:sldChg chg="del">
        <pc:chgData name="Laia Surralles Solsona" userId="5b079a50-c30e-426c-81c1-9a1baf43d982" providerId="ADAL" clId="{4BFC86C4-13E8-4D57-B737-43CFB1D18373}" dt="2024-06-07T13:59:59.648" v="0" actId="2696"/>
        <pc:sldMkLst>
          <pc:docMk/>
          <pc:sldMk cId="903651712" sldId="1273"/>
        </pc:sldMkLst>
      </pc:sldChg>
      <pc:sldChg chg="del">
        <pc:chgData name="Laia Surralles Solsona" userId="5b079a50-c30e-426c-81c1-9a1baf43d982" providerId="ADAL" clId="{4BFC86C4-13E8-4D57-B737-43CFB1D18373}" dt="2024-06-07T13:59:59.648" v="0" actId="2696"/>
        <pc:sldMkLst>
          <pc:docMk/>
          <pc:sldMk cId="310629702" sldId="1286"/>
        </pc:sldMkLst>
      </pc:sldChg>
      <pc:sldChg chg="del">
        <pc:chgData name="Laia Surralles Solsona" userId="5b079a50-c30e-426c-81c1-9a1baf43d982" providerId="ADAL" clId="{4BFC86C4-13E8-4D57-B737-43CFB1D18373}" dt="2024-06-07T13:59:59.648" v="0" actId="2696"/>
        <pc:sldMkLst>
          <pc:docMk/>
          <pc:sldMk cId="1907051426" sldId="1290"/>
        </pc:sldMkLst>
      </pc:sldChg>
      <pc:sldChg chg="del">
        <pc:chgData name="Laia Surralles Solsona" userId="5b079a50-c30e-426c-81c1-9a1baf43d982" providerId="ADAL" clId="{4BFC86C4-13E8-4D57-B737-43CFB1D18373}" dt="2024-06-07T13:59:59.648" v="0" actId="2696"/>
        <pc:sldMkLst>
          <pc:docMk/>
          <pc:sldMk cId="3311664644" sldId="1291"/>
        </pc:sldMkLst>
      </pc:sldChg>
      <pc:sldChg chg="del">
        <pc:chgData name="Laia Surralles Solsona" userId="5b079a50-c30e-426c-81c1-9a1baf43d982" providerId="ADAL" clId="{4BFC86C4-13E8-4D57-B737-43CFB1D18373}" dt="2024-06-07T13:59:59.648" v="0" actId="2696"/>
        <pc:sldMkLst>
          <pc:docMk/>
          <pc:sldMk cId="1595814611" sldId="1292"/>
        </pc:sldMkLst>
      </pc:sldChg>
      <pc:sldChg chg="del">
        <pc:chgData name="Laia Surralles Solsona" userId="5b079a50-c30e-426c-81c1-9a1baf43d982" providerId="ADAL" clId="{4BFC86C4-13E8-4D57-B737-43CFB1D18373}" dt="2024-06-07T13:59:59.648" v="0" actId="2696"/>
        <pc:sldMkLst>
          <pc:docMk/>
          <pc:sldMk cId="3871516585" sldId="1293"/>
        </pc:sldMkLst>
      </pc:sldChg>
      <pc:sldChg chg="del">
        <pc:chgData name="Laia Surralles Solsona" userId="5b079a50-c30e-426c-81c1-9a1baf43d982" providerId="ADAL" clId="{4BFC86C4-13E8-4D57-B737-43CFB1D18373}" dt="2024-06-07T13:59:59.648" v="0" actId="2696"/>
        <pc:sldMkLst>
          <pc:docMk/>
          <pc:sldMk cId="536279733" sldId="1294"/>
        </pc:sldMkLst>
      </pc:sldChg>
      <pc:sldChg chg="del">
        <pc:chgData name="Laia Surralles Solsona" userId="5b079a50-c30e-426c-81c1-9a1baf43d982" providerId="ADAL" clId="{4BFC86C4-13E8-4D57-B737-43CFB1D18373}" dt="2024-06-07T13:59:59.648" v="0" actId="2696"/>
        <pc:sldMkLst>
          <pc:docMk/>
          <pc:sldMk cId="225336947" sldId="1296"/>
        </pc:sldMkLst>
      </pc:sldChg>
      <pc:sldChg chg="addSp modSp del mod modCm">
        <pc:chgData name="Laia Surralles Solsona" userId="5b079a50-c30e-426c-81c1-9a1baf43d982" providerId="ADAL" clId="{4BFC86C4-13E8-4D57-B737-43CFB1D18373}" dt="2024-06-17T14:22:29.592" v="1472" actId="47"/>
        <pc:sldMkLst>
          <pc:docMk/>
          <pc:sldMk cId="2322339151" sldId="2669"/>
        </pc:sldMkLst>
        <pc:spChg chg="mod">
          <ac:chgData name="Laia Surralles Solsona" userId="5b079a50-c30e-426c-81c1-9a1baf43d982" providerId="ADAL" clId="{4BFC86C4-13E8-4D57-B737-43CFB1D18373}" dt="2024-06-17T11:14:31.783" v="1331" actId="1076"/>
          <ac:spMkLst>
            <pc:docMk/>
            <pc:sldMk cId="2322339151" sldId="2669"/>
            <ac:spMk id="3" creationId="{78AAACA7-EE7B-0D6D-64C1-BAEC83E46184}"/>
          </ac:spMkLst>
        </pc:spChg>
        <pc:spChg chg="mod">
          <ac:chgData name="Laia Surralles Solsona" userId="5b079a50-c30e-426c-81c1-9a1baf43d982" providerId="ADAL" clId="{4BFC86C4-13E8-4D57-B737-43CFB1D18373}" dt="2024-06-17T11:15:46.501" v="1342" actId="108"/>
          <ac:spMkLst>
            <pc:docMk/>
            <pc:sldMk cId="2322339151" sldId="2669"/>
            <ac:spMk id="4" creationId="{429F5D58-6BE4-A20D-4C26-01C8D08D3292}"/>
          </ac:spMkLst>
        </pc:spChg>
        <pc:spChg chg="mod">
          <ac:chgData name="Laia Surralles Solsona" userId="5b079a50-c30e-426c-81c1-9a1baf43d982" providerId="ADAL" clId="{4BFC86C4-13E8-4D57-B737-43CFB1D18373}" dt="2024-06-17T11:14:21.746" v="1328" actId="1076"/>
          <ac:spMkLst>
            <pc:docMk/>
            <pc:sldMk cId="2322339151" sldId="2669"/>
            <ac:spMk id="14" creationId="{16F39A39-171B-B2E4-3424-12F998682B43}"/>
          </ac:spMkLst>
        </pc:spChg>
        <pc:spChg chg="mod">
          <ac:chgData name="Laia Surralles Solsona" userId="5b079a50-c30e-426c-81c1-9a1baf43d982" providerId="ADAL" clId="{4BFC86C4-13E8-4D57-B737-43CFB1D18373}" dt="2024-06-17T11:14:28.093" v="1330" actId="1076"/>
          <ac:spMkLst>
            <pc:docMk/>
            <pc:sldMk cId="2322339151" sldId="2669"/>
            <ac:spMk id="19" creationId="{465B84D7-0B9E-4FFD-7AC9-E52144B4DB8F}"/>
          </ac:spMkLst>
        </pc:spChg>
        <pc:picChg chg="mod">
          <ac:chgData name="Laia Surralles Solsona" userId="5b079a50-c30e-426c-81c1-9a1baf43d982" providerId="ADAL" clId="{4BFC86C4-13E8-4D57-B737-43CFB1D18373}" dt="2024-06-17T11:14:58.405" v="1338" actId="1036"/>
          <ac:picMkLst>
            <pc:docMk/>
            <pc:sldMk cId="2322339151" sldId="2669"/>
            <ac:picMk id="8" creationId="{F519FF82-26EE-4783-1A60-473279F74EEA}"/>
          </ac:picMkLst>
        </pc:picChg>
        <pc:picChg chg="mod">
          <ac:chgData name="Laia Surralles Solsona" userId="5b079a50-c30e-426c-81c1-9a1baf43d982" providerId="ADAL" clId="{4BFC86C4-13E8-4D57-B737-43CFB1D18373}" dt="2024-06-17T11:13:43.924" v="1321" actId="1036"/>
          <ac:picMkLst>
            <pc:docMk/>
            <pc:sldMk cId="2322339151" sldId="2669"/>
            <ac:picMk id="11" creationId="{8D55F0E5-77D0-9697-0F4D-EC15DB59C831}"/>
          </ac:picMkLst>
        </pc:picChg>
        <pc:picChg chg="add mod modCrop">
          <ac:chgData name="Laia Surralles Solsona" userId="5b079a50-c30e-426c-81c1-9a1baf43d982" providerId="ADAL" clId="{4BFC86C4-13E8-4D57-B737-43CFB1D18373}" dt="2024-06-17T11:14:49.710" v="1333" actId="732"/>
          <ac:picMkLst>
            <pc:docMk/>
            <pc:sldMk cId="2322339151" sldId="2669"/>
            <ac:picMk id="13" creationId="{3B1ACD86-6490-ECC5-A204-46D632E7F98C}"/>
          </ac:picMkLst>
        </pc:picChg>
        <pc:cxnChg chg="mod">
          <ac:chgData name="Laia Surralles Solsona" userId="5b079a50-c30e-426c-81c1-9a1baf43d982" providerId="ADAL" clId="{4BFC86C4-13E8-4D57-B737-43CFB1D18373}" dt="2024-06-17T11:15:02.635" v="1341" actId="1036"/>
          <ac:cxnSpMkLst>
            <pc:docMk/>
            <pc:sldMk cId="2322339151" sldId="2669"/>
            <ac:cxnSpMk id="6" creationId="{FF47B0A7-F7F8-FF91-F3C6-CFC1BDDC25E9}"/>
          </ac:cxnSpMkLst>
        </pc:cxnChg>
        <pc:cxnChg chg="mod">
          <ac:chgData name="Laia Surralles Solsona" userId="5b079a50-c30e-426c-81c1-9a1baf43d982" providerId="ADAL" clId="{4BFC86C4-13E8-4D57-B737-43CFB1D18373}" dt="2024-06-17T11:14:55.073" v="1337" actId="1036"/>
          <ac:cxnSpMkLst>
            <pc:docMk/>
            <pc:sldMk cId="2322339151" sldId="2669"/>
            <ac:cxnSpMk id="7" creationId="{9D0855EB-15CB-BD3B-588F-87AFEB7EE45D}"/>
          </ac:cxnSpMkLst>
        </pc:cxnChg>
        <pc:cxnChg chg="mod">
          <ac:chgData name="Laia Surralles Solsona" userId="5b079a50-c30e-426c-81c1-9a1baf43d982" providerId="ADAL" clId="{4BFC86C4-13E8-4D57-B737-43CFB1D18373}" dt="2024-06-17T11:13:43.924" v="1321" actId="1036"/>
          <ac:cxnSpMkLst>
            <pc:docMk/>
            <pc:sldMk cId="2322339151" sldId="2669"/>
            <ac:cxnSpMk id="12" creationId="{D78E6940-1ED3-9A5E-ADDA-CA839497D49B}"/>
          </ac:cxnSpMkLst>
        </pc:cxnChg>
        <pc:cxnChg chg="mod">
          <ac:chgData name="Laia Surralles Solsona" userId="5b079a50-c30e-426c-81c1-9a1baf43d982" providerId="ADAL" clId="{4BFC86C4-13E8-4D57-B737-43CFB1D18373}" dt="2024-06-17T11:13:43.924" v="1321" actId="1036"/>
          <ac:cxnSpMkLst>
            <pc:docMk/>
            <pc:sldMk cId="2322339151" sldId="2669"/>
            <ac:cxnSpMk id="17" creationId="{B3636834-735B-0B6C-E467-73999A745834}"/>
          </ac:cxnSpMkLst>
        </pc:cxnChg>
        <pc:extLst>
          <p:ext xmlns:p="http://schemas.openxmlformats.org/presentationml/2006/main" uri="{D6D511B9-2390-475A-947B-AFAB55BFBCF1}">
            <pc226:cmChg xmlns:pc226="http://schemas.microsoft.com/office/powerpoint/2022/06/main/command" chg="mod">
              <pc226:chgData name="Laia Surralles Solsona" userId="5b079a50-c30e-426c-81c1-9a1baf43d982" providerId="ADAL" clId="{4BFC86C4-13E8-4D57-B737-43CFB1D18373}" dt="2024-06-17T11:14:15.326" v="1327"/>
              <pc2:cmMkLst xmlns:pc2="http://schemas.microsoft.com/office/powerpoint/2019/9/main/command">
                <pc:docMk/>
                <pc:sldMk cId="2322339151" sldId="2669"/>
                <pc2:cmMk id="{716D7331-6AD1-418C-94E4-ED2D47ECDB84}"/>
              </pc2:cmMkLst>
            </pc226:cmChg>
          </p:ext>
        </pc:extLst>
      </pc:sldChg>
      <pc:sldChg chg="del">
        <pc:chgData name="Laia Surralles Solsona" userId="5b079a50-c30e-426c-81c1-9a1baf43d982" providerId="ADAL" clId="{4BFC86C4-13E8-4D57-B737-43CFB1D18373}" dt="2024-06-17T10:56:13.619" v="235" actId="47"/>
        <pc:sldMkLst>
          <pc:docMk/>
          <pc:sldMk cId="349079248" sldId="2670"/>
        </pc:sldMkLst>
      </pc:sldChg>
      <pc:sldChg chg="del">
        <pc:chgData name="Laia Surralles Solsona" userId="5b079a50-c30e-426c-81c1-9a1baf43d982" providerId="ADAL" clId="{4BFC86C4-13E8-4D57-B737-43CFB1D18373}" dt="2024-06-17T11:35:59.047" v="1345" actId="47"/>
        <pc:sldMkLst>
          <pc:docMk/>
          <pc:sldMk cId="2300029893" sldId="2676"/>
        </pc:sldMkLst>
      </pc:sldChg>
      <pc:sldChg chg="del">
        <pc:chgData name="Laia Surralles Solsona" userId="5b079a50-c30e-426c-81c1-9a1baf43d982" providerId="ADAL" clId="{4BFC86C4-13E8-4D57-B737-43CFB1D18373}" dt="2024-06-17T11:37:31.708" v="1380" actId="47"/>
        <pc:sldMkLst>
          <pc:docMk/>
          <pc:sldMk cId="3704213935" sldId="2678"/>
        </pc:sldMkLst>
      </pc:sldChg>
      <pc:sldChg chg="modSp mod">
        <pc:chgData name="Laia Surralles Solsona" userId="5b079a50-c30e-426c-81c1-9a1baf43d982" providerId="ADAL" clId="{4BFC86C4-13E8-4D57-B737-43CFB1D18373}" dt="2024-06-12T15:34:38.706" v="1" actId="27636"/>
        <pc:sldMkLst>
          <pc:docMk/>
          <pc:sldMk cId="1421449767" sldId="2697"/>
        </pc:sldMkLst>
        <pc:spChg chg="mod">
          <ac:chgData name="Laia Surralles Solsona" userId="5b079a50-c30e-426c-81c1-9a1baf43d982" providerId="ADAL" clId="{4BFC86C4-13E8-4D57-B737-43CFB1D18373}" dt="2024-06-12T15:34:38.706" v="1" actId="27636"/>
          <ac:spMkLst>
            <pc:docMk/>
            <pc:sldMk cId="1421449767" sldId="2697"/>
            <ac:spMk id="165" creationId="{00000000-0000-0000-0000-000000000000}"/>
          </ac:spMkLst>
        </pc:spChg>
      </pc:sldChg>
      <pc:sldChg chg="addSp modSp new mod">
        <pc:chgData name="Laia Surralles Solsona" userId="5b079a50-c30e-426c-81c1-9a1baf43d982" providerId="ADAL" clId="{4BFC86C4-13E8-4D57-B737-43CFB1D18373}" dt="2024-06-17T14:23:31.441" v="1473" actId="164"/>
        <pc:sldMkLst>
          <pc:docMk/>
          <pc:sldMk cId="3055764482" sldId="2705"/>
        </pc:sldMkLst>
        <pc:spChg chg="add mod">
          <ac:chgData name="Laia Surralles Solsona" userId="5b079a50-c30e-426c-81c1-9a1baf43d982" providerId="ADAL" clId="{4BFC86C4-13E8-4D57-B737-43CFB1D18373}" dt="2024-06-17T14:23:31.441" v="1473" actId="164"/>
          <ac:spMkLst>
            <pc:docMk/>
            <pc:sldMk cId="3055764482" sldId="2705"/>
            <ac:spMk id="5" creationId="{216E8087-BAB6-AA1E-D0A0-0AE0D42F0E54}"/>
          </ac:spMkLst>
        </pc:spChg>
        <pc:grpChg chg="add mod">
          <ac:chgData name="Laia Surralles Solsona" userId="5b079a50-c30e-426c-81c1-9a1baf43d982" providerId="ADAL" clId="{4BFC86C4-13E8-4D57-B737-43CFB1D18373}" dt="2024-06-17T14:23:31.441" v="1473" actId="164"/>
          <ac:grpSpMkLst>
            <pc:docMk/>
            <pc:sldMk cId="3055764482" sldId="2705"/>
            <ac:grpSpMk id="6" creationId="{253105E3-6976-AFC9-EB5F-2E87284DC360}"/>
          </ac:grpSpMkLst>
        </pc:grpChg>
        <pc:picChg chg="add mod">
          <ac:chgData name="Laia Surralles Solsona" userId="5b079a50-c30e-426c-81c1-9a1baf43d982" providerId="ADAL" clId="{4BFC86C4-13E8-4D57-B737-43CFB1D18373}" dt="2024-06-17T14:23:31.441" v="1473" actId="164"/>
          <ac:picMkLst>
            <pc:docMk/>
            <pc:sldMk cId="3055764482" sldId="2705"/>
            <ac:picMk id="4" creationId="{388C08C0-7F51-C91A-5128-A897897B8956}"/>
          </ac:picMkLst>
        </pc:picChg>
      </pc:sldChg>
      <pc:sldChg chg="modSp mod">
        <pc:chgData name="Laia Surralles Solsona" userId="5b079a50-c30e-426c-81c1-9a1baf43d982" providerId="ADAL" clId="{4BFC86C4-13E8-4D57-B737-43CFB1D18373}" dt="2024-06-17T11:36:27.712" v="1353" actId="1076"/>
        <pc:sldMkLst>
          <pc:docMk/>
          <pc:sldMk cId="0" sldId="2711"/>
        </pc:sldMkLst>
        <pc:spChg chg="mod">
          <ac:chgData name="Laia Surralles Solsona" userId="5b079a50-c30e-426c-81c1-9a1baf43d982" providerId="ADAL" clId="{4BFC86C4-13E8-4D57-B737-43CFB1D18373}" dt="2024-06-17T11:36:19.207" v="1350" actId="1076"/>
          <ac:spMkLst>
            <pc:docMk/>
            <pc:sldMk cId="0" sldId="2711"/>
            <ac:spMk id="62" creationId="{00000000-0000-0000-0000-000000000000}"/>
          </ac:spMkLst>
        </pc:spChg>
        <pc:spChg chg="mod">
          <ac:chgData name="Laia Surralles Solsona" userId="5b079a50-c30e-426c-81c1-9a1baf43d982" providerId="ADAL" clId="{4BFC86C4-13E8-4D57-B737-43CFB1D18373}" dt="2024-06-17T11:36:27.712" v="1353" actId="1076"/>
          <ac:spMkLst>
            <pc:docMk/>
            <pc:sldMk cId="0" sldId="2711"/>
            <ac:spMk id="63" creationId="{00000000-0000-0000-0000-000000000000}"/>
          </ac:spMkLst>
        </pc:spChg>
      </pc:sldChg>
      <pc:sldChg chg="modSp mod">
        <pc:chgData name="Laia Surralles Solsona" userId="5b079a50-c30e-426c-81c1-9a1baf43d982" providerId="ADAL" clId="{4BFC86C4-13E8-4D57-B737-43CFB1D18373}" dt="2024-06-17T11:35:55.554" v="1343" actId="27636"/>
        <pc:sldMkLst>
          <pc:docMk/>
          <pc:sldMk cId="0" sldId="2721"/>
        </pc:sldMkLst>
        <pc:spChg chg="mod">
          <ac:chgData name="Laia Surralles Solsona" userId="5b079a50-c30e-426c-81c1-9a1baf43d982" providerId="ADAL" clId="{4BFC86C4-13E8-4D57-B737-43CFB1D18373}" dt="2024-06-17T11:35:55.554" v="1343" actId="27636"/>
          <ac:spMkLst>
            <pc:docMk/>
            <pc:sldMk cId="0" sldId="2721"/>
            <ac:spMk id="137" creationId="{00000000-0000-0000-0000-000000000000}"/>
          </ac:spMkLst>
        </pc:spChg>
      </pc:sldChg>
      <pc:sldChg chg="modSp mod">
        <pc:chgData name="Laia Surralles Solsona" userId="5b079a50-c30e-426c-81c1-9a1baf43d982" providerId="ADAL" clId="{4BFC86C4-13E8-4D57-B737-43CFB1D18373}" dt="2024-06-17T11:35:55.617" v="1344" actId="27636"/>
        <pc:sldMkLst>
          <pc:docMk/>
          <pc:sldMk cId="0" sldId="2722"/>
        </pc:sldMkLst>
        <pc:spChg chg="mod">
          <ac:chgData name="Laia Surralles Solsona" userId="5b079a50-c30e-426c-81c1-9a1baf43d982" providerId="ADAL" clId="{4BFC86C4-13E8-4D57-B737-43CFB1D18373}" dt="2024-06-17T11:35:55.617" v="1344" actId="27636"/>
          <ac:spMkLst>
            <pc:docMk/>
            <pc:sldMk cId="0" sldId="2722"/>
            <ac:spMk id="146" creationId="{00000000-0000-0000-0000-000000000000}"/>
          </ac:spMkLst>
        </pc:spChg>
      </pc:sldChg>
      <pc:sldChg chg="modSp add del mod">
        <pc:chgData name="Laia Surralles Solsona" userId="5b079a50-c30e-426c-81c1-9a1baf43d982" providerId="ADAL" clId="{4BFC86C4-13E8-4D57-B737-43CFB1D18373}" dt="2024-06-17T14:17:05.568" v="1388"/>
        <pc:sldMkLst>
          <pc:docMk/>
          <pc:sldMk cId="271025495" sldId="2726"/>
        </pc:sldMkLst>
        <pc:spChg chg="mod">
          <ac:chgData name="Laia Surralles Solsona" userId="5b079a50-c30e-426c-81c1-9a1baf43d982" providerId="ADAL" clId="{4BFC86C4-13E8-4D57-B737-43CFB1D18373}" dt="2024-06-17T14:17:05.568" v="1388"/>
          <ac:spMkLst>
            <pc:docMk/>
            <pc:sldMk cId="271025495" sldId="2726"/>
            <ac:spMk id="2" creationId="{48ADAD40-CEE2-7454-AA61-93BE43CBE7A0}"/>
          </ac:spMkLst>
        </pc:spChg>
      </pc:sldChg>
      <pc:sldChg chg="addSp delSp modSp mod modCm">
        <pc:chgData name="Laia Surralles Solsona" userId="5b079a50-c30e-426c-81c1-9a1baf43d982" providerId="ADAL" clId="{4BFC86C4-13E8-4D57-B737-43CFB1D18373}" dt="2024-06-17T14:19:23.896" v="1423" actId="1076"/>
        <pc:sldMkLst>
          <pc:docMk/>
          <pc:sldMk cId="1950670236" sldId="2726"/>
        </pc:sldMkLst>
        <pc:spChg chg="mod">
          <ac:chgData name="Laia Surralles Solsona" userId="5b079a50-c30e-426c-81c1-9a1baf43d982" providerId="ADAL" clId="{4BFC86C4-13E8-4D57-B737-43CFB1D18373}" dt="2024-06-17T14:19:23.896" v="1423" actId="1076"/>
          <ac:spMkLst>
            <pc:docMk/>
            <pc:sldMk cId="1950670236" sldId="2726"/>
            <ac:spMk id="2" creationId="{48ADAD40-CEE2-7454-AA61-93BE43CBE7A0}"/>
          </ac:spMkLst>
        </pc:spChg>
        <pc:spChg chg="del">
          <ac:chgData name="Laia Surralles Solsona" userId="5b079a50-c30e-426c-81c1-9a1baf43d982" providerId="ADAL" clId="{4BFC86C4-13E8-4D57-B737-43CFB1D18373}" dt="2024-06-17T14:17:20.107" v="1389" actId="478"/>
          <ac:spMkLst>
            <pc:docMk/>
            <pc:sldMk cId="1950670236" sldId="2726"/>
            <ac:spMk id="3" creationId="{78AAACA7-EE7B-0D6D-64C1-BAEC83E46184}"/>
          </ac:spMkLst>
        </pc:spChg>
        <pc:spChg chg="mod">
          <ac:chgData name="Laia Surralles Solsona" userId="5b079a50-c30e-426c-81c1-9a1baf43d982" providerId="ADAL" clId="{4BFC86C4-13E8-4D57-B737-43CFB1D18373}" dt="2024-06-17T14:19:19.992" v="1422" actId="1076"/>
          <ac:spMkLst>
            <pc:docMk/>
            <pc:sldMk cId="1950670236" sldId="2726"/>
            <ac:spMk id="4" creationId="{429F5D58-6BE4-A20D-4C26-01C8D08D3292}"/>
          </ac:spMkLst>
        </pc:spChg>
        <pc:spChg chg="del">
          <ac:chgData name="Laia Surralles Solsona" userId="5b079a50-c30e-426c-81c1-9a1baf43d982" providerId="ADAL" clId="{4BFC86C4-13E8-4D57-B737-43CFB1D18373}" dt="2024-06-17T14:17:20.107" v="1389" actId="478"/>
          <ac:spMkLst>
            <pc:docMk/>
            <pc:sldMk cId="1950670236" sldId="2726"/>
            <ac:spMk id="14" creationId="{16F39A39-171B-B2E4-3424-12F998682B43}"/>
          </ac:spMkLst>
        </pc:spChg>
        <pc:spChg chg="add del mod">
          <ac:chgData name="Laia Surralles Solsona" userId="5b079a50-c30e-426c-81c1-9a1baf43d982" providerId="ADAL" clId="{4BFC86C4-13E8-4D57-B737-43CFB1D18373}" dt="2024-06-17T14:17:23.100" v="1391" actId="478"/>
          <ac:spMkLst>
            <pc:docMk/>
            <pc:sldMk cId="1950670236" sldId="2726"/>
            <ac:spMk id="15" creationId="{371EB0D9-384D-429F-84B8-0FF203B42C91}"/>
          </ac:spMkLst>
        </pc:spChg>
        <pc:spChg chg="del mod">
          <ac:chgData name="Laia Surralles Solsona" userId="5b079a50-c30e-426c-81c1-9a1baf43d982" providerId="ADAL" clId="{4BFC86C4-13E8-4D57-B737-43CFB1D18373}" dt="2024-06-17T14:18:22.148" v="1406" actId="478"/>
          <ac:spMkLst>
            <pc:docMk/>
            <pc:sldMk cId="1950670236" sldId="2726"/>
            <ac:spMk id="16" creationId="{7E5C25CB-593E-ABA5-792A-8B10332B4170}"/>
          </ac:spMkLst>
        </pc:spChg>
        <pc:spChg chg="mod">
          <ac:chgData name="Laia Surralles Solsona" userId="5b079a50-c30e-426c-81c1-9a1baf43d982" providerId="ADAL" clId="{4BFC86C4-13E8-4D57-B737-43CFB1D18373}" dt="2024-06-17T14:18:38.257" v="1412" actId="14100"/>
          <ac:spMkLst>
            <pc:docMk/>
            <pc:sldMk cId="1950670236" sldId="2726"/>
            <ac:spMk id="19" creationId="{465B84D7-0B9E-4FFD-7AC9-E52144B4DB8F}"/>
          </ac:spMkLst>
        </pc:spChg>
        <pc:picChg chg="del">
          <ac:chgData name="Laia Surralles Solsona" userId="5b079a50-c30e-426c-81c1-9a1baf43d982" providerId="ADAL" clId="{4BFC86C4-13E8-4D57-B737-43CFB1D18373}" dt="2024-06-17T14:17:20.107" v="1389" actId="478"/>
          <ac:picMkLst>
            <pc:docMk/>
            <pc:sldMk cId="1950670236" sldId="2726"/>
            <ac:picMk id="5" creationId="{2D60654E-D049-EA37-E84A-1BEBE4CCDED7}"/>
          </ac:picMkLst>
        </pc:picChg>
        <pc:picChg chg="del">
          <ac:chgData name="Laia Surralles Solsona" userId="5b079a50-c30e-426c-81c1-9a1baf43d982" providerId="ADAL" clId="{4BFC86C4-13E8-4D57-B737-43CFB1D18373}" dt="2024-06-17T14:17:20.107" v="1389" actId="478"/>
          <ac:picMkLst>
            <pc:docMk/>
            <pc:sldMk cId="1950670236" sldId="2726"/>
            <ac:picMk id="8" creationId="{F519FF82-26EE-4783-1A60-473279F74EEA}"/>
          </ac:picMkLst>
        </pc:picChg>
        <pc:picChg chg="mod">
          <ac:chgData name="Laia Surralles Solsona" userId="5b079a50-c30e-426c-81c1-9a1baf43d982" providerId="ADAL" clId="{4BFC86C4-13E8-4D57-B737-43CFB1D18373}" dt="2024-06-17T14:18:35.554" v="1411" actId="1076"/>
          <ac:picMkLst>
            <pc:docMk/>
            <pc:sldMk cId="1950670236" sldId="2726"/>
            <ac:picMk id="11" creationId="{8D55F0E5-77D0-9697-0F4D-EC15DB59C831}"/>
          </ac:picMkLst>
        </pc:picChg>
        <pc:picChg chg="mod">
          <ac:chgData name="Laia Surralles Solsona" userId="5b079a50-c30e-426c-81c1-9a1baf43d982" providerId="ADAL" clId="{4BFC86C4-13E8-4D57-B737-43CFB1D18373}" dt="2024-06-17T14:19:16.310" v="1421" actId="1076"/>
          <ac:picMkLst>
            <pc:docMk/>
            <pc:sldMk cId="1950670236" sldId="2726"/>
            <ac:picMk id="13" creationId="{3B1ACD86-6490-ECC5-A204-46D632E7F98C}"/>
          </ac:picMkLst>
        </pc:picChg>
        <pc:cxnChg chg="del">
          <ac:chgData name="Laia Surralles Solsona" userId="5b079a50-c30e-426c-81c1-9a1baf43d982" providerId="ADAL" clId="{4BFC86C4-13E8-4D57-B737-43CFB1D18373}" dt="2024-06-17T14:17:25.307" v="1392" actId="478"/>
          <ac:cxnSpMkLst>
            <pc:docMk/>
            <pc:sldMk cId="1950670236" sldId="2726"/>
            <ac:cxnSpMk id="6" creationId="{FF47B0A7-F7F8-FF91-F3C6-CFC1BDDC25E9}"/>
          </ac:cxnSpMkLst>
        </pc:cxnChg>
        <pc:cxnChg chg="mod">
          <ac:chgData name="Laia Surralles Solsona" userId="5b079a50-c30e-426c-81c1-9a1baf43d982" providerId="ADAL" clId="{4BFC86C4-13E8-4D57-B737-43CFB1D18373}" dt="2024-06-17T14:17:38" v="1393" actId="1076"/>
          <ac:cxnSpMkLst>
            <pc:docMk/>
            <pc:sldMk cId="1950670236" sldId="2726"/>
            <ac:cxnSpMk id="7" creationId="{9D0855EB-15CB-BD3B-588F-87AFEB7EE45D}"/>
          </ac:cxnSpMkLst>
        </pc:cxnChg>
        <pc:cxnChg chg="del">
          <ac:chgData name="Laia Surralles Solsona" userId="5b079a50-c30e-426c-81c1-9a1baf43d982" providerId="ADAL" clId="{4BFC86C4-13E8-4D57-B737-43CFB1D18373}" dt="2024-06-17T14:17:20.107" v="1389" actId="478"/>
          <ac:cxnSpMkLst>
            <pc:docMk/>
            <pc:sldMk cId="1950670236" sldId="2726"/>
            <ac:cxnSpMk id="10" creationId="{92536521-30B3-6C4F-4A8D-12D7EDF0951E}"/>
          </ac:cxnSpMkLst>
        </pc:cxnChg>
        <pc:cxnChg chg="mod">
          <ac:chgData name="Laia Surralles Solsona" userId="5b079a50-c30e-426c-81c1-9a1baf43d982" providerId="ADAL" clId="{4BFC86C4-13E8-4D57-B737-43CFB1D18373}" dt="2024-06-17T14:18:25.892" v="1407" actId="1076"/>
          <ac:cxnSpMkLst>
            <pc:docMk/>
            <pc:sldMk cId="1950670236" sldId="2726"/>
            <ac:cxnSpMk id="12" creationId="{D78E6940-1ED3-9A5E-ADDA-CA839497D49B}"/>
          </ac:cxnSpMkLst>
        </pc:cxnChg>
        <pc:cxnChg chg="mod">
          <ac:chgData name="Laia Surralles Solsona" userId="5b079a50-c30e-426c-81c1-9a1baf43d982" providerId="ADAL" clId="{4BFC86C4-13E8-4D57-B737-43CFB1D18373}" dt="2024-06-17T14:18:44.810" v="1413" actId="1076"/>
          <ac:cxnSpMkLst>
            <pc:docMk/>
            <pc:sldMk cId="1950670236" sldId="2726"/>
            <ac:cxnSpMk id="17" creationId="{B3636834-735B-0B6C-E467-73999A745834}"/>
          </ac:cxnSpMkLst>
        </pc:cxnChg>
        <pc:extLst>
          <p:ext xmlns:p="http://schemas.openxmlformats.org/presentationml/2006/main" uri="{D6D511B9-2390-475A-947B-AFAB55BFBCF1}">
            <pc226:cmChg xmlns:pc226="http://schemas.microsoft.com/office/powerpoint/2022/06/main/command" chg="mod">
              <pc226:chgData name="Laia Surralles Solsona" userId="5b079a50-c30e-426c-81c1-9a1baf43d982" providerId="ADAL" clId="{4BFC86C4-13E8-4D57-B737-43CFB1D18373}" dt="2024-06-17T14:17:20.124" v="1390" actId="2056"/>
              <pc2:cmMkLst xmlns:pc2="http://schemas.microsoft.com/office/powerpoint/2019/9/main/command">
                <pc:docMk/>
                <pc:sldMk cId="1950670236" sldId="2726"/>
                <pc2:cmMk id="{FA51F549-D376-42F8-807C-A915F94647AA}"/>
              </pc2:cmMkLst>
            </pc226:cmChg>
          </p:ext>
        </pc:extLst>
      </pc:sldChg>
      <pc:sldChg chg="delSp modSp add mod">
        <pc:chgData name="Laia Surralles Solsona" userId="5b079a50-c30e-426c-81c1-9a1baf43d982" providerId="ADAL" clId="{4BFC86C4-13E8-4D57-B737-43CFB1D18373}" dt="2024-06-17T14:22:25.628" v="1471" actId="207"/>
        <pc:sldMkLst>
          <pc:docMk/>
          <pc:sldMk cId="940043433" sldId="2727"/>
        </pc:sldMkLst>
        <pc:spChg chg="mod">
          <ac:chgData name="Laia Surralles Solsona" userId="5b079a50-c30e-426c-81c1-9a1baf43d982" providerId="ADAL" clId="{4BFC86C4-13E8-4D57-B737-43CFB1D18373}" dt="2024-06-17T14:21:39.275" v="1449" actId="1076"/>
          <ac:spMkLst>
            <pc:docMk/>
            <pc:sldMk cId="940043433" sldId="2727"/>
            <ac:spMk id="2" creationId="{48ADAD40-CEE2-7454-AA61-93BE43CBE7A0}"/>
          </ac:spMkLst>
        </pc:spChg>
        <pc:spChg chg="mod">
          <ac:chgData name="Laia Surralles Solsona" userId="5b079a50-c30e-426c-81c1-9a1baf43d982" providerId="ADAL" clId="{4BFC86C4-13E8-4D57-B737-43CFB1D18373}" dt="2024-06-17T14:22:20.372" v="1470" actId="1035"/>
          <ac:spMkLst>
            <pc:docMk/>
            <pc:sldMk cId="940043433" sldId="2727"/>
            <ac:spMk id="3" creationId="{78AAACA7-EE7B-0D6D-64C1-BAEC83E46184}"/>
          </ac:spMkLst>
        </pc:spChg>
        <pc:spChg chg="del">
          <ac:chgData name="Laia Surralles Solsona" userId="5b079a50-c30e-426c-81c1-9a1baf43d982" providerId="ADAL" clId="{4BFC86C4-13E8-4D57-B737-43CFB1D18373}" dt="2024-06-17T14:19:42.590" v="1425" actId="478"/>
          <ac:spMkLst>
            <pc:docMk/>
            <pc:sldMk cId="940043433" sldId="2727"/>
            <ac:spMk id="4" creationId="{429F5D58-6BE4-A20D-4C26-01C8D08D3292}"/>
          </ac:spMkLst>
        </pc:spChg>
        <pc:spChg chg="mod">
          <ac:chgData name="Laia Surralles Solsona" userId="5b079a50-c30e-426c-81c1-9a1baf43d982" providerId="ADAL" clId="{4BFC86C4-13E8-4D57-B737-43CFB1D18373}" dt="2024-06-17T14:22:25.628" v="1471" actId="207"/>
          <ac:spMkLst>
            <pc:docMk/>
            <pc:sldMk cId="940043433" sldId="2727"/>
            <ac:spMk id="14" creationId="{16F39A39-171B-B2E4-3424-12F998682B43}"/>
          </ac:spMkLst>
        </pc:spChg>
        <pc:spChg chg="del">
          <ac:chgData name="Laia Surralles Solsona" userId="5b079a50-c30e-426c-81c1-9a1baf43d982" providerId="ADAL" clId="{4BFC86C4-13E8-4D57-B737-43CFB1D18373}" dt="2024-06-17T14:19:42.590" v="1425" actId="478"/>
          <ac:spMkLst>
            <pc:docMk/>
            <pc:sldMk cId="940043433" sldId="2727"/>
            <ac:spMk id="19" creationId="{465B84D7-0B9E-4FFD-7AC9-E52144B4DB8F}"/>
          </ac:spMkLst>
        </pc:spChg>
        <pc:picChg chg="mod">
          <ac:chgData name="Laia Surralles Solsona" userId="5b079a50-c30e-426c-81c1-9a1baf43d982" providerId="ADAL" clId="{4BFC86C4-13E8-4D57-B737-43CFB1D18373}" dt="2024-06-17T14:22:20.372" v="1470" actId="1035"/>
          <ac:picMkLst>
            <pc:docMk/>
            <pc:sldMk cId="940043433" sldId="2727"/>
            <ac:picMk id="5" creationId="{2D60654E-D049-EA37-E84A-1BEBE4CCDED7}"/>
          </ac:picMkLst>
        </pc:picChg>
        <pc:picChg chg="mod">
          <ac:chgData name="Laia Surralles Solsona" userId="5b079a50-c30e-426c-81c1-9a1baf43d982" providerId="ADAL" clId="{4BFC86C4-13E8-4D57-B737-43CFB1D18373}" dt="2024-06-17T14:22:20.372" v="1470" actId="1035"/>
          <ac:picMkLst>
            <pc:docMk/>
            <pc:sldMk cId="940043433" sldId="2727"/>
            <ac:picMk id="8" creationId="{F519FF82-26EE-4783-1A60-473279F74EEA}"/>
          </ac:picMkLst>
        </pc:picChg>
        <pc:picChg chg="del">
          <ac:chgData name="Laia Surralles Solsona" userId="5b079a50-c30e-426c-81c1-9a1baf43d982" providerId="ADAL" clId="{4BFC86C4-13E8-4D57-B737-43CFB1D18373}" dt="2024-06-17T14:19:42.590" v="1425" actId="478"/>
          <ac:picMkLst>
            <pc:docMk/>
            <pc:sldMk cId="940043433" sldId="2727"/>
            <ac:picMk id="11" creationId="{8D55F0E5-77D0-9697-0F4D-EC15DB59C831}"/>
          </ac:picMkLst>
        </pc:picChg>
        <pc:picChg chg="del">
          <ac:chgData name="Laia Surralles Solsona" userId="5b079a50-c30e-426c-81c1-9a1baf43d982" providerId="ADAL" clId="{4BFC86C4-13E8-4D57-B737-43CFB1D18373}" dt="2024-06-17T14:19:42.590" v="1425" actId="478"/>
          <ac:picMkLst>
            <pc:docMk/>
            <pc:sldMk cId="940043433" sldId="2727"/>
            <ac:picMk id="13" creationId="{3B1ACD86-6490-ECC5-A204-46D632E7F98C}"/>
          </ac:picMkLst>
        </pc:picChg>
        <pc:cxnChg chg="mod">
          <ac:chgData name="Laia Surralles Solsona" userId="5b079a50-c30e-426c-81c1-9a1baf43d982" providerId="ADAL" clId="{4BFC86C4-13E8-4D57-B737-43CFB1D18373}" dt="2024-06-17T14:22:20.372" v="1470" actId="1035"/>
          <ac:cxnSpMkLst>
            <pc:docMk/>
            <pc:sldMk cId="940043433" sldId="2727"/>
            <ac:cxnSpMk id="6" creationId="{FF47B0A7-F7F8-FF91-F3C6-CFC1BDDC25E9}"/>
          </ac:cxnSpMkLst>
        </pc:cxnChg>
        <pc:cxnChg chg="mod">
          <ac:chgData name="Laia Surralles Solsona" userId="5b079a50-c30e-426c-81c1-9a1baf43d982" providerId="ADAL" clId="{4BFC86C4-13E8-4D57-B737-43CFB1D18373}" dt="2024-06-17T14:22:20.372" v="1470" actId="1035"/>
          <ac:cxnSpMkLst>
            <pc:docMk/>
            <pc:sldMk cId="940043433" sldId="2727"/>
            <ac:cxnSpMk id="7" creationId="{9D0855EB-15CB-BD3B-588F-87AFEB7EE45D}"/>
          </ac:cxnSpMkLst>
        </pc:cxnChg>
        <pc:cxnChg chg="mod">
          <ac:chgData name="Laia Surralles Solsona" userId="5b079a50-c30e-426c-81c1-9a1baf43d982" providerId="ADAL" clId="{4BFC86C4-13E8-4D57-B737-43CFB1D18373}" dt="2024-06-17T14:22:20.372" v="1470" actId="1035"/>
          <ac:cxnSpMkLst>
            <pc:docMk/>
            <pc:sldMk cId="940043433" sldId="2727"/>
            <ac:cxnSpMk id="10" creationId="{92536521-30B3-6C4F-4A8D-12D7EDF0951E}"/>
          </ac:cxnSpMkLst>
        </pc:cxnChg>
        <pc:cxnChg chg="del">
          <ac:chgData name="Laia Surralles Solsona" userId="5b079a50-c30e-426c-81c1-9a1baf43d982" providerId="ADAL" clId="{4BFC86C4-13E8-4D57-B737-43CFB1D18373}" dt="2024-06-17T14:19:42.590" v="1425" actId="478"/>
          <ac:cxnSpMkLst>
            <pc:docMk/>
            <pc:sldMk cId="940043433" sldId="2727"/>
            <ac:cxnSpMk id="12" creationId="{D78E6940-1ED3-9A5E-ADDA-CA839497D49B}"/>
          </ac:cxnSpMkLst>
        </pc:cxnChg>
        <pc:cxnChg chg="del">
          <ac:chgData name="Laia Surralles Solsona" userId="5b079a50-c30e-426c-81c1-9a1baf43d982" providerId="ADAL" clId="{4BFC86C4-13E8-4D57-B737-43CFB1D18373}" dt="2024-06-17T14:19:42.590" v="1425" actId="478"/>
          <ac:cxnSpMkLst>
            <pc:docMk/>
            <pc:sldMk cId="940043433" sldId="2727"/>
            <ac:cxnSpMk id="17" creationId="{B3636834-735B-0B6C-E467-73999A745834}"/>
          </ac:cxnSpMkLst>
        </pc:cxnChg>
      </pc:sldChg>
      <pc:sldMasterChg chg="del delSldLayout">
        <pc:chgData name="Laia Surralles Solsona" userId="5b079a50-c30e-426c-81c1-9a1baf43d982" providerId="ADAL" clId="{4BFC86C4-13E8-4D57-B737-43CFB1D18373}" dt="2024-06-17T10:56:13.619" v="235" actId="47"/>
        <pc:sldMasterMkLst>
          <pc:docMk/>
          <pc:sldMasterMk cId="1082936778" sldId="2147483669"/>
        </pc:sldMasterMkLst>
        <pc:sldLayoutChg chg="del">
          <pc:chgData name="Laia Surralles Solsona" userId="5b079a50-c30e-426c-81c1-9a1baf43d982" providerId="ADAL" clId="{4BFC86C4-13E8-4D57-B737-43CFB1D18373}" dt="2024-06-17T10:56:13.619" v="235" actId="47"/>
          <pc:sldLayoutMkLst>
            <pc:docMk/>
            <pc:sldMasterMk cId="1082936778" sldId="2147483669"/>
            <pc:sldLayoutMk cId="2850456873" sldId="2147483670"/>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3188553892" sldId="2147483671"/>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3088541738" sldId="2147483672"/>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3437205043" sldId="2147483673"/>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827039134" sldId="2147483674"/>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193734561" sldId="2147483675"/>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3711569199" sldId="2147483676"/>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809177851" sldId="2147483677"/>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1811126767" sldId="2147483678"/>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4020448072" sldId="2147483679"/>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2601769246" sldId="2147483680"/>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689031923" sldId="2147483681"/>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871808575" sldId="2147483682"/>
          </pc:sldLayoutMkLst>
        </pc:sldLayoutChg>
        <pc:sldLayoutChg chg="del">
          <pc:chgData name="Laia Surralles Solsona" userId="5b079a50-c30e-426c-81c1-9a1baf43d982" providerId="ADAL" clId="{4BFC86C4-13E8-4D57-B737-43CFB1D18373}" dt="2024-06-17T10:56:13.619" v="235" actId="47"/>
          <pc:sldLayoutMkLst>
            <pc:docMk/>
            <pc:sldMasterMk cId="1082936778" sldId="2147483669"/>
            <pc:sldLayoutMk cId="2371839127" sldId="2147483683"/>
          </pc:sldLayoutMkLst>
        </pc:sldLayoutChg>
      </pc:sldMasterChg>
      <pc:sldMasterChg chg="del delSldLayout">
        <pc:chgData name="Laia Surralles Solsona" userId="5b079a50-c30e-426c-81c1-9a1baf43d982" providerId="ADAL" clId="{4BFC86C4-13E8-4D57-B737-43CFB1D18373}" dt="2024-06-17T10:55:37.643" v="233" actId="47"/>
        <pc:sldMasterMkLst>
          <pc:docMk/>
          <pc:sldMasterMk cId="1175920917" sldId="2147483696"/>
        </pc:sldMasterMkLst>
        <pc:sldLayoutChg chg="del">
          <pc:chgData name="Laia Surralles Solsona" userId="5b079a50-c30e-426c-81c1-9a1baf43d982" providerId="ADAL" clId="{4BFC86C4-13E8-4D57-B737-43CFB1D18373}" dt="2024-06-17T10:55:37.643" v="233" actId="47"/>
          <pc:sldLayoutMkLst>
            <pc:docMk/>
            <pc:sldMasterMk cId="1175920917" sldId="2147483696"/>
            <pc:sldLayoutMk cId="3779258436" sldId="2147483697"/>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2356680912" sldId="2147483698"/>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44422279" sldId="2147483699"/>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749363314" sldId="2147483700"/>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3587813294" sldId="2147483701"/>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3000426349" sldId="2147483702"/>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2676370182" sldId="2147483703"/>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3696477380" sldId="2147483704"/>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1141692070" sldId="2147483705"/>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1062015210" sldId="2147483706"/>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1671880378" sldId="2147483707"/>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4065639241" sldId="2147483708"/>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713958077" sldId="2147483709"/>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1884793761" sldId="2147483710"/>
          </pc:sldLayoutMkLst>
        </pc:sldLayoutChg>
        <pc:sldLayoutChg chg="del">
          <pc:chgData name="Laia Surralles Solsona" userId="5b079a50-c30e-426c-81c1-9a1baf43d982" providerId="ADAL" clId="{4BFC86C4-13E8-4D57-B737-43CFB1D18373}" dt="2024-06-17T10:55:37.643" v="233" actId="47"/>
          <pc:sldLayoutMkLst>
            <pc:docMk/>
            <pc:sldMasterMk cId="1175920917" sldId="2147483696"/>
            <pc:sldLayoutMk cId="2104851253" sldId="2147483711"/>
          </pc:sldLayoutMkLst>
        </pc:sldLayoutChg>
      </pc:sldMasterChg>
    </pc:docChg>
  </pc:docChgLst>
  <pc:docChgLst>
    <pc:chgData name="Guest User" userId="S::urn:spo:anon#4825acbceb00f35160e2f62ae4c070962b0bf3d257f2268796442dc55bd2e6aa::" providerId="AD" clId="Web-{E25FED7E-F587-7E09-2ED3-8C2C911B28E6}"/>
    <pc:docChg chg="addSld delSld modSld sldOrd">
      <pc:chgData name="Guest User" userId="S::urn:spo:anon#4825acbceb00f35160e2f62ae4c070962b0bf3d257f2268796442dc55bd2e6aa::" providerId="AD" clId="Web-{E25FED7E-F587-7E09-2ED3-8C2C911B28E6}" dt="2024-06-14T08:27:20.839" v="665" actId="20577"/>
      <pc:docMkLst>
        <pc:docMk/>
      </pc:docMkLst>
      <pc:sldChg chg="modSp">
        <pc:chgData name="Guest User" userId="S::urn:spo:anon#4825acbceb00f35160e2f62ae4c070962b0bf3d257f2268796442dc55bd2e6aa::" providerId="AD" clId="Web-{E25FED7E-F587-7E09-2ED3-8C2C911B28E6}" dt="2024-06-14T08:17:01.111" v="587" actId="20577"/>
        <pc:sldMkLst>
          <pc:docMk/>
          <pc:sldMk cId="0" sldId="258"/>
        </pc:sldMkLst>
        <pc:spChg chg="mod">
          <ac:chgData name="Guest User" userId="S::urn:spo:anon#4825acbceb00f35160e2f62ae4c070962b0bf3d257f2268796442dc55bd2e6aa::" providerId="AD" clId="Web-{E25FED7E-F587-7E09-2ED3-8C2C911B28E6}" dt="2024-06-14T08:07:47.433" v="564" actId="14100"/>
          <ac:spMkLst>
            <pc:docMk/>
            <pc:sldMk cId="0" sldId="258"/>
            <ac:spMk id="117" creationId="{00000000-0000-0000-0000-000000000000}"/>
          </ac:spMkLst>
        </pc:spChg>
        <pc:spChg chg="mod">
          <ac:chgData name="Guest User" userId="S::urn:spo:anon#4825acbceb00f35160e2f62ae4c070962b0bf3d257f2268796442dc55bd2e6aa::" providerId="AD" clId="Web-{E25FED7E-F587-7E09-2ED3-8C2C911B28E6}" dt="2024-06-14T08:17:01.111" v="587" actId="20577"/>
          <ac:spMkLst>
            <pc:docMk/>
            <pc:sldMk cId="0" sldId="258"/>
            <ac:spMk id="118" creationId="{00000000-0000-0000-0000-000000000000}"/>
          </ac:spMkLst>
        </pc:spChg>
        <pc:picChg chg="mod">
          <ac:chgData name="Guest User" userId="S::urn:spo:anon#4825acbceb00f35160e2f62ae4c070962b0bf3d257f2268796442dc55bd2e6aa::" providerId="AD" clId="Web-{E25FED7E-F587-7E09-2ED3-8C2C911B28E6}" dt="2024-06-14T08:07:41.839" v="562" actId="1076"/>
          <ac:picMkLst>
            <pc:docMk/>
            <pc:sldMk cId="0" sldId="258"/>
            <ac:picMk id="119" creationId="{00000000-0000-0000-0000-000000000000}"/>
          </ac:picMkLst>
        </pc:picChg>
      </pc:sldChg>
      <pc:sldChg chg="modSp">
        <pc:chgData name="Guest User" userId="S::urn:spo:anon#4825acbceb00f35160e2f62ae4c070962b0bf3d257f2268796442dc55bd2e6aa::" providerId="AD" clId="Web-{E25FED7E-F587-7E09-2ED3-8C2C911B28E6}" dt="2024-06-14T08:18:44.537" v="606" actId="20577"/>
        <pc:sldMkLst>
          <pc:docMk/>
          <pc:sldMk cId="0" sldId="259"/>
        </pc:sldMkLst>
        <pc:spChg chg="mod">
          <ac:chgData name="Guest User" userId="S::urn:spo:anon#4825acbceb00f35160e2f62ae4c070962b0bf3d257f2268796442dc55bd2e6aa::" providerId="AD" clId="Web-{E25FED7E-F587-7E09-2ED3-8C2C911B28E6}" dt="2024-06-14T08:17:11.705" v="591" actId="14100"/>
          <ac:spMkLst>
            <pc:docMk/>
            <pc:sldMk cId="0" sldId="259"/>
            <ac:spMk id="124" creationId="{00000000-0000-0000-0000-000000000000}"/>
          </ac:spMkLst>
        </pc:spChg>
        <pc:spChg chg="mod">
          <ac:chgData name="Guest User" userId="S::urn:spo:anon#4825acbceb00f35160e2f62ae4c070962b0bf3d257f2268796442dc55bd2e6aa::" providerId="AD" clId="Web-{E25FED7E-F587-7E09-2ED3-8C2C911B28E6}" dt="2024-06-14T08:18:44.537" v="606" actId="20577"/>
          <ac:spMkLst>
            <pc:docMk/>
            <pc:sldMk cId="0" sldId="259"/>
            <ac:spMk id="125" creationId="{00000000-0000-0000-0000-000000000000}"/>
          </ac:spMkLst>
        </pc:spChg>
        <pc:picChg chg="mod">
          <ac:chgData name="Guest User" userId="S::urn:spo:anon#4825acbceb00f35160e2f62ae4c070962b0bf3d257f2268796442dc55bd2e6aa::" providerId="AD" clId="Web-{E25FED7E-F587-7E09-2ED3-8C2C911B28E6}" dt="2024-06-14T08:17:05.299" v="588" actId="1076"/>
          <ac:picMkLst>
            <pc:docMk/>
            <pc:sldMk cId="0" sldId="259"/>
            <ac:picMk id="126" creationId="{00000000-0000-0000-0000-000000000000}"/>
          </ac:picMkLst>
        </pc:picChg>
      </pc:sldChg>
      <pc:sldChg chg="modSp">
        <pc:chgData name="Guest User" userId="S::urn:spo:anon#4825acbceb00f35160e2f62ae4c070962b0bf3d257f2268796442dc55bd2e6aa::" providerId="AD" clId="Web-{E25FED7E-F587-7E09-2ED3-8C2C911B28E6}" dt="2024-06-14T08:19:08.398" v="616" actId="20577"/>
        <pc:sldMkLst>
          <pc:docMk/>
          <pc:sldMk cId="0" sldId="260"/>
        </pc:sldMkLst>
        <pc:spChg chg="mod">
          <ac:chgData name="Guest User" userId="S::urn:spo:anon#4825acbceb00f35160e2f62ae4c070962b0bf3d257f2268796442dc55bd2e6aa::" providerId="AD" clId="Web-{E25FED7E-F587-7E09-2ED3-8C2C911B28E6}" dt="2024-06-14T08:18:51.631" v="609" actId="14100"/>
          <ac:spMkLst>
            <pc:docMk/>
            <pc:sldMk cId="0" sldId="260"/>
            <ac:spMk id="131" creationId="{00000000-0000-0000-0000-000000000000}"/>
          </ac:spMkLst>
        </pc:spChg>
        <pc:spChg chg="mod">
          <ac:chgData name="Guest User" userId="S::urn:spo:anon#4825acbceb00f35160e2f62ae4c070962b0bf3d257f2268796442dc55bd2e6aa::" providerId="AD" clId="Web-{E25FED7E-F587-7E09-2ED3-8C2C911B28E6}" dt="2024-06-14T08:19:08.398" v="616" actId="20577"/>
          <ac:spMkLst>
            <pc:docMk/>
            <pc:sldMk cId="0" sldId="260"/>
            <ac:spMk id="132" creationId="{00000000-0000-0000-0000-000000000000}"/>
          </ac:spMkLst>
        </pc:spChg>
        <pc:picChg chg="mod">
          <ac:chgData name="Guest User" userId="S::urn:spo:anon#4825acbceb00f35160e2f62ae4c070962b0bf3d257f2268796442dc55bd2e6aa::" providerId="AD" clId="Web-{E25FED7E-F587-7E09-2ED3-8C2C911B28E6}" dt="2024-06-14T08:18:47.412" v="607" actId="1076"/>
          <ac:picMkLst>
            <pc:docMk/>
            <pc:sldMk cId="0" sldId="260"/>
            <ac:picMk id="133" creationId="{00000000-0000-0000-0000-000000000000}"/>
          </ac:picMkLst>
        </pc:picChg>
      </pc:sldChg>
      <pc:sldChg chg="modSp">
        <pc:chgData name="Guest User" userId="S::urn:spo:anon#4825acbceb00f35160e2f62ae4c070962b0bf3d257f2268796442dc55bd2e6aa::" providerId="AD" clId="Web-{E25FED7E-F587-7E09-2ED3-8C2C911B28E6}" dt="2024-06-14T08:22:14.671" v="625" actId="14100"/>
        <pc:sldMkLst>
          <pc:docMk/>
          <pc:sldMk cId="0" sldId="261"/>
        </pc:sldMkLst>
        <pc:spChg chg="mod">
          <ac:chgData name="Guest User" userId="S::urn:spo:anon#4825acbceb00f35160e2f62ae4c070962b0bf3d257f2268796442dc55bd2e6aa::" providerId="AD" clId="Web-{E25FED7E-F587-7E09-2ED3-8C2C911B28E6}" dt="2024-06-14T08:20:54.199" v="619" actId="14100"/>
          <ac:spMkLst>
            <pc:docMk/>
            <pc:sldMk cId="0" sldId="261"/>
            <ac:spMk id="138" creationId="{00000000-0000-0000-0000-000000000000}"/>
          </ac:spMkLst>
        </pc:spChg>
        <pc:spChg chg="mod">
          <ac:chgData name="Guest User" userId="S::urn:spo:anon#4825acbceb00f35160e2f62ae4c070962b0bf3d257f2268796442dc55bd2e6aa::" providerId="AD" clId="Web-{E25FED7E-F587-7E09-2ED3-8C2C911B28E6}" dt="2024-06-14T08:22:14.671" v="625" actId="14100"/>
          <ac:spMkLst>
            <pc:docMk/>
            <pc:sldMk cId="0" sldId="261"/>
            <ac:spMk id="139" creationId="{00000000-0000-0000-0000-000000000000}"/>
          </ac:spMkLst>
        </pc:spChg>
        <pc:picChg chg="mod">
          <ac:chgData name="Guest User" userId="S::urn:spo:anon#4825acbceb00f35160e2f62ae4c070962b0bf3d257f2268796442dc55bd2e6aa::" providerId="AD" clId="Web-{E25FED7E-F587-7E09-2ED3-8C2C911B28E6}" dt="2024-06-14T08:20:49.714" v="617" actId="1076"/>
          <ac:picMkLst>
            <pc:docMk/>
            <pc:sldMk cId="0" sldId="261"/>
            <ac:picMk id="140" creationId="{00000000-0000-0000-0000-000000000000}"/>
          </ac:picMkLst>
        </pc:picChg>
      </pc:sldChg>
      <pc:sldChg chg="modSp">
        <pc:chgData name="Guest User" userId="S::urn:spo:anon#4825acbceb00f35160e2f62ae4c070962b0bf3d257f2268796442dc55bd2e6aa::" providerId="AD" clId="Web-{E25FED7E-F587-7E09-2ED3-8C2C911B28E6}" dt="2024-06-14T08:22:58.547" v="634" actId="14100"/>
        <pc:sldMkLst>
          <pc:docMk/>
          <pc:sldMk cId="0" sldId="262"/>
        </pc:sldMkLst>
        <pc:spChg chg="mod">
          <ac:chgData name="Guest User" userId="S::urn:spo:anon#4825acbceb00f35160e2f62ae4c070962b0bf3d257f2268796442dc55bd2e6aa::" providerId="AD" clId="Web-{E25FED7E-F587-7E09-2ED3-8C2C911B28E6}" dt="2024-06-14T08:22:31.531" v="628" actId="14100"/>
          <ac:spMkLst>
            <pc:docMk/>
            <pc:sldMk cId="0" sldId="262"/>
            <ac:spMk id="145" creationId="{00000000-0000-0000-0000-000000000000}"/>
          </ac:spMkLst>
        </pc:spChg>
        <pc:spChg chg="mod">
          <ac:chgData name="Guest User" userId="S::urn:spo:anon#4825acbceb00f35160e2f62ae4c070962b0bf3d257f2268796442dc55bd2e6aa::" providerId="AD" clId="Web-{E25FED7E-F587-7E09-2ED3-8C2C911B28E6}" dt="2024-06-14T08:22:58.547" v="634" actId="14100"/>
          <ac:spMkLst>
            <pc:docMk/>
            <pc:sldMk cId="0" sldId="262"/>
            <ac:spMk id="146" creationId="{00000000-0000-0000-0000-000000000000}"/>
          </ac:spMkLst>
        </pc:spChg>
        <pc:picChg chg="mod">
          <ac:chgData name="Guest User" userId="S::urn:spo:anon#4825acbceb00f35160e2f62ae4c070962b0bf3d257f2268796442dc55bd2e6aa::" providerId="AD" clId="Web-{E25FED7E-F587-7E09-2ED3-8C2C911B28E6}" dt="2024-06-14T08:22:27.609" v="626" actId="1076"/>
          <ac:picMkLst>
            <pc:docMk/>
            <pc:sldMk cId="0" sldId="262"/>
            <ac:picMk id="147" creationId="{00000000-0000-0000-0000-000000000000}"/>
          </ac:picMkLst>
        </pc:picChg>
      </pc:sldChg>
      <pc:sldChg chg="modSp">
        <pc:chgData name="Guest User" userId="S::urn:spo:anon#4825acbceb00f35160e2f62ae4c070962b0bf3d257f2268796442dc55bd2e6aa::" providerId="AD" clId="Web-{E25FED7E-F587-7E09-2ED3-8C2C911B28E6}" dt="2024-06-14T08:24:27.520" v="645" actId="20577"/>
        <pc:sldMkLst>
          <pc:docMk/>
          <pc:sldMk cId="0" sldId="263"/>
        </pc:sldMkLst>
        <pc:spChg chg="mod">
          <ac:chgData name="Guest User" userId="S::urn:spo:anon#4825acbceb00f35160e2f62ae4c070962b0bf3d257f2268796442dc55bd2e6aa::" providerId="AD" clId="Web-{E25FED7E-F587-7E09-2ED3-8C2C911B28E6}" dt="2024-06-14T08:24:27.520" v="645" actId="20577"/>
          <ac:spMkLst>
            <pc:docMk/>
            <pc:sldMk cId="0" sldId="263"/>
            <ac:spMk id="152" creationId="{00000000-0000-0000-0000-000000000000}"/>
          </ac:spMkLst>
        </pc:spChg>
        <pc:spChg chg="mod">
          <ac:chgData name="Guest User" userId="S::urn:spo:anon#4825acbceb00f35160e2f62ae4c070962b0bf3d257f2268796442dc55bd2e6aa::" providerId="AD" clId="Web-{E25FED7E-F587-7E09-2ED3-8C2C911B28E6}" dt="2024-06-14T08:23:54.315" v="642" actId="14100"/>
          <ac:spMkLst>
            <pc:docMk/>
            <pc:sldMk cId="0" sldId="263"/>
            <ac:spMk id="153" creationId="{00000000-0000-0000-0000-000000000000}"/>
          </ac:spMkLst>
        </pc:spChg>
        <pc:picChg chg="mod">
          <ac:chgData name="Guest User" userId="S::urn:spo:anon#4825acbceb00f35160e2f62ae4c070962b0bf3d257f2268796442dc55bd2e6aa::" providerId="AD" clId="Web-{E25FED7E-F587-7E09-2ED3-8C2C911B28E6}" dt="2024-06-14T08:23:37.986" v="635" actId="1076"/>
          <ac:picMkLst>
            <pc:docMk/>
            <pc:sldMk cId="0" sldId="263"/>
            <ac:picMk id="154" creationId="{00000000-0000-0000-0000-000000000000}"/>
          </ac:picMkLst>
        </pc:picChg>
      </pc:sldChg>
      <pc:sldChg chg="modSp">
        <pc:chgData name="Guest User" userId="S::urn:spo:anon#4825acbceb00f35160e2f62ae4c070962b0bf3d257f2268796442dc55bd2e6aa::" providerId="AD" clId="Web-{E25FED7E-F587-7E09-2ED3-8C2C911B28E6}" dt="2024-06-14T08:26:00.039" v="654" actId="1076"/>
        <pc:sldMkLst>
          <pc:docMk/>
          <pc:sldMk cId="0" sldId="265"/>
        </pc:sldMkLst>
        <pc:spChg chg="mod">
          <ac:chgData name="Guest User" userId="S::urn:spo:anon#4825acbceb00f35160e2f62ae4c070962b0bf3d257f2268796442dc55bd2e6aa::" providerId="AD" clId="Web-{E25FED7E-F587-7E09-2ED3-8C2C911B28E6}" dt="2024-06-14T08:24:52.114" v="648" actId="14100"/>
          <ac:spMkLst>
            <pc:docMk/>
            <pc:sldMk cId="0" sldId="265"/>
            <ac:spMk id="164" creationId="{00000000-0000-0000-0000-000000000000}"/>
          </ac:spMkLst>
        </pc:spChg>
        <pc:spChg chg="mod">
          <ac:chgData name="Guest User" userId="S::urn:spo:anon#4825acbceb00f35160e2f62ae4c070962b0bf3d257f2268796442dc55bd2e6aa::" providerId="AD" clId="Web-{E25FED7E-F587-7E09-2ED3-8C2C911B28E6}" dt="2024-06-14T08:25:02.865" v="653" actId="14100"/>
          <ac:spMkLst>
            <pc:docMk/>
            <pc:sldMk cId="0" sldId="265"/>
            <ac:spMk id="165" creationId="{00000000-0000-0000-0000-000000000000}"/>
          </ac:spMkLst>
        </pc:spChg>
        <pc:spChg chg="mod">
          <ac:chgData name="Guest User" userId="S::urn:spo:anon#4825acbceb00f35160e2f62ae4c070962b0bf3d257f2268796442dc55bd2e6aa::" providerId="AD" clId="Web-{E25FED7E-F587-7E09-2ED3-8C2C911B28E6}" dt="2024-06-14T08:24:47.755" v="646" actId="1076"/>
          <ac:spMkLst>
            <pc:docMk/>
            <pc:sldMk cId="0" sldId="265"/>
            <ac:spMk id="167" creationId="{00000000-0000-0000-0000-000000000000}"/>
          </ac:spMkLst>
        </pc:spChg>
        <pc:picChg chg="mod">
          <ac:chgData name="Guest User" userId="S::urn:spo:anon#4825acbceb00f35160e2f62ae4c070962b0bf3d257f2268796442dc55bd2e6aa::" providerId="AD" clId="Web-{E25FED7E-F587-7E09-2ED3-8C2C911B28E6}" dt="2024-06-14T08:26:00.039" v="654" actId="1076"/>
          <ac:picMkLst>
            <pc:docMk/>
            <pc:sldMk cId="0" sldId="265"/>
            <ac:picMk id="166" creationId="{00000000-0000-0000-0000-000000000000}"/>
          </ac:picMkLst>
        </pc:picChg>
      </pc:sldChg>
      <pc:sldChg chg="modSp">
        <pc:chgData name="Guest User" userId="S::urn:spo:anon#4825acbceb00f35160e2f62ae4c070962b0bf3d257f2268796442dc55bd2e6aa::" providerId="AD" clId="Web-{E25FED7E-F587-7E09-2ED3-8C2C911B28E6}" dt="2024-06-14T08:26:19.727" v="659" actId="14100"/>
        <pc:sldMkLst>
          <pc:docMk/>
          <pc:sldMk cId="0" sldId="266"/>
        </pc:sldMkLst>
        <pc:spChg chg="mod">
          <ac:chgData name="Guest User" userId="S::urn:spo:anon#4825acbceb00f35160e2f62ae4c070962b0bf3d257f2268796442dc55bd2e6aa::" providerId="AD" clId="Web-{E25FED7E-F587-7E09-2ED3-8C2C911B28E6}" dt="2024-06-14T08:26:10.633" v="656" actId="14100"/>
          <ac:spMkLst>
            <pc:docMk/>
            <pc:sldMk cId="0" sldId="266"/>
            <ac:spMk id="172" creationId="{00000000-0000-0000-0000-000000000000}"/>
          </ac:spMkLst>
        </pc:spChg>
        <pc:spChg chg="mod">
          <ac:chgData name="Guest User" userId="S::urn:spo:anon#4825acbceb00f35160e2f62ae4c070962b0bf3d257f2268796442dc55bd2e6aa::" providerId="AD" clId="Web-{E25FED7E-F587-7E09-2ED3-8C2C911B28E6}" dt="2024-06-14T08:26:19.727" v="659" actId="14100"/>
          <ac:spMkLst>
            <pc:docMk/>
            <pc:sldMk cId="0" sldId="266"/>
            <ac:spMk id="173" creationId="{00000000-0000-0000-0000-000000000000}"/>
          </ac:spMkLst>
        </pc:spChg>
        <pc:spChg chg="mod">
          <ac:chgData name="Guest User" userId="S::urn:spo:anon#4825acbceb00f35160e2f62ae4c070962b0bf3d257f2268796442dc55bd2e6aa::" providerId="AD" clId="Web-{E25FED7E-F587-7E09-2ED3-8C2C911B28E6}" dt="2024-06-14T08:26:07.664" v="655" actId="1076"/>
          <ac:spMkLst>
            <pc:docMk/>
            <pc:sldMk cId="0" sldId="266"/>
            <ac:spMk id="175" creationId="{00000000-0000-0000-0000-000000000000}"/>
          </ac:spMkLst>
        </pc:spChg>
      </pc:sldChg>
      <pc:sldChg chg="modSp">
        <pc:chgData name="Guest User" userId="S::urn:spo:anon#4825acbceb00f35160e2f62ae4c070962b0bf3d257f2268796442dc55bd2e6aa::" providerId="AD" clId="Web-{E25FED7E-F587-7E09-2ED3-8C2C911B28E6}" dt="2024-06-14T08:15:35.655" v="571" actId="1076"/>
        <pc:sldMkLst>
          <pc:docMk/>
          <pc:sldMk cId="0" sldId="2700"/>
        </pc:sldMkLst>
        <pc:spChg chg="mod">
          <ac:chgData name="Guest User" userId="S::urn:spo:anon#4825acbceb00f35160e2f62ae4c070962b0bf3d257f2268796442dc55bd2e6aa::" providerId="AD" clId="Web-{E25FED7E-F587-7E09-2ED3-8C2C911B28E6}" dt="2024-06-14T08:15:28.342" v="569" actId="14100"/>
          <ac:spMkLst>
            <pc:docMk/>
            <pc:sldMk cId="0" sldId="2700"/>
            <ac:spMk id="108" creationId="{00000000-0000-0000-0000-000000000000}"/>
          </ac:spMkLst>
        </pc:spChg>
        <pc:spChg chg="mod">
          <ac:chgData name="Guest User" userId="S::urn:spo:anon#4825acbceb00f35160e2f62ae4c070962b0bf3d257f2268796442dc55bd2e6aa::" providerId="AD" clId="Web-{E25FED7E-F587-7E09-2ED3-8C2C911B28E6}" dt="2024-06-14T08:15:24.701" v="568" actId="1076"/>
          <ac:spMkLst>
            <pc:docMk/>
            <pc:sldMk cId="0" sldId="2700"/>
            <ac:spMk id="109" creationId="{00000000-0000-0000-0000-000000000000}"/>
          </ac:spMkLst>
        </pc:spChg>
        <pc:spChg chg="mod">
          <ac:chgData name="Guest User" userId="S::urn:spo:anon#4825acbceb00f35160e2f62ae4c070962b0bf3d257f2268796442dc55bd2e6aa::" providerId="AD" clId="Web-{E25FED7E-F587-7E09-2ED3-8C2C911B28E6}" dt="2024-06-14T08:15:33.780" v="570" actId="1076"/>
          <ac:spMkLst>
            <pc:docMk/>
            <pc:sldMk cId="0" sldId="2700"/>
            <ac:spMk id="110" creationId="{00000000-0000-0000-0000-000000000000}"/>
          </ac:spMkLst>
        </pc:spChg>
        <pc:picChg chg="mod">
          <ac:chgData name="Guest User" userId="S::urn:spo:anon#4825acbceb00f35160e2f62ae4c070962b0bf3d257f2268796442dc55bd2e6aa::" providerId="AD" clId="Web-{E25FED7E-F587-7E09-2ED3-8C2C911B28E6}" dt="2024-06-14T08:15:21.795" v="567" actId="1076"/>
          <ac:picMkLst>
            <pc:docMk/>
            <pc:sldMk cId="0" sldId="2700"/>
            <ac:picMk id="111" creationId="{00000000-0000-0000-0000-000000000000}"/>
          </ac:picMkLst>
        </pc:picChg>
        <pc:picChg chg="mod">
          <ac:chgData name="Guest User" userId="S::urn:spo:anon#4825acbceb00f35160e2f62ae4c070962b0bf3d257f2268796442dc55bd2e6aa::" providerId="AD" clId="Web-{E25FED7E-F587-7E09-2ED3-8C2C911B28E6}" dt="2024-06-14T08:15:35.655" v="571" actId="1076"/>
          <ac:picMkLst>
            <pc:docMk/>
            <pc:sldMk cId="0" sldId="2700"/>
            <ac:picMk id="112" creationId="{00000000-0000-0000-0000-000000000000}"/>
          </ac:picMkLst>
        </pc:picChg>
      </pc:sldChg>
      <pc:sldChg chg="modSp">
        <pc:chgData name="Guest User" userId="S::urn:spo:anon#4825acbceb00f35160e2f62ae4c070962b0bf3d257f2268796442dc55bd2e6aa::" providerId="AD" clId="Web-{E25FED7E-F587-7E09-2ED3-8C2C911B28E6}" dt="2024-06-14T08:26:54.604" v="663" actId="14100"/>
        <pc:sldMkLst>
          <pc:docMk/>
          <pc:sldMk cId="0" sldId="2701"/>
        </pc:sldMkLst>
        <pc:spChg chg="mod">
          <ac:chgData name="Guest User" userId="S::urn:spo:anon#4825acbceb00f35160e2f62ae4c070962b0bf3d257f2268796442dc55bd2e6aa::" providerId="AD" clId="Web-{E25FED7E-F587-7E09-2ED3-8C2C911B28E6}" dt="2024-06-14T08:26:54.604" v="663" actId="14100"/>
          <ac:spMkLst>
            <pc:docMk/>
            <pc:sldMk cId="0" sldId="2701"/>
            <ac:spMk id="180" creationId="{00000000-0000-0000-0000-000000000000}"/>
          </ac:spMkLst>
        </pc:spChg>
        <pc:spChg chg="mod">
          <ac:chgData name="Guest User" userId="S::urn:spo:anon#4825acbceb00f35160e2f62ae4c070962b0bf3d257f2268796442dc55bd2e6aa::" providerId="AD" clId="Web-{E25FED7E-F587-7E09-2ED3-8C2C911B28E6}" dt="2024-06-14T08:26:46.931" v="660" actId="1076"/>
          <ac:spMkLst>
            <pc:docMk/>
            <pc:sldMk cId="0" sldId="2701"/>
            <ac:spMk id="182" creationId="{00000000-0000-0000-0000-000000000000}"/>
          </ac:spMkLst>
        </pc:spChg>
      </pc:sldChg>
      <pc:sldChg chg="modSp">
        <pc:chgData name="Guest User" userId="S::urn:spo:anon#4825acbceb00f35160e2f62ae4c070962b0bf3d257f2268796442dc55bd2e6aa::" providerId="AD" clId="Web-{E25FED7E-F587-7E09-2ED3-8C2C911B28E6}" dt="2024-06-14T08:04:17.331" v="536" actId="14100"/>
        <pc:sldMkLst>
          <pc:docMk/>
          <pc:sldMk cId="0" sldId="2702"/>
        </pc:sldMkLst>
        <pc:spChg chg="mod">
          <ac:chgData name="Guest User" userId="S::urn:spo:anon#4825acbceb00f35160e2f62ae4c070962b0bf3d257f2268796442dc55bd2e6aa::" providerId="AD" clId="Web-{E25FED7E-F587-7E09-2ED3-8C2C911B28E6}" dt="2024-06-14T08:04:17.331" v="536" actId="14100"/>
          <ac:spMkLst>
            <pc:docMk/>
            <pc:sldMk cId="0" sldId="2702"/>
            <ac:spMk id="101" creationId="{00000000-0000-0000-0000-000000000000}"/>
          </ac:spMkLst>
        </pc:spChg>
        <pc:spChg chg="mod">
          <ac:chgData name="Guest User" userId="S::urn:spo:anon#4825acbceb00f35160e2f62ae4c070962b0bf3d257f2268796442dc55bd2e6aa::" providerId="AD" clId="Web-{E25FED7E-F587-7E09-2ED3-8C2C911B28E6}" dt="2024-06-14T08:04:09.753" v="534" actId="14100"/>
          <ac:spMkLst>
            <pc:docMk/>
            <pc:sldMk cId="0" sldId="2702"/>
            <ac:spMk id="102" creationId="{00000000-0000-0000-0000-000000000000}"/>
          </ac:spMkLst>
        </pc:spChg>
      </pc:sldChg>
      <pc:sldChg chg="modSp add del ord replId">
        <pc:chgData name="Guest User" userId="S::urn:spo:anon#4825acbceb00f35160e2f62ae4c070962b0bf3d257f2268796442dc55bd2e6aa::" providerId="AD" clId="Web-{E25FED7E-F587-7E09-2ED3-8C2C911B28E6}" dt="2024-06-14T06:38:49.376" v="146"/>
        <pc:sldMkLst>
          <pc:docMk/>
          <pc:sldMk cId="1100985186" sldId="2703"/>
        </pc:sldMkLst>
        <pc:spChg chg="mod">
          <ac:chgData name="Guest User" userId="S::urn:spo:anon#4825acbceb00f35160e2f62ae4c070962b0bf3d257f2268796442dc55bd2e6aa::" providerId="AD" clId="Web-{E25FED7E-F587-7E09-2ED3-8C2C911B28E6}" dt="2024-06-14T06:35:38.386" v="20" actId="20577"/>
          <ac:spMkLst>
            <pc:docMk/>
            <pc:sldMk cId="1100985186" sldId="2703"/>
            <ac:spMk id="159" creationId="{00000000-0000-0000-0000-000000000000}"/>
          </ac:spMkLst>
        </pc:spChg>
      </pc:sldChg>
      <pc:sldChg chg="modSp new">
        <pc:chgData name="Guest User" userId="S::urn:spo:anon#4825acbceb00f35160e2f62ae4c070962b0bf3d257f2268796442dc55bd2e6aa::" providerId="AD" clId="Web-{E25FED7E-F587-7E09-2ED3-8C2C911B28E6}" dt="2024-06-14T08:27:20.839" v="665" actId="20577"/>
        <pc:sldMkLst>
          <pc:docMk/>
          <pc:sldMk cId="251349761" sldId="2704"/>
        </pc:sldMkLst>
        <pc:spChg chg="mod">
          <ac:chgData name="Guest User" userId="S::urn:spo:anon#4825acbceb00f35160e2f62ae4c070962b0bf3d257f2268796442dc55bd2e6aa::" providerId="AD" clId="Web-{E25FED7E-F587-7E09-2ED3-8C2C911B28E6}" dt="2024-06-14T06:38:52.970" v="161" actId="20577"/>
          <ac:spMkLst>
            <pc:docMk/>
            <pc:sldMk cId="251349761" sldId="2704"/>
            <ac:spMk id="2" creationId="{59DFBECD-D2A3-5E2D-AA35-2EBA77E9693F}"/>
          </ac:spMkLst>
        </pc:spChg>
        <pc:spChg chg="mod">
          <ac:chgData name="Guest User" userId="S::urn:spo:anon#4825acbceb00f35160e2f62ae4c070962b0bf3d257f2268796442dc55bd2e6aa::" providerId="AD" clId="Web-{E25FED7E-F587-7E09-2ED3-8C2C911B28E6}" dt="2024-06-14T08:27:20.839" v="665" actId="20577"/>
          <ac:spMkLst>
            <pc:docMk/>
            <pc:sldMk cId="251349761" sldId="2704"/>
            <ac:spMk id="3" creationId="{D017973C-CFFA-A8FF-2C3C-54DDB807A416}"/>
          </ac:spMkLst>
        </pc:spChg>
      </pc:sldChg>
      <pc:sldChg chg="new del">
        <pc:chgData name="Guest User" userId="S::urn:spo:anon#4825acbceb00f35160e2f62ae4c070962b0bf3d257f2268796442dc55bd2e6aa::" providerId="AD" clId="Web-{E25FED7E-F587-7E09-2ED3-8C2C911B28E6}" dt="2024-06-14T06:35:50.183" v="22"/>
        <pc:sldMkLst>
          <pc:docMk/>
          <pc:sldMk cId="1114603582" sldId="2704"/>
        </pc:sldMkLst>
      </pc:sldChg>
    </pc:docChg>
  </pc:docChgLst>
  <pc:docChgLst>
    <pc:chgData name="Guest User" userId="S::urn:spo:anon#923fe1f40ae6dd05bf791011c3b1c825d9c961c6f53a8de39d4e9859f33e02c6::" providerId="AD" clId="Web-{AAD918DB-730D-92E1-7A01-5997D549255F}"/>
    <pc:docChg chg="modSld">
      <pc:chgData name="Guest User" userId="S::urn:spo:anon#923fe1f40ae6dd05bf791011c3b1c825d9c961c6f53a8de39d4e9859f33e02c6::" providerId="AD" clId="Web-{AAD918DB-730D-92E1-7A01-5997D549255F}" dt="2024-06-12T09:07:53.713" v="9" actId="20577"/>
      <pc:docMkLst>
        <pc:docMk/>
      </pc:docMkLst>
      <pc:sldChg chg="modSp">
        <pc:chgData name="Guest User" userId="S::urn:spo:anon#923fe1f40ae6dd05bf791011c3b1c825d9c961c6f53a8de39d4e9859f33e02c6::" providerId="AD" clId="Web-{AAD918DB-730D-92E1-7A01-5997D549255F}" dt="2024-06-12T09:07:53.713" v="9" actId="20577"/>
        <pc:sldMkLst>
          <pc:docMk/>
          <pc:sldMk cId="2322339151" sldId="2669"/>
        </pc:sldMkLst>
        <pc:spChg chg="mod">
          <ac:chgData name="Guest User" userId="S::urn:spo:anon#923fe1f40ae6dd05bf791011c3b1c825d9c961c6f53a8de39d4e9859f33e02c6::" providerId="AD" clId="Web-{AAD918DB-730D-92E1-7A01-5997D549255F}" dt="2024-06-12T09:07:53.713" v="9" actId="20577"/>
          <ac:spMkLst>
            <pc:docMk/>
            <pc:sldMk cId="2322339151" sldId="2669"/>
            <ac:spMk id="14" creationId="{16F39A39-171B-B2E4-3424-12F998682B43}"/>
          </ac:spMkLst>
        </pc:spChg>
      </pc:sldChg>
      <pc:sldChg chg="modSp">
        <pc:chgData name="Guest User" userId="S::urn:spo:anon#923fe1f40ae6dd05bf791011c3b1c825d9c961c6f53a8de39d4e9859f33e02c6::" providerId="AD" clId="Web-{AAD918DB-730D-92E1-7A01-5997D549255F}" dt="2024-06-12T09:07:37.322" v="8" actId="20577"/>
        <pc:sldMkLst>
          <pc:docMk/>
          <pc:sldMk cId="2107142506" sldId="2688"/>
        </pc:sldMkLst>
        <pc:spChg chg="mod">
          <ac:chgData name="Guest User" userId="S::urn:spo:anon#923fe1f40ae6dd05bf791011c3b1c825d9c961c6f53a8de39d4e9859f33e02c6::" providerId="AD" clId="Web-{AAD918DB-730D-92E1-7A01-5997D549255F}" dt="2024-06-12T09:07:37.322" v="8" actId="20577"/>
          <ac:spMkLst>
            <pc:docMk/>
            <pc:sldMk cId="2107142506" sldId="2688"/>
            <ac:spMk id="102" creationId="{00000000-0000-0000-0000-000000000000}"/>
          </ac:spMkLst>
        </pc:spChg>
      </pc:sldChg>
    </pc:docChg>
  </pc:docChgLst>
  <pc:docChgLst>
    <pc:chgData name="Jacky Repila" userId="4ca51b3e-ab00-47a5-bd95-c10ac19393ad" providerId="ADAL" clId="{F291004A-B733-4D3B-83B8-9A62C429B2A6}"/>
    <pc:docChg chg="undo redo custSel addSld delSld modSld sldOrd">
      <pc:chgData name="Jacky Repila" userId="4ca51b3e-ab00-47a5-bd95-c10ac19393ad" providerId="ADAL" clId="{F291004A-B733-4D3B-83B8-9A62C429B2A6}" dt="2024-06-17T14:17:30.771" v="66" actId="2056"/>
      <pc:docMkLst>
        <pc:docMk/>
      </pc:docMkLst>
      <pc:sldChg chg="add del">
        <pc:chgData name="Jacky Repila" userId="4ca51b3e-ab00-47a5-bd95-c10ac19393ad" providerId="ADAL" clId="{F291004A-B733-4D3B-83B8-9A62C429B2A6}" dt="2024-06-13T09:00:46.496" v="8"/>
        <pc:sldMkLst>
          <pc:docMk/>
          <pc:sldMk cId="0" sldId="258"/>
        </pc:sldMkLst>
      </pc:sldChg>
      <pc:sldChg chg="add del">
        <pc:chgData name="Jacky Repila" userId="4ca51b3e-ab00-47a5-bd95-c10ac19393ad" providerId="ADAL" clId="{F291004A-B733-4D3B-83B8-9A62C429B2A6}" dt="2024-06-13T09:01:11.872" v="12"/>
        <pc:sldMkLst>
          <pc:docMk/>
          <pc:sldMk cId="0" sldId="259"/>
        </pc:sldMkLst>
      </pc:sldChg>
      <pc:sldChg chg="add del">
        <pc:chgData name="Jacky Repila" userId="4ca51b3e-ab00-47a5-bd95-c10ac19393ad" providerId="ADAL" clId="{F291004A-B733-4D3B-83B8-9A62C429B2A6}" dt="2024-06-13T09:01:41.606" v="16"/>
        <pc:sldMkLst>
          <pc:docMk/>
          <pc:sldMk cId="0" sldId="260"/>
        </pc:sldMkLst>
      </pc:sldChg>
      <pc:sldChg chg="add del">
        <pc:chgData name="Jacky Repila" userId="4ca51b3e-ab00-47a5-bd95-c10ac19393ad" providerId="ADAL" clId="{F291004A-B733-4D3B-83B8-9A62C429B2A6}" dt="2024-06-13T09:02:33.874" v="20"/>
        <pc:sldMkLst>
          <pc:docMk/>
          <pc:sldMk cId="0" sldId="261"/>
        </pc:sldMkLst>
      </pc:sldChg>
      <pc:sldChg chg="add del">
        <pc:chgData name="Jacky Repila" userId="4ca51b3e-ab00-47a5-bd95-c10ac19393ad" providerId="ADAL" clId="{F291004A-B733-4D3B-83B8-9A62C429B2A6}" dt="2024-06-13T09:03:21.780" v="23"/>
        <pc:sldMkLst>
          <pc:docMk/>
          <pc:sldMk cId="0" sldId="262"/>
        </pc:sldMkLst>
      </pc:sldChg>
      <pc:sldChg chg="add del">
        <pc:chgData name="Jacky Repila" userId="4ca51b3e-ab00-47a5-bd95-c10ac19393ad" providerId="ADAL" clId="{F291004A-B733-4D3B-83B8-9A62C429B2A6}" dt="2024-06-13T09:04:06.946" v="26"/>
        <pc:sldMkLst>
          <pc:docMk/>
          <pc:sldMk cId="0" sldId="263"/>
        </pc:sldMkLst>
      </pc:sldChg>
      <pc:sldChg chg="add del">
        <pc:chgData name="Jacky Repila" userId="4ca51b3e-ab00-47a5-bd95-c10ac19393ad" providerId="ADAL" clId="{F291004A-B733-4D3B-83B8-9A62C429B2A6}" dt="2024-06-13T09:05:18.800" v="32"/>
        <pc:sldMkLst>
          <pc:docMk/>
          <pc:sldMk cId="0" sldId="264"/>
        </pc:sldMkLst>
      </pc:sldChg>
      <pc:sldChg chg="add del">
        <pc:chgData name="Jacky Repila" userId="4ca51b3e-ab00-47a5-bd95-c10ac19393ad" providerId="ADAL" clId="{F291004A-B733-4D3B-83B8-9A62C429B2A6}" dt="2024-06-13T09:05:42.979" v="36"/>
        <pc:sldMkLst>
          <pc:docMk/>
          <pc:sldMk cId="0" sldId="265"/>
        </pc:sldMkLst>
      </pc:sldChg>
      <pc:sldChg chg="add del">
        <pc:chgData name="Jacky Repila" userId="4ca51b3e-ab00-47a5-bd95-c10ac19393ad" providerId="ADAL" clId="{F291004A-B733-4D3B-83B8-9A62C429B2A6}" dt="2024-06-13T09:06:34.251" v="40"/>
        <pc:sldMkLst>
          <pc:docMk/>
          <pc:sldMk cId="0" sldId="266"/>
        </pc:sldMkLst>
      </pc:sldChg>
      <pc:sldChg chg="add del">
        <pc:chgData name="Jacky Repila" userId="4ca51b3e-ab00-47a5-bd95-c10ac19393ad" providerId="ADAL" clId="{F291004A-B733-4D3B-83B8-9A62C429B2A6}" dt="2024-06-13T09:36:40.497" v="65" actId="47"/>
        <pc:sldMkLst>
          <pc:docMk/>
          <pc:sldMk cId="3195407499" sldId="2675"/>
        </pc:sldMkLst>
      </pc:sldChg>
      <pc:sldChg chg="del ord">
        <pc:chgData name="Jacky Repila" userId="4ca51b3e-ab00-47a5-bd95-c10ac19393ad" providerId="ADAL" clId="{F291004A-B733-4D3B-83B8-9A62C429B2A6}" dt="2024-06-13T09:09:09.575" v="62" actId="47"/>
        <pc:sldMkLst>
          <pc:docMk/>
          <pc:sldMk cId="2107142506" sldId="2688"/>
        </pc:sldMkLst>
      </pc:sldChg>
      <pc:sldChg chg="del">
        <pc:chgData name="Jacky Repila" userId="4ca51b3e-ab00-47a5-bd95-c10ac19393ad" providerId="ADAL" clId="{F291004A-B733-4D3B-83B8-9A62C429B2A6}" dt="2024-06-13T09:00:14.566" v="5" actId="47"/>
        <pc:sldMkLst>
          <pc:docMk/>
          <pc:sldMk cId="2666066775" sldId="2689"/>
        </pc:sldMkLst>
      </pc:sldChg>
      <pc:sldChg chg="del">
        <pc:chgData name="Jacky Repila" userId="4ca51b3e-ab00-47a5-bd95-c10ac19393ad" providerId="ADAL" clId="{F291004A-B733-4D3B-83B8-9A62C429B2A6}" dt="2024-06-13T09:00:51.373" v="9" actId="47"/>
        <pc:sldMkLst>
          <pc:docMk/>
          <pc:sldMk cId="1701823441" sldId="2690"/>
        </pc:sldMkLst>
      </pc:sldChg>
      <pc:sldChg chg="del">
        <pc:chgData name="Jacky Repila" userId="4ca51b3e-ab00-47a5-bd95-c10ac19393ad" providerId="ADAL" clId="{F291004A-B733-4D3B-83B8-9A62C429B2A6}" dt="2024-06-13T09:01:14.998" v="13" actId="47"/>
        <pc:sldMkLst>
          <pc:docMk/>
          <pc:sldMk cId="1898110409" sldId="2691"/>
        </pc:sldMkLst>
      </pc:sldChg>
      <pc:sldChg chg="del">
        <pc:chgData name="Jacky Repila" userId="4ca51b3e-ab00-47a5-bd95-c10ac19393ad" providerId="ADAL" clId="{F291004A-B733-4D3B-83B8-9A62C429B2A6}" dt="2024-06-13T09:02:01.074" v="17" actId="47"/>
        <pc:sldMkLst>
          <pc:docMk/>
          <pc:sldMk cId="4199134132" sldId="2692"/>
        </pc:sldMkLst>
      </pc:sldChg>
      <pc:sldChg chg="del">
        <pc:chgData name="Jacky Repila" userId="4ca51b3e-ab00-47a5-bd95-c10ac19393ad" providerId="ADAL" clId="{F291004A-B733-4D3B-83B8-9A62C429B2A6}" dt="2024-06-13T09:04:27.730" v="27" actId="47"/>
        <pc:sldMkLst>
          <pc:docMk/>
          <pc:sldMk cId="701104674" sldId="2693"/>
        </pc:sldMkLst>
      </pc:sldChg>
      <pc:sldChg chg="del">
        <pc:chgData name="Jacky Repila" userId="4ca51b3e-ab00-47a5-bd95-c10ac19393ad" providerId="ADAL" clId="{F291004A-B733-4D3B-83B8-9A62C429B2A6}" dt="2024-06-13T09:04:48.300" v="28" actId="47"/>
        <pc:sldMkLst>
          <pc:docMk/>
          <pc:sldMk cId="3730629636" sldId="2694"/>
        </pc:sldMkLst>
      </pc:sldChg>
      <pc:sldChg chg="del">
        <pc:chgData name="Jacky Repila" userId="4ca51b3e-ab00-47a5-bd95-c10ac19393ad" providerId="ADAL" clId="{F291004A-B733-4D3B-83B8-9A62C429B2A6}" dt="2024-06-13T09:05:00.440" v="29" actId="47"/>
        <pc:sldMkLst>
          <pc:docMk/>
          <pc:sldMk cId="1093197193" sldId="2695"/>
        </pc:sldMkLst>
      </pc:sldChg>
      <pc:sldChg chg="del">
        <pc:chgData name="Jacky Repila" userId="4ca51b3e-ab00-47a5-bd95-c10ac19393ad" providerId="ADAL" clId="{F291004A-B733-4D3B-83B8-9A62C429B2A6}" dt="2024-06-13T09:05:22.953" v="33" actId="47"/>
        <pc:sldMkLst>
          <pc:docMk/>
          <pc:sldMk cId="1524608694" sldId="2696"/>
        </pc:sldMkLst>
      </pc:sldChg>
      <pc:sldChg chg="del">
        <pc:chgData name="Jacky Repila" userId="4ca51b3e-ab00-47a5-bd95-c10ac19393ad" providerId="ADAL" clId="{F291004A-B733-4D3B-83B8-9A62C429B2A6}" dt="2024-06-13T09:05:47.567" v="37" actId="47"/>
        <pc:sldMkLst>
          <pc:docMk/>
          <pc:sldMk cId="1421449767" sldId="2697"/>
        </pc:sldMkLst>
      </pc:sldChg>
      <pc:sldChg chg="del">
        <pc:chgData name="Jacky Repila" userId="4ca51b3e-ab00-47a5-bd95-c10ac19393ad" providerId="ADAL" clId="{F291004A-B733-4D3B-83B8-9A62C429B2A6}" dt="2024-06-13T09:06:41" v="41" actId="47"/>
        <pc:sldMkLst>
          <pc:docMk/>
          <pc:sldMk cId="1286452956" sldId="2698"/>
        </pc:sldMkLst>
      </pc:sldChg>
      <pc:sldChg chg="del">
        <pc:chgData name="Jacky Repila" userId="4ca51b3e-ab00-47a5-bd95-c10ac19393ad" providerId="ADAL" clId="{F291004A-B733-4D3B-83B8-9A62C429B2A6}" dt="2024-06-13T09:07:09.357" v="45" actId="47"/>
        <pc:sldMkLst>
          <pc:docMk/>
          <pc:sldMk cId="1203420279" sldId="2699"/>
        </pc:sldMkLst>
      </pc:sldChg>
      <pc:sldChg chg="add del">
        <pc:chgData name="Jacky Repila" userId="4ca51b3e-ab00-47a5-bd95-c10ac19393ad" providerId="ADAL" clId="{F291004A-B733-4D3B-83B8-9A62C429B2A6}" dt="2024-06-13T08:59:56.782" v="2"/>
        <pc:sldMkLst>
          <pc:docMk/>
          <pc:sldMk cId="0" sldId="2700"/>
        </pc:sldMkLst>
      </pc:sldChg>
      <pc:sldChg chg="add del">
        <pc:chgData name="Jacky Repila" userId="4ca51b3e-ab00-47a5-bd95-c10ac19393ad" providerId="ADAL" clId="{F291004A-B733-4D3B-83B8-9A62C429B2A6}" dt="2024-06-13T09:07:01.712" v="44"/>
        <pc:sldMkLst>
          <pc:docMk/>
          <pc:sldMk cId="0" sldId="2701"/>
        </pc:sldMkLst>
      </pc:sldChg>
      <pc:sldChg chg="modSp add del mod">
        <pc:chgData name="Jacky Repila" userId="4ca51b3e-ab00-47a5-bd95-c10ac19393ad" providerId="ADAL" clId="{F291004A-B733-4D3B-83B8-9A62C429B2A6}" dt="2024-06-13T09:08:54.910" v="61" actId="207"/>
        <pc:sldMkLst>
          <pc:docMk/>
          <pc:sldMk cId="0" sldId="2702"/>
        </pc:sldMkLst>
        <pc:spChg chg="mod">
          <ac:chgData name="Jacky Repila" userId="4ca51b3e-ab00-47a5-bd95-c10ac19393ad" providerId="ADAL" clId="{F291004A-B733-4D3B-83B8-9A62C429B2A6}" dt="2024-06-13T09:08:54.910" v="61" actId="207"/>
          <ac:spMkLst>
            <pc:docMk/>
            <pc:sldMk cId="0" sldId="2702"/>
            <ac:spMk id="102" creationId="{00000000-0000-0000-0000-000000000000}"/>
          </ac:spMkLst>
        </pc:spChg>
      </pc:sldChg>
      <pc:sldChg chg="modCm">
        <pc:chgData name="Jacky Repila" userId="4ca51b3e-ab00-47a5-bd95-c10ac19393ad" providerId="ADAL" clId="{F291004A-B733-4D3B-83B8-9A62C429B2A6}" dt="2024-06-17T14:17:30.771" v="66" actId="2056"/>
        <pc:sldMkLst>
          <pc:docMk/>
          <pc:sldMk cId="1950670236" sldId="2726"/>
        </pc:sldMkLst>
        <pc:extLst>
          <p:ext xmlns:p="http://schemas.openxmlformats.org/presentationml/2006/main" uri="{D6D511B9-2390-475A-947B-AFAB55BFBCF1}">
            <pc226:cmChg xmlns:pc226="http://schemas.microsoft.com/office/powerpoint/2022/06/main/command" chg="mod">
              <pc226:chgData name="Jacky Repila" userId="4ca51b3e-ab00-47a5-bd95-c10ac19393ad" providerId="ADAL" clId="{F291004A-B733-4D3B-83B8-9A62C429B2A6}" dt="2024-06-17T14:17:30.771" v="66" actId="2056"/>
              <pc2:cmMkLst xmlns:pc2="http://schemas.microsoft.com/office/powerpoint/2019/9/main/command">
                <pc:docMk/>
                <pc:sldMk cId="1950670236" sldId="2726"/>
                <pc2:cmMk id="{FA51F549-D376-42F8-807C-A915F94647AA}"/>
              </pc2:cmMkLst>
            </pc226:cmChg>
          </p:ext>
        </pc:extLst>
      </pc:sldChg>
    </pc:docChg>
  </pc:docChgLst>
  <pc:docChgLst>
    <pc:chgData name="Guest User" userId="S::urn:spo:anon#923fe1f40ae6dd05bf791011c3b1c825d9c961c6f53a8de39d4e9859f33e02c6::" providerId="AD" clId="Web-{EE7A8E81-FE49-A3FD-A0C9-4CC0136FA310}"/>
    <pc:docChg chg="addSld modSld">
      <pc:chgData name="Guest User" userId="S::urn:spo:anon#923fe1f40ae6dd05bf791011c3b1c825d9c961c6f53a8de39d4e9859f33e02c6::" providerId="AD" clId="Web-{EE7A8E81-FE49-A3FD-A0C9-4CC0136FA310}" dt="2024-06-12T09:03:40.401" v="126"/>
      <pc:docMkLst>
        <pc:docMk/>
      </pc:docMkLst>
      <pc:sldChg chg="modSp">
        <pc:chgData name="Guest User" userId="S::urn:spo:anon#923fe1f40ae6dd05bf791011c3b1c825d9c961c6f53a8de39d4e9859f33e02c6::" providerId="AD" clId="Web-{EE7A8E81-FE49-A3FD-A0C9-4CC0136FA310}" dt="2024-06-12T09:01:44.726" v="114" actId="1076"/>
        <pc:sldMkLst>
          <pc:docMk/>
          <pc:sldMk cId="2322339151" sldId="2669"/>
        </pc:sldMkLst>
        <pc:spChg chg="mod">
          <ac:chgData name="Guest User" userId="S::urn:spo:anon#923fe1f40ae6dd05bf791011c3b1c825d9c961c6f53a8de39d4e9859f33e02c6::" providerId="AD" clId="Web-{EE7A8E81-FE49-A3FD-A0C9-4CC0136FA310}" dt="2024-06-12T09:01:44.726" v="114" actId="1076"/>
          <ac:spMkLst>
            <pc:docMk/>
            <pc:sldMk cId="2322339151" sldId="2669"/>
            <ac:spMk id="14" creationId="{16F39A39-171B-B2E4-3424-12F998682B43}"/>
          </ac:spMkLst>
        </pc:spChg>
        <pc:cxnChg chg="mod">
          <ac:chgData name="Guest User" userId="S::urn:spo:anon#923fe1f40ae6dd05bf791011c3b1c825d9c961c6f53a8de39d4e9859f33e02c6::" providerId="AD" clId="Web-{EE7A8E81-FE49-A3FD-A0C9-4CC0136FA310}" dt="2024-06-12T09:00:26.318" v="52" actId="1076"/>
          <ac:cxnSpMkLst>
            <pc:docMk/>
            <pc:sldMk cId="2322339151" sldId="2669"/>
            <ac:cxnSpMk id="6" creationId="{FF47B0A7-F7F8-FF91-F3C6-CFC1BDDC25E9}"/>
          </ac:cxnSpMkLst>
        </pc:cxnChg>
      </pc:sldChg>
      <pc:sldChg chg="add">
        <pc:chgData name="Guest User" userId="S::urn:spo:anon#923fe1f40ae6dd05bf791011c3b1c825d9c961c6f53a8de39d4e9859f33e02c6::" providerId="AD" clId="Web-{EE7A8E81-FE49-A3FD-A0C9-4CC0136FA310}" dt="2024-06-12T09:03:40.276" v="115"/>
        <pc:sldMkLst>
          <pc:docMk/>
          <pc:sldMk cId="2107142506" sldId="2688"/>
        </pc:sldMkLst>
      </pc:sldChg>
      <pc:sldChg chg="add">
        <pc:chgData name="Guest User" userId="S::urn:spo:anon#923fe1f40ae6dd05bf791011c3b1c825d9c961c6f53a8de39d4e9859f33e02c6::" providerId="AD" clId="Web-{EE7A8E81-FE49-A3FD-A0C9-4CC0136FA310}" dt="2024-06-12T09:03:40.276" v="116"/>
        <pc:sldMkLst>
          <pc:docMk/>
          <pc:sldMk cId="2666066775" sldId="2689"/>
        </pc:sldMkLst>
      </pc:sldChg>
      <pc:sldChg chg="add">
        <pc:chgData name="Guest User" userId="S::urn:spo:anon#923fe1f40ae6dd05bf791011c3b1c825d9c961c6f53a8de39d4e9859f33e02c6::" providerId="AD" clId="Web-{EE7A8E81-FE49-A3FD-A0C9-4CC0136FA310}" dt="2024-06-12T09:03:40.291" v="117"/>
        <pc:sldMkLst>
          <pc:docMk/>
          <pc:sldMk cId="1701823441" sldId="2690"/>
        </pc:sldMkLst>
      </pc:sldChg>
      <pc:sldChg chg="add">
        <pc:chgData name="Guest User" userId="S::urn:spo:anon#923fe1f40ae6dd05bf791011c3b1c825d9c961c6f53a8de39d4e9859f33e02c6::" providerId="AD" clId="Web-{EE7A8E81-FE49-A3FD-A0C9-4CC0136FA310}" dt="2024-06-12T09:03:40.307" v="118"/>
        <pc:sldMkLst>
          <pc:docMk/>
          <pc:sldMk cId="1898110409" sldId="2691"/>
        </pc:sldMkLst>
      </pc:sldChg>
      <pc:sldChg chg="add">
        <pc:chgData name="Guest User" userId="S::urn:spo:anon#923fe1f40ae6dd05bf791011c3b1c825d9c961c6f53a8de39d4e9859f33e02c6::" providerId="AD" clId="Web-{EE7A8E81-FE49-A3FD-A0C9-4CC0136FA310}" dt="2024-06-12T09:03:40.307" v="119"/>
        <pc:sldMkLst>
          <pc:docMk/>
          <pc:sldMk cId="4199134132" sldId="2692"/>
        </pc:sldMkLst>
      </pc:sldChg>
      <pc:sldChg chg="add">
        <pc:chgData name="Guest User" userId="S::urn:spo:anon#923fe1f40ae6dd05bf791011c3b1c825d9c961c6f53a8de39d4e9859f33e02c6::" providerId="AD" clId="Web-{EE7A8E81-FE49-A3FD-A0C9-4CC0136FA310}" dt="2024-06-12T09:03:40.323" v="120"/>
        <pc:sldMkLst>
          <pc:docMk/>
          <pc:sldMk cId="701104674" sldId="2693"/>
        </pc:sldMkLst>
      </pc:sldChg>
      <pc:sldChg chg="add">
        <pc:chgData name="Guest User" userId="S::urn:spo:anon#923fe1f40ae6dd05bf791011c3b1c825d9c961c6f53a8de39d4e9859f33e02c6::" providerId="AD" clId="Web-{EE7A8E81-FE49-A3FD-A0C9-4CC0136FA310}" dt="2024-06-12T09:03:40.338" v="121"/>
        <pc:sldMkLst>
          <pc:docMk/>
          <pc:sldMk cId="3730629636" sldId="2694"/>
        </pc:sldMkLst>
      </pc:sldChg>
      <pc:sldChg chg="add">
        <pc:chgData name="Guest User" userId="S::urn:spo:anon#923fe1f40ae6dd05bf791011c3b1c825d9c961c6f53a8de39d4e9859f33e02c6::" providerId="AD" clId="Web-{EE7A8E81-FE49-A3FD-A0C9-4CC0136FA310}" dt="2024-06-12T09:03:40.354" v="122"/>
        <pc:sldMkLst>
          <pc:docMk/>
          <pc:sldMk cId="1093197193" sldId="2695"/>
        </pc:sldMkLst>
      </pc:sldChg>
      <pc:sldChg chg="add">
        <pc:chgData name="Guest User" userId="S::urn:spo:anon#923fe1f40ae6dd05bf791011c3b1c825d9c961c6f53a8de39d4e9859f33e02c6::" providerId="AD" clId="Web-{EE7A8E81-FE49-A3FD-A0C9-4CC0136FA310}" dt="2024-06-12T09:03:40.354" v="123"/>
        <pc:sldMkLst>
          <pc:docMk/>
          <pc:sldMk cId="1524608694" sldId="2696"/>
        </pc:sldMkLst>
      </pc:sldChg>
      <pc:sldChg chg="add">
        <pc:chgData name="Guest User" userId="S::urn:spo:anon#923fe1f40ae6dd05bf791011c3b1c825d9c961c6f53a8de39d4e9859f33e02c6::" providerId="AD" clId="Web-{EE7A8E81-FE49-A3FD-A0C9-4CC0136FA310}" dt="2024-06-12T09:03:40.370" v="124"/>
        <pc:sldMkLst>
          <pc:docMk/>
          <pc:sldMk cId="1421449767" sldId="2697"/>
        </pc:sldMkLst>
      </pc:sldChg>
      <pc:sldChg chg="add">
        <pc:chgData name="Guest User" userId="S::urn:spo:anon#923fe1f40ae6dd05bf791011c3b1c825d9c961c6f53a8de39d4e9859f33e02c6::" providerId="AD" clId="Web-{EE7A8E81-FE49-A3FD-A0C9-4CC0136FA310}" dt="2024-06-12T09:03:40.385" v="125"/>
        <pc:sldMkLst>
          <pc:docMk/>
          <pc:sldMk cId="1286452956" sldId="2698"/>
        </pc:sldMkLst>
      </pc:sldChg>
      <pc:sldChg chg="add">
        <pc:chgData name="Guest User" userId="S::urn:spo:anon#923fe1f40ae6dd05bf791011c3b1c825d9c961c6f53a8de39d4e9859f33e02c6::" providerId="AD" clId="Web-{EE7A8E81-FE49-A3FD-A0C9-4CC0136FA310}" dt="2024-06-12T09:03:40.401" v="126"/>
        <pc:sldMkLst>
          <pc:docMk/>
          <pc:sldMk cId="1203420279" sldId="2699"/>
        </pc:sldMkLst>
      </pc:sldChg>
    </pc:docChg>
  </pc:docChgLst>
  <pc:docChgLst>
    <pc:chgData name="Jean Casey" userId="ca3e6f81-b95c-489e-8428-96e80cada072" providerId="ADAL" clId="{B4A66B04-B027-4B18-9E96-132D87344E3E}"/>
    <pc:docChg chg="undo custSel addSld delSld modSld sldOrd">
      <pc:chgData name="Jean Casey" userId="ca3e6f81-b95c-489e-8428-96e80cada072" providerId="ADAL" clId="{B4A66B04-B027-4B18-9E96-132D87344E3E}" dt="2024-06-18T13:26:10.888" v="793" actId="27636"/>
      <pc:docMkLst>
        <pc:docMk/>
      </pc:docMkLst>
      <pc:sldChg chg="modNotesTx">
        <pc:chgData name="Jean Casey" userId="ca3e6f81-b95c-489e-8428-96e80cada072" providerId="ADAL" clId="{B4A66B04-B027-4B18-9E96-132D87344E3E}" dt="2024-06-10T10:32:17.155" v="1" actId="20577"/>
        <pc:sldMkLst>
          <pc:docMk/>
          <pc:sldMk cId="618891501" sldId="257"/>
        </pc:sldMkLst>
      </pc:sldChg>
      <pc:sldChg chg="delCm modNotesTx">
        <pc:chgData name="Jean Casey" userId="ca3e6f81-b95c-489e-8428-96e80cada072" providerId="ADAL" clId="{B4A66B04-B027-4B18-9E96-132D87344E3E}" dt="2024-06-17T13:47:16.850" v="401"/>
        <pc:sldMkLst>
          <pc:docMk/>
          <pc:sldMk cId="3454087329" sldId="268"/>
        </pc:sldMkLst>
        <pc:extLst>
          <p:ext xmlns:p="http://schemas.openxmlformats.org/presentationml/2006/main" uri="{D6D511B9-2390-475A-947B-AFAB55BFBCF1}">
            <pc226:cmChg xmlns:pc226="http://schemas.microsoft.com/office/powerpoint/2022/06/main/command" chg="del">
              <pc226:chgData name="Jean Casey" userId="ca3e6f81-b95c-489e-8428-96e80cada072" providerId="ADAL" clId="{B4A66B04-B027-4B18-9E96-132D87344E3E}" dt="2024-06-17T13:47:16.850" v="401"/>
              <pc2:cmMkLst xmlns:pc2="http://schemas.microsoft.com/office/powerpoint/2019/9/main/command">
                <pc:docMk/>
                <pc:sldMk cId="3454087329" sldId="268"/>
                <pc2:cmMk id="{5B50C02F-D00D-4698-ACDF-34D796726DDF}"/>
              </pc2:cmMkLst>
            </pc226:cmChg>
          </p:ext>
        </pc:extLst>
      </pc:sldChg>
      <pc:sldChg chg="addSp modSp mod delCm modNotesTx">
        <pc:chgData name="Jean Casey" userId="ca3e6f81-b95c-489e-8428-96e80cada072" providerId="ADAL" clId="{B4A66B04-B027-4B18-9E96-132D87344E3E}" dt="2024-06-18T10:37:14.620" v="774" actId="20577"/>
        <pc:sldMkLst>
          <pc:docMk/>
          <pc:sldMk cId="2726072306" sldId="269"/>
        </pc:sldMkLst>
        <pc:graphicFrameChg chg="modGraphic">
          <ac:chgData name="Jean Casey" userId="ca3e6f81-b95c-489e-8428-96e80cada072" providerId="ADAL" clId="{B4A66B04-B027-4B18-9E96-132D87344E3E}" dt="2024-06-18T10:37:14.620" v="774" actId="20577"/>
          <ac:graphicFrameMkLst>
            <pc:docMk/>
            <pc:sldMk cId="2726072306" sldId="269"/>
            <ac:graphicFrameMk id="5" creationId="{2B05E879-41C3-4839-B953-B80E58897C7C}"/>
          </ac:graphicFrameMkLst>
        </pc:graphicFrameChg>
        <pc:picChg chg="add mod">
          <ac:chgData name="Jean Casey" userId="ca3e6f81-b95c-489e-8428-96e80cada072" providerId="ADAL" clId="{B4A66B04-B027-4B18-9E96-132D87344E3E}" dt="2024-06-17T13:50:43.373" v="449"/>
          <ac:picMkLst>
            <pc:docMk/>
            <pc:sldMk cId="2726072306" sldId="269"/>
            <ac:picMk id="3" creationId="{636A65D2-A9DE-5941-8098-2AA09D786D81}"/>
          </ac:picMkLst>
        </pc:picChg>
        <pc:extLst>
          <p:ext xmlns:p="http://schemas.openxmlformats.org/presentationml/2006/main" uri="{D6D511B9-2390-475A-947B-AFAB55BFBCF1}">
            <pc226:cmChg xmlns:pc226="http://schemas.microsoft.com/office/powerpoint/2022/06/main/command" chg="del">
              <pc226:chgData name="Jean Casey" userId="ca3e6f81-b95c-489e-8428-96e80cada072" providerId="ADAL" clId="{B4A66B04-B027-4B18-9E96-132D87344E3E}" dt="2024-06-18T10:31:49.264" v="544"/>
              <pc2:cmMkLst xmlns:pc2="http://schemas.microsoft.com/office/powerpoint/2019/9/main/command">
                <pc:docMk/>
                <pc:sldMk cId="2726072306" sldId="269"/>
                <pc2:cmMk id="{471A9BF8-379A-47B4-BCBE-0F83BD31FCAF}"/>
              </pc2:cmMkLst>
            </pc226:cmChg>
          </p:ext>
        </pc:extLst>
      </pc:sldChg>
      <pc:sldChg chg="add">
        <pc:chgData name="Jean Casey" userId="ca3e6f81-b95c-489e-8428-96e80cada072" providerId="ADAL" clId="{B4A66B04-B027-4B18-9E96-132D87344E3E}" dt="2024-06-07T13:30:51.434" v="0"/>
        <pc:sldMkLst>
          <pc:docMk/>
          <pc:sldMk cId="3375120528" sldId="366"/>
        </pc:sldMkLst>
      </pc:sldChg>
      <pc:sldChg chg="add">
        <pc:chgData name="Jean Casey" userId="ca3e6f81-b95c-489e-8428-96e80cada072" providerId="ADAL" clId="{B4A66B04-B027-4B18-9E96-132D87344E3E}" dt="2024-06-07T13:30:51.434" v="0"/>
        <pc:sldMkLst>
          <pc:docMk/>
          <pc:sldMk cId="903651712" sldId="1273"/>
        </pc:sldMkLst>
      </pc:sldChg>
      <pc:sldChg chg="add">
        <pc:chgData name="Jean Casey" userId="ca3e6f81-b95c-489e-8428-96e80cada072" providerId="ADAL" clId="{B4A66B04-B027-4B18-9E96-132D87344E3E}" dt="2024-06-07T13:30:51.434" v="0"/>
        <pc:sldMkLst>
          <pc:docMk/>
          <pc:sldMk cId="310629702" sldId="1286"/>
        </pc:sldMkLst>
      </pc:sldChg>
      <pc:sldChg chg="add">
        <pc:chgData name="Jean Casey" userId="ca3e6f81-b95c-489e-8428-96e80cada072" providerId="ADAL" clId="{B4A66B04-B027-4B18-9E96-132D87344E3E}" dt="2024-06-07T13:30:51.434" v="0"/>
        <pc:sldMkLst>
          <pc:docMk/>
          <pc:sldMk cId="1907051426" sldId="1290"/>
        </pc:sldMkLst>
      </pc:sldChg>
      <pc:sldChg chg="add">
        <pc:chgData name="Jean Casey" userId="ca3e6f81-b95c-489e-8428-96e80cada072" providerId="ADAL" clId="{B4A66B04-B027-4B18-9E96-132D87344E3E}" dt="2024-06-07T13:30:51.434" v="0"/>
        <pc:sldMkLst>
          <pc:docMk/>
          <pc:sldMk cId="3311664644" sldId="1291"/>
        </pc:sldMkLst>
      </pc:sldChg>
      <pc:sldChg chg="add">
        <pc:chgData name="Jean Casey" userId="ca3e6f81-b95c-489e-8428-96e80cada072" providerId="ADAL" clId="{B4A66B04-B027-4B18-9E96-132D87344E3E}" dt="2024-06-07T13:30:51.434" v="0"/>
        <pc:sldMkLst>
          <pc:docMk/>
          <pc:sldMk cId="1595814611" sldId="1292"/>
        </pc:sldMkLst>
      </pc:sldChg>
      <pc:sldChg chg="add">
        <pc:chgData name="Jean Casey" userId="ca3e6f81-b95c-489e-8428-96e80cada072" providerId="ADAL" clId="{B4A66B04-B027-4B18-9E96-132D87344E3E}" dt="2024-06-07T13:30:51.434" v="0"/>
        <pc:sldMkLst>
          <pc:docMk/>
          <pc:sldMk cId="3871516585" sldId="1293"/>
        </pc:sldMkLst>
      </pc:sldChg>
      <pc:sldChg chg="add">
        <pc:chgData name="Jean Casey" userId="ca3e6f81-b95c-489e-8428-96e80cada072" providerId="ADAL" clId="{B4A66B04-B027-4B18-9E96-132D87344E3E}" dt="2024-06-07T13:30:51.434" v="0"/>
        <pc:sldMkLst>
          <pc:docMk/>
          <pc:sldMk cId="536279733" sldId="1294"/>
        </pc:sldMkLst>
      </pc:sldChg>
      <pc:sldChg chg="add">
        <pc:chgData name="Jean Casey" userId="ca3e6f81-b95c-489e-8428-96e80cada072" providerId="ADAL" clId="{B4A66B04-B027-4B18-9E96-132D87344E3E}" dt="2024-06-07T13:30:51.434" v="0"/>
        <pc:sldMkLst>
          <pc:docMk/>
          <pc:sldMk cId="225336947" sldId="1296"/>
        </pc:sldMkLst>
      </pc:sldChg>
      <pc:sldChg chg="addSp delSp modSp mod addCm">
        <pc:chgData name="Jean Casey" userId="ca3e6f81-b95c-489e-8428-96e80cada072" providerId="ADAL" clId="{B4A66B04-B027-4B18-9E96-132D87344E3E}" dt="2024-06-17T13:55:32.596" v="465"/>
        <pc:sldMkLst>
          <pc:docMk/>
          <pc:sldMk cId="2322339151" sldId="2669"/>
        </pc:sldMkLst>
        <pc:spChg chg="mod">
          <ac:chgData name="Jean Casey" userId="ca3e6f81-b95c-489e-8428-96e80cada072" providerId="ADAL" clId="{B4A66B04-B027-4B18-9E96-132D87344E3E}" dt="2024-06-13T10:42:46.404" v="365" actId="20577"/>
          <ac:spMkLst>
            <pc:docMk/>
            <pc:sldMk cId="2322339151" sldId="2669"/>
            <ac:spMk id="3" creationId="{78AAACA7-EE7B-0D6D-64C1-BAEC83E46184}"/>
          </ac:spMkLst>
        </pc:spChg>
        <pc:spChg chg="mod">
          <ac:chgData name="Jean Casey" userId="ca3e6f81-b95c-489e-8428-96e80cada072" providerId="ADAL" clId="{B4A66B04-B027-4B18-9E96-132D87344E3E}" dt="2024-06-17T10:07:20.122" v="377" actId="20577"/>
          <ac:spMkLst>
            <pc:docMk/>
            <pc:sldMk cId="2322339151" sldId="2669"/>
            <ac:spMk id="4" creationId="{429F5D58-6BE4-A20D-4C26-01C8D08D3292}"/>
          </ac:spMkLst>
        </pc:spChg>
        <pc:spChg chg="mod">
          <ac:chgData name="Jean Casey" userId="ca3e6f81-b95c-489e-8428-96e80cada072" providerId="ADAL" clId="{B4A66B04-B027-4B18-9E96-132D87344E3E}" dt="2024-06-11T11:34:19.011" v="27" actId="113"/>
          <ac:spMkLst>
            <pc:docMk/>
            <pc:sldMk cId="2322339151" sldId="2669"/>
            <ac:spMk id="14" creationId="{16F39A39-171B-B2E4-3424-12F998682B43}"/>
          </ac:spMkLst>
        </pc:spChg>
        <pc:spChg chg="add del mod">
          <ac:chgData name="Jean Casey" userId="ca3e6f81-b95c-489e-8428-96e80cada072" providerId="ADAL" clId="{B4A66B04-B027-4B18-9E96-132D87344E3E}" dt="2024-06-11T15:40:50.799" v="44"/>
          <ac:spMkLst>
            <pc:docMk/>
            <pc:sldMk cId="2322339151" sldId="2669"/>
            <ac:spMk id="15" creationId="{D56A2F49-88ED-B250-F9FE-EACFFD8C36EE}"/>
          </ac:spMkLst>
        </pc:spChg>
        <pc:spChg chg="mod">
          <ac:chgData name="Jean Casey" userId="ca3e6f81-b95c-489e-8428-96e80cada072" providerId="ADAL" clId="{B4A66B04-B027-4B18-9E96-132D87344E3E}" dt="2024-06-17T10:07:47.006" v="398" actId="20577"/>
          <ac:spMkLst>
            <pc:docMk/>
            <pc:sldMk cId="2322339151" sldId="2669"/>
            <ac:spMk id="16" creationId="{7E5C25CB-593E-ABA5-792A-8B10332B4170}"/>
          </ac:spMkLst>
        </pc:spChg>
        <pc:spChg chg="add mod">
          <ac:chgData name="Jean Casey" userId="ca3e6f81-b95c-489e-8428-96e80cada072" providerId="ADAL" clId="{B4A66B04-B027-4B18-9E96-132D87344E3E}" dt="2024-06-17T10:07:56.792" v="400" actId="113"/>
          <ac:spMkLst>
            <pc:docMk/>
            <pc:sldMk cId="2322339151" sldId="2669"/>
            <ac:spMk id="19" creationId="{465B84D7-0B9E-4FFD-7AC9-E52144B4DB8F}"/>
          </ac:spMkLst>
        </pc:spChg>
        <pc:picChg chg="add mod">
          <ac:chgData name="Jean Casey" userId="ca3e6f81-b95c-489e-8428-96e80cada072" providerId="ADAL" clId="{B4A66B04-B027-4B18-9E96-132D87344E3E}" dt="2024-06-11T15:40:28.619" v="40" actId="1076"/>
          <ac:picMkLst>
            <pc:docMk/>
            <pc:sldMk cId="2322339151" sldId="2669"/>
            <ac:picMk id="11" creationId="{8D55F0E5-77D0-9697-0F4D-EC15DB59C831}"/>
          </ac:picMkLst>
        </pc:picChg>
        <pc:cxnChg chg="mod">
          <ac:chgData name="Jean Casey" userId="ca3e6f81-b95c-489e-8428-96e80cada072" providerId="ADAL" clId="{B4A66B04-B027-4B18-9E96-132D87344E3E}" dt="2024-06-17T10:07:41.729" v="396" actId="1076"/>
          <ac:cxnSpMkLst>
            <pc:docMk/>
            <pc:sldMk cId="2322339151" sldId="2669"/>
            <ac:cxnSpMk id="17" creationId="{B3636834-735B-0B6C-E467-73999A745834}"/>
          </ac:cxnSpMkLst>
        </pc:cxnChg>
        <pc:extLst>
          <p:ext xmlns:p="http://schemas.openxmlformats.org/presentationml/2006/main" uri="{D6D511B9-2390-475A-947B-AFAB55BFBCF1}">
            <pc226:cmChg xmlns:pc226="http://schemas.microsoft.com/office/powerpoint/2022/06/main/command" chg="add">
              <pc226:chgData name="Jean Casey" userId="ca3e6f81-b95c-489e-8428-96e80cada072" providerId="ADAL" clId="{B4A66B04-B027-4B18-9E96-132D87344E3E}" dt="2024-06-17T13:55:32.596" v="465"/>
              <pc2:cmMkLst xmlns:pc2="http://schemas.microsoft.com/office/powerpoint/2019/9/main/command">
                <pc:docMk/>
                <pc:sldMk cId="2322339151" sldId="2669"/>
                <pc2:cmMk id="{C6863621-3771-4BFE-BEE0-68E5FF746659}"/>
              </pc2:cmMkLst>
            </pc226:cmChg>
            <pc226:cmChg xmlns:pc226="http://schemas.microsoft.com/office/powerpoint/2022/06/main/command" chg="add">
              <pc226:chgData name="Jean Casey" userId="ca3e6f81-b95c-489e-8428-96e80cada072" providerId="ADAL" clId="{B4A66B04-B027-4B18-9E96-132D87344E3E}" dt="2024-06-11T11:35:00.557" v="28"/>
              <pc2:cmMkLst xmlns:pc2="http://schemas.microsoft.com/office/powerpoint/2019/9/main/command">
                <pc:docMk/>
                <pc:sldMk cId="2322339151" sldId="2669"/>
                <pc2:cmMk id="{716D7331-6AD1-418C-94E4-ED2D47ECDB84}"/>
              </pc2:cmMkLst>
            </pc226:cmChg>
          </p:ext>
        </pc:extLst>
      </pc:sldChg>
      <pc:sldChg chg="del">
        <pc:chgData name="Jean Casey" userId="ca3e6f81-b95c-489e-8428-96e80cada072" providerId="ADAL" clId="{B4A66B04-B027-4B18-9E96-132D87344E3E}" dt="2024-06-11T13:40:25.071" v="33" actId="2696"/>
        <pc:sldMkLst>
          <pc:docMk/>
          <pc:sldMk cId="2286362532" sldId="2677"/>
        </pc:sldMkLst>
      </pc:sldChg>
      <pc:sldChg chg="addCm modCm">
        <pc:chgData name="Jean Casey" userId="ca3e6f81-b95c-489e-8428-96e80cada072" providerId="ADAL" clId="{B4A66B04-B027-4B18-9E96-132D87344E3E}" dt="2024-06-11T16:19:45.936" v="54"/>
        <pc:sldMkLst>
          <pc:docMk/>
          <pc:sldMk cId="408691651" sldId="2687"/>
        </pc:sldMkLst>
        <pc:extLst>
          <p:ext xmlns:p="http://schemas.openxmlformats.org/presentationml/2006/main" uri="{D6D511B9-2390-475A-947B-AFAB55BFBCF1}">
            <pc226:cmChg xmlns:pc226="http://schemas.microsoft.com/office/powerpoint/2022/06/main/command" chg="add mod">
              <pc226:chgData name="Jean Casey" userId="ca3e6f81-b95c-489e-8428-96e80cada072" providerId="ADAL" clId="{B4A66B04-B027-4B18-9E96-132D87344E3E}" dt="2024-06-11T16:19:45.936" v="54"/>
              <pc2:cmMkLst xmlns:pc2="http://schemas.microsoft.com/office/powerpoint/2019/9/main/command">
                <pc:docMk/>
                <pc:sldMk cId="408691651" sldId="2687"/>
                <pc2:cmMk id="{E5EE2517-FAA3-481A-930E-4D1F7070730B}"/>
              </pc2:cmMkLst>
            </pc226:cmChg>
          </p:ext>
        </pc:extLst>
      </pc:sldChg>
      <pc:sldChg chg="modSp mod">
        <pc:chgData name="Jean Casey" userId="ca3e6f81-b95c-489e-8428-96e80cada072" providerId="ADAL" clId="{B4A66B04-B027-4B18-9E96-132D87344E3E}" dt="2024-06-18T10:39:40.751" v="790" actId="20577"/>
        <pc:sldMkLst>
          <pc:docMk/>
          <pc:sldMk cId="3055764482" sldId="2705"/>
        </pc:sldMkLst>
        <pc:spChg chg="mod">
          <ac:chgData name="Jean Casey" userId="ca3e6f81-b95c-489e-8428-96e80cada072" providerId="ADAL" clId="{B4A66B04-B027-4B18-9E96-132D87344E3E}" dt="2024-06-18T10:39:40.751" v="790" actId="20577"/>
          <ac:spMkLst>
            <pc:docMk/>
            <pc:sldMk cId="3055764482" sldId="2705"/>
            <ac:spMk id="5" creationId="{216E8087-BAB6-AA1E-D0A0-0AE0D42F0E54}"/>
          </ac:spMkLst>
        </pc:spChg>
        <pc:grpChg chg="mod">
          <ac:chgData name="Jean Casey" userId="ca3e6f81-b95c-489e-8428-96e80cada072" providerId="ADAL" clId="{B4A66B04-B027-4B18-9E96-132D87344E3E}" dt="2024-06-18T10:35:01.153" v="599" actId="1076"/>
          <ac:grpSpMkLst>
            <pc:docMk/>
            <pc:sldMk cId="3055764482" sldId="2705"/>
            <ac:grpSpMk id="6" creationId="{253105E3-6976-AFC9-EB5F-2E87284DC360}"/>
          </ac:grpSpMkLst>
        </pc:grpChg>
        <pc:picChg chg="mod">
          <ac:chgData name="Jean Casey" userId="ca3e6f81-b95c-489e-8428-96e80cada072" providerId="ADAL" clId="{B4A66B04-B027-4B18-9E96-132D87344E3E}" dt="2024-06-18T10:35:01.153" v="599" actId="1076"/>
          <ac:picMkLst>
            <pc:docMk/>
            <pc:sldMk cId="3055764482" sldId="2705"/>
            <ac:picMk id="4" creationId="{388C08C0-7F51-C91A-5128-A897897B8956}"/>
          </ac:picMkLst>
        </pc:picChg>
      </pc:sldChg>
      <pc:sldChg chg="modSp mod">
        <pc:chgData name="Jean Casey" userId="ca3e6f81-b95c-489e-8428-96e80cada072" providerId="ADAL" clId="{B4A66B04-B027-4B18-9E96-132D87344E3E}" dt="2024-06-17T13:50:48.007" v="454" actId="27636"/>
        <pc:sldMkLst>
          <pc:docMk/>
          <pc:sldMk cId="0" sldId="2712"/>
        </pc:sldMkLst>
        <pc:spChg chg="mod">
          <ac:chgData name="Jean Casey" userId="ca3e6f81-b95c-489e-8428-96e80cada072" providerId="ADAL" clId="{B4A66B04-B027-4B18-9E96-132D87344E3E}" dt="2024-06-17T13:50:48.007" v="454" actId="27636"/>
          <ac:spMkLst>
            <pc:docMk/>
            <pc:sldMk cId="0" sldId="2712"/>
            <ac:spMk id="69" creationId="{00000000-0000-0000-0000-000000000000}"/>
          </ac:spMkLst>
        </pc:spChg>
      </pc:sldChg>
      <pc:sldChg chg="modSp mod">
        <pc:chgData name="Jean Casey" userId="ca3e6f81-b95c-489e-8428-96e80cada072" providerId="ADAL" clId="{B4A66B04-B027-4B18-9E96-132D87344E3E}" dt="2024-06-17T13:50:48.023" v="455" actId="27636"/>
        <pc:sldMkLst>
          <pc:docMk/>
          <pc:sldMk cId="0" sldId="2721"/>
        </pc:sldMkLst>
        <pc:spChg chg="mod">
          <ac:chgData name="Jean Casey" userId="ca3e6f81-b95c-489e-8428-96e80cada072" providerId="ADAL" clId="{B4A66B04-B027-4B18-9E96-132D87344E3E}" dt="2024-06-17T13:50:48.023" v="455" actId="27636"/>
          <ac:spMkLst>
            <pc:docMk/>
            <pc:sldMk cId="0" sldId="2721"/>
            <ac:spMk id="137" creationId="{00000000-0000-0000-0000-000000000000}"/>
          </ac:spMkLst>
        </pc:spChg>
      </pc:sldChg>
      <pc:sldChg chg="addSp delSp modSp new mod ord setBg modNotesTx">
        <pc:chgData name="Jean Casey" userId="ca3e6f81-b95c-489e-8428-96e80cada072" providerId="ADAL" clId="{B4A66B04-B027-4B18-9E96-132D87344E3E}" dt="2024-06-18T10:31:38.068" v="543" actId="20577"/>
        <pc:sldMkLst>
          <pc:docMk/>
          <pc:sldMk cId="124362208" sldId="2725"/>
        </pc:sldMkLst>
        <pc:spChg chg="add del">
          <ac:chgData name="Jean Casey" userId="ca3e6f81-b95c-489e-8428-96e80cada072" providerId="ADAL" clId="{B4A66B04-B027-4B18-9E96-132D87344E3E}" dt="2024-06-17T13:51:20.559" v="463" actId="26606"/>
          <ac:spMkLst>
            <pc:docMk/>
            <pc:sldMk cId="124362208" sldId="2725"/>
            <ac:spMk id="4" creationId="{F3060C83-F051-4F0E-ABAD-AA0DFC48B218}"/>
          </ac:spMkLst>
        </pc:spChg>
        <pc:spChg chg="add del">
          <ac:chgData name="Jean Casey" userId="ca3e6f81-b95c-489e-8428-96e80cada072" providerId="ADAL" clId="{B4A66B04-B027-4B18-9E96-132D87344E3E}" dt="2024-06-17T13:51:20.559" v="463" actId="26606"/>
          <ac:spMkLst>
            <pc:docMk/>
            <pc:sldMk cId="124362208" sldId="2725"/>
            <ac:spMk id="5" creationId="{83C98ABE-055B-441F-B07E-44F97F083C39}"/>
          </ac:spMkLst>
        </pc:spChg>
        <pc:spChg chg="add del">
          <ac:chgData name="Jean Casey" userId="ca3e6f81-b95c-489e-8428-96e80cada072" providerId="ADAL" clId="{B4A66B04-B027-4B18-9E96-132D87344E3E}" dt="2024-06-17T13:51:20.559" v="463" actId="26606"/>
          <ac:spMkLst>
            <pc:docMk/>
            <pc:sldMk cId="124362208" sldId="2725"/>
            <ac:spMk id="6" creationId="{29FDB030-9B49-4CED-8CCD-4D99382388AC}"/>
          </ac:spMkLst>
        </pc:spChg>
        <pc:spChg chg="add del">
          <ac:chgData name="Jean Casey" userId="ca3e6f81-b95c-489e-8428-96e80cada072" providerId="ADAL" clId="{B4A66B04-B027-4B18-9E96-132D87344E3E}" dt="2024-06-17T13:51:07.909" v="459" actId="26606"/>
          <ac:spMkLst>
            <pc:docMk/>
            <pc:sldMk cId="124362208" sldId="2725"/>
            <ac:spMk id="7" creationId="{AB8C311F-7253-4AED-9701-7FC0708C41C7}"/>
          </ac:spMkLst>
        </pc:spChg>
        <pc:spChg chg="add del">
          <ac:chgData name="Jean Casey" userId="ca3e6f81-b95c-489e-8428-96e80cada072" providerId="ADAL" clId="{B4A66B04-B027-4B18-9E96-132D87344E3E}" dt="2024-06-17T13:51:20.559" v="463" actId="26606"/>
          <ac:spMkLst>
            <pc:docMk/>
            <pc:sldMk cId="124362208" sldId="2725"/>
            <ac:spMk id="8" creationId="{3783CA14-24A1-485C-8B30-D6A5D87987AD}"/>
          </ac:spMkLst>
        </pc:spChg>
        <pc:spChg chg="add del">
          <ac:chgData name="Jean Casey" userId="ca3e6f81-b95c-489e-8428-96e80cada072" providerId="ADAL" clId="{B4A66B04-B027-4B18-9E96-132D87344E3E}" dt="2024-06-17T13:51:07.909" v="459" actId="26606"/>
          <ac:spMkLst>
            <pc:docMk/>
            <pc:sldMk cId="124362208" sldId="2725"/>
            <ac:spMk id="9" creationId="{E2384209-CB15-4CDF-9D31-C44FD9A3F20D}"/>
          </ac:spMkLst>
        </pc:spChg>
        <pc:spChg chg="add del">
          <ac:chgData name="Jean Casey" userId="ca3e6f81-b95c-489e-8428-96e80cada072" providerId="ADAL" clId="{B4A66B04-B027-4B18-9E96-132D87344E3E}" dt="2024-06-17T13:51:07.909" v="459" actId="26606"/>
          <ac:spMkLst>
            <pc:docMk/>
            <pc:sldMk cId="124362208" sldId="2725"/>
            <ac:spMk id="11" creationId="{2633B3B5-CC90-43F0-8714-D31D1F3F0209}"/>
          </ac:spMkLst>
        </pc:spChg>
        <pc:spChg chg="add del">
          <ac:chgData name="Jean Casey" userId="ca3e6f81-b95c-489e-8428-96e80cada072" providerId="ADAL" clId="{B4A66B04-B027-4B18-9E96-132D87344E3E}" dt="2024-06-17T13:51:07.909" v="459" actId="26606"/>
          <ac:spMkLst>
            <pc:docMk/>
            <pc:sldMk cId="124362208" sldId="2725"/>
            <ac:spMk id="13" creationId="{A8D57A06-A426-446D-B02C-A2DC6B62E45E}"/>
          </ac:spMkLst>
        </pc:spChg>
        <pc:spChg chg="add del">
          <ac:chgData name="Jean Casey" userId="ca3e6f81-b95c-489e-8428-96e80cada072" providerId="ADAL" clId="{B4A66B04-B027-4B18-9E96-132D87344E3E}" dt="2024-06-17T13:51:20.559" v="463" actId="26606"/>
          <ac:spMkLst>
            <pc:docMk/>
            <pc:sldMk cId="124362208" sldId="2725"/>
            <ac:spMk id="15" creationId="{9A97C86A-04D6-40F7-AE84-31AB43E6A846}"/>
          </ac:spMkLst>
        </pc:spChg>
        <pc:spChg chg="add del">
          <ac:chgData name="Jean Casey" userId="ca3e6f81-b95c-489e-8428-96e80cada072" providerId="ADAL" clId="{B4A66B04-B027-4B18-9E96-132D87344E3E}" dt="2024-06-17T13:51:20.559" v="463" actId="26606"/>
          <ac:spMkLst>
            <pc:docMk/>
            <pc:sldMk cId="124362208" sldId="2725"/>
            <ac:spMk id="17" creationId="{FF9F2414-84E8-453E-B1F3-389FDE8192D9}"/>
          </ac:spMkLst>
        </pc:spChg>
        <pc:spChg chg="add del">
          <ac:chgData name="Jean Casey" userId="ca3e6f81-b95c-489e-8428-96e80cada072" providerId="ADAL" clId="{B4A66B04-B027-4B18-9E96-132D87344E3E}" dt="2024-06-17T13:51:20.559" v="463" actId="26606"/>
          <ac:spMkLst>
            <pc:docMk/>
            <pc:sldMk cId="124362208" sldId="2725"/>
            <ac:spMk id="19" creationId="{3ECA69A1-7536-43AC-85EF-C7106179F5ED}"/>
          </ac:spMkLst>
        </pc:spChg>
        <pc:spChg chg="add">
          <ac:chgData name="Jean Casey" userId="ca3e6f81-b95c-489e-8428-96e80cada072" providerId="ADAL" clId="{B4A66B04-B027-4B18-9E96-132D87344E3E}" dt="2024-06-17T13:51:20.559" v="464" actId="26606"/>
          <ac:spMkLst>
            <pc:docMk/>
            <pc:sldMk cId="124362208" sldId="2725"/>
            <ac:spMk id="21" creationId="{42A4FC2C-047E-45A5-965D-8E1E3BF09BC6}"/>
          </ac:spMkLst>
        </pc:spChg>
        <pc:picChg chg="add mod">
          <ac:chgData name="Jean Casey" userId="ca3e6f81-b95c-489e-8428-96e80cada072" providerId="ADAL" clId="{B4A66B04-B027-4B18-9E96-132D87344E3E}" dt="2024-06-17T13:51:20.559" v="463" actId="26606"/>
          <ac:picMkLst>
            <pc:docMk/>
            <pc:sldMk cId="124362208" sldId="2725"/>
            <ac:picMk id="2" creationId="{6C1A0EFC-90AB-C7B9-9AC1-C81460C8B76D}"/>
          </ac:picMkLst>
        </pc:picChg>
      </pc:sldChg>
      <pc:sldChg chg="modSp mod">
        <pc:chgData name="Jean Casey" userId="ca3e6f81-b95c-489e-8428-96e80cada072" providerId="ADAL" clId="{B4A66B04-B027-4B18-9E96-132D87344E3E}" dt="2024-06-17T15:07:24.921" v="539" actId="20577"/>
        <pc:sldMkLst>
          <pc:docMk/>
          <pc:sldMk cId="1950670236" sldId="2726"/>
        </pc:sldMkLst>
        <pc:spChg chg="mod">
          <ac:chgData name="Jean Casey" userId="ca3e6f81-b95c-489e-8428-96e80cada072" providerId="ADAL" clId="{B4A66B04-B027-4B18-9E96-132D87344E3E}" dt="2024-06-17T15:07:24.921" v="539" actId="20577"/>
          <ac:spMkLst>
            <pc:docMk/>
            <pc:sldMk cId="1950670236" sldId="2726"/>
            <ac:spMk id="4" creationId="{429F5D58-6BE4-A20D-4C26-01C8D08D3292}"/>
          </ac:spMkLst>
        </pc:spChg>
      </pc:sldChg>
      <pc:sldChg chg="delCm">
        <pc:chgData name="Jean Casey" userId="ca3e6f81-b95c-489e-8428-96e80cada072" providerId="ADAL" clId="{B4A66B04-B027-4B18-9E96-132D87344E3E}" dt="2024-06-18T10:33:04.469" v="581"/>
        <pc:sldMkLst>
          <pc:docMk/>
          <pc:sldMk cId="940043433" sldId="2727"/>
        </pc:sldMkLst>
        <pc:extLst>
          <p:ext xmlns:p="http://schemas.openxmlformats.org/presentationml/2006/main" uri="{D6D511B9-2390-475A-947B-AFAB55BFBCF1}">
            <pc226:cmChg xmlns:pc226="http://schemas.microsoft.com/office/powerpoint/2022/06/main/command" chg="del">
              <pc226:chgData name="Jean Casey" userId="ca3e6f81-b95c-489e-8428-96e80cada072" providerId="ADAL" clId="{B4A66B04-B027-4B18-9E96-132D87344E3E}" dt="2024-06-18T10:33:04.469" v="581"/>
              <pc2:cmMkLst xmlns:pc2="http://schemas.microsoft.com/office/powerpoint/2019/9/main/command">
                <pc:docMk/>
                <pc:sldMk cId="940043433" sldId="2727"/>
                <pc2:cmMk id="{B35E61B2-0D00-4FF7-9FC9-1F1EAD392B86}"/>
              </pc2:cmMkLst>
            </pc226:cmChg>
          </p:ext>
        </pc:extLst>
      </pc:sldChg>
      <pc:sldChg chg="add">
        <pc:chgData name="Jean Casey" userId="ca3e6f81-b95c-489e-8428-96e80cada072" providerId="ADAL" clId="{B4A66B04-B027-4B18-9E96-132D87344E3E}" dt="2024-06-18T13:24:21.509" v="791"/>
        <pc:sldMkLst>
          <pc:docMk/>
          <pc:sldMk cId="1335989571" sldId="2728"/>
        </pc:sldMkLst>
      </pc:sldChg>
      <pc:sldChg chg="modSp add mod">
        <pc:chgData name="Jean Casey" userId="ca3e6f81-b95c-489e-8428-96e80cada072" providerId="ADAL" clId="{B4A66B04-B027-4B18-9E96-132D87344E3E}" dt="2024-06-18T13:26:10.888" v="793" actId="27636"/>
        <pc:sldMkLst>
          <pc:docMk/>
          <pc:sldMk cId="3865195465" sldId="2729"/>
        </pc:sldMkLst>
        <pc:spChg chg="mod">
          <ac:chgData name="Jean Casey" userId="ca3e6f81-b95c-489e-8428-96e80cada072" providerId="ADAL" clId="{B4A66B04-B027-4B18-9E96-132D87344E3E}" dt="2024-06-18T13:26:10.888" v="793" actId="27636"/>
          <ac:spMkLst>
            <pc:docMk/>
            <pc:sldMk cId="3865195465" sldId="2729"/>
            <ac:spMk id="2" creationId="{48ADAD40-CEE2-7454-AA61-93BE43CBE7A0}"/>
          </ac:spMkLst>
        </pc:spChg>
      </pc:sldChg>
    </pc:docChg>
  </pc:docChgLst>
  <pc:docChgLst>
    <pc:chgData name="Guest User" userId="S::urn:spo:anon#4825acbceb00f35160e2f62ae4c070962b0bf3d257f2268796442dc55bd2e6aa::" providerId="AD" clId="Web-{5FAF756A-4739-6618-C688-946E3B88E1C3}"/>
    <pc:docChg chg="modSld">
      <pc:chgData name="Guest User" userId="S::urn:spo:anon#4825acbceb00f35160e2f62ae4c070962b0bf3d257f2268796442dc55bd2e6aa::" providerId="AD" clId="Web-{5FAF756A-4739-6618-C688-946E3B88E1C3}" dt="2024-06-07T14:09:43.830" v="37" actId="1076"/>
      <pc:docMkLst>
        <pc:docMk/>
      </pc:docMkLst>
      <pc:sldChg chg="modSp">
        <pc:chgData name="Guest User" userId="S::urn:spo:anon#4825acbceb00f35160e2f62ae4c070962b0bf3d257f2268796442dc55bd2e6aa::" providerId="AD" clId="Web-{5FAF756A-4739-6618-C688-946E3B88E1C3}" dt="2024-06-07T14:07:28.356" v="30" actId="1076"/>
        <pc:sldMkLst>
          <pc:docMk/>
          <pc:sldMk cId="173358619" sldId="2679"/>
        </pc:sldMkLst>
        <pc:spChg chg="mod">
          <ac:chgData name="Guest User" userId="S::urn:spo:anon#4825acbceb00f35160e2f62ae4c070962b0bf3d257f2268796442dc55bd2e6aa::" providerId="AD" clId="Web-{5FAF756A-4739-6618-C688-946E3B88E1C3}" dt="2024-06-07T14:07:28.356" v="30" actId="1076"/>
          <ac:spMkLst>
            <pc:docMk/>
            <pc:sldMk cId="173358619" sldId="2679"/>
            <ac:spMk id="4" creationId="{EBFD6CE1-B55D-8928-31B4-867CE972E8E1}"/>
          </ac:spMkLst>
        </pc:spChg>
      </pc:sldChg>
      <pc:sldChg chg="modSp">
        <pc:chgData name="Guest User" userId="S::urn:spo:anon#4825acbceb00f35160e2f62ae4c070962b0bf3d257f2268796442dc55bd2e6aa::" providerId="AD" clId="Web-{5FAF756A-4739-6618-C688-946E3B88E1C3}" dt="2024-06-07T14:07:15.777" v="27" actId="1076"/>
        <pc:sldMkLst>
          <pc:docMk/>
          <pc:sldMk cId="3622996171" sldId="2680"/>
        </pc:sldMkLst>
        <pc:spChg chg="mod ord">
          <ac:chgData name="Guest User" userId="S::urn:spo:anon#4825acbceb00f35160e2f62ae4c070962b0bf3d257f2268796442dc55bd2e6aa::" providerId="AD" clId="Web-{5FAF756A-4739-6618-C688-946E3B88E1C3}" dt="2024-06-07T14:07:15.746" v="25" actId="1076"/>
          <ac:spMkLst>
            <pc:docMk/>
            <pc:sldMk cId="3622996171" sldId="2680"/>
            <ac:spMk id="2" creationId="{AD2F0112-D354-6DCC-F7C2-4530B08E9FC7}"/>
          </ac:spMkLst>
        </pc:spChg>
        <pc:spChg chg="mod">
          <ac:chgData name="Guest User" userId="S::urn:spo:anon#4825acbceb00f35160e2f62ae4c070962b0bf3d257f2268796442dc55bd2e6aa::" providerId="AD" clId="Web-{5FAF756A-4739-6618-C688-946E3B88E1C3}" dt="2024-06-07T14:07:15.761" v="26" actId="1076"/>
          <ac:spMkLst>
            <pc:docMk/>
            <pc:sldMk cId="3622996171" sldId="2680"/>
            <ac:spMk id="3" creationId="{05E524E3-53FF-B523-8485-AD33A889252D}"/>
          </ac:spMkLst>
        </pc:spChg>
        <pc:spChg chg="mod">
          <ac:chgData name="Guest User" userId="S::urn:spo:anon#4825acbceb00f35160e2f62ae4c070962b0bf3d257f2268796442dc55bd2e6aa::" providerId="AD" clId="Web-{5FAF756A-4739-6618-C688-946E3B88E1C3}" dt="2024-06-07T14:07:15.777" v="27" actId="1076"/>
          <ac:spMkLst>
            <pc:docMk/>
            <pc:sldMk cId="3622996171" sldId="2680"/>
            <ac:spMk id="33" creationId="{D027295B-582A-B0A8-93F6-A92713AD66CE}"/>
          </ac:spMkLst>
        </pc:spChg>
        <pc:spChg chg="mod">
          <ac:chgData name="Guest User" userId="S::urn:spo:anon#4825acbceb00f35160e2f62ae4c070962b0bf3d257f2268796442dc55bd2e6aa::" providerId="AD" clId="Web-{5FAF756A-4739-6618-C688-946E3B88E1C3}" dt="2024-06-07T14:04:56.647" v="1" actId="14100"/>
          <ac:spMkLst>
            <pc:docMk/>
            <pc:sldMk cId="3622996171" sldId="2680"/>
            <ac:spMk id="37" creationId="{AC6491F1-51ED-57E8-8AD4-D48C26993415}"/>
          </ac:spMkLst>
        </pc:spChg>
        <pc:spChg chg="mod">
          <ac:chgData name="Guest User" userId="S::urn:spo:anon#4825acbceb00f35160e2f62ae4c070962b0bf3d257f2268796442dc55bd2e6aa::" providerId="AD" clId="Web-{5FAF756A-4739-6618-C688-946E3B88E1C3}" dt="2024-06-07T14:07:09.339" v="23" actId="1076"/>
          <ac:spMkLst>
            <pc:docMk/>
            <pc:sldMk cId="3622996171" sldId="2680"/>
            <ac:spMk id="39" creationId="{0BF4AC1A-0A3C-4A3E-B374-330B6D5A0301}"/>
          </ac:spMkLst>
        </pc:spChg>
      </pc:sldChg>
      <pc:sldChg chg="modSp">
        <pc:chgData name="Guest User" userId="S::urn:spo:anon#4825acbceb00f35160e2f62ae4c070962b0bf3d257f2268796442dc55bd2e6aa::" providerId="AD" clId="Web-{5FAF756A-4739-6618-C688-946E3B88E1C3}" dt="2024-06-07T14:06:38.135" v="15" actId="14100"/>
        <pc:sldMkLst>
          <pc:docMk/>
          <pc:sldMk cId="2792933549" sldId="2681"/>
        </pc:sldMkLst>
        <pc:spChg chg="mod">
          <ac:chgData name="Guest User" userId="S::urn:spo:anon#4825acbceb00f35160e2f62ae4c070962b0bf3d257f2268796442dc55bd2e6aa::" providerId="AD" clId="Web-{5FAF756A-4739-6618-C688-946E3B88E1C3}" dt="2024-06-07T14:06:38.135" v="15" actId="14100"/>
          <ac:spMkLst>
            <pc:docMk/>
            <pc:sldMk cId="2792933549" sldId="2681"/>
            <ac:spMk id="3" creationId="{F81D8509-2C39-459E-B9C7-85A5D50B85D2}"/>
          </ac:spMkLst>
        </pc:spChg>
      </pc:sldChg>
      <pc:sldChg chg="modSp">
        <pc:chgData name="Guest User" userId="S::urn:spo:anon#4825acbceb00f35160e2f62ae4c070962b0bf3d257f2268796442dc55bd2e6aa::" providerId="AD" clId="Web-{5FAF756A-4739-6618-C688-946E3B88E1C3}" dt="2024-06-07T14:06:19.181" v="13" actId="14100"/>
        <pc:sldMkLst>
          <pc:docMk/>
          <pc:sldMk cId="3336583010" sldId="2682"/>
        </pc:sldMkLst>
        <pc:spChg chg="mod">
          <ac:chgData name="Guest User" userId="S::urn:spo:anon#4825acbceb00f35160e2f62ae4c070962b0bf3d257f2268796442dc55bd2e6aa::" providerId="AD" clId="Web-{5FAF756A-4739-6618-C688-946E3B88E1C3}" dt="2024-06-07T14:06:19.181" v="13" actId="14100"/>
          <ac:spMkLst>
            <pc:docMk/>
            <pc:sldMk cId="3336583010" sldId="2682"/>
            <ac:spMk id="5" creationId="{00000000-0000-0000-0000-000000000000}"/>
          </ac:spMkLst>
        </pc:spChg>
      </pc:sldChg>
      <pc:sldChg chg="modSp">
        <pc:chgData name="Guest User" userId="S::urn:spo:anon#4825acbceb00f35160e2f62ae4c070962b0bf3d257f2268796442dc55bd2e6aa::" providerId="AD" clId="Web-{5FAF756A-4739-6618-C688-946E3B88E1C3}" dt="2024-06-07T14:05:11.100" v="3" actId="1076"/>
        <pc:sldMkLst>
          <pc:docMk/>
          <pc:sldMk cId="3459024745" sldId="2683"/>
        </pc:sldMkLst>
        <pc:spChg chg="mod">
          <ac:chgData name="Guest User" userId="S::urn:spo:anon#4825acbceb00f35160e2f62ae4c070962b0bf3d257f2268796442dc55bd2e6aa::" providerId="AD" clId="Web-{5FAF756A-4739-6618-C688-946E3B88E1C3}" dt="2024-06-07T14:05:11.100" v="3" actId="1076"/>
          <ac:spMkLst>
            <pc:docMk/>
            <pc:sldMk cId="3459024745" sldId="2683"/>
            <ac:spMk id="2" creationId="{24336CDC-6226-3CB0-45EB-1A35F6E1B25E}"/>
          </ac:spMkLst>
        </pc:spChg>
      </pc:sldChg>
      <pc:sldChg chg="modSp">
        <pc:chgData name="Guest User" userId="S::urn:spo:anon#4825acbceb00f35160e2f62ae4c070962b0bf3d257f2268796442dc55bd2e6aa::" providerId="AD" clId="Web-{5FAF756A-4739-6618-C688-946E3B88E1C3}" dt="2024-06-07T14:05:18.366" v="4" actId="1076"/>
        <pc:sldMkLst>
          <pc:docMk/>
          <pc:sldMk cId="2644793871" sldId="2684"/>
        </pc:sldMkLst>
        <pc:spChg chg="mod">
          <ac:chgData name="Guest User" userId="S::urn:spo:anon#4825acbceb00f35160e2f62ae4c070962b0bf3d257f2268796442dc55bd2e6aa::" providerId="AD" clId="Web-{5FAF756A-4739-6618-C688-946E3B88E1C3}" dt="2024-06-07T14:05:18.366" v="4" actId="1076"/>
          <ac:spMkLst>
            <pc:docMk/>
            <pc:sldMk cId="2644793871" sldId="2684"/>
            <ac:spMk id="2" creationId="{24336CDC-6226-3CB0-45EB-1A35F6E1B25E}"/>
          </ac:spMkLst>
        </pc:spChg>
      </pc:sldChg>
      <pc:sldChg chg="modSp">
        <pc:chgData name="Guest User" userId="S::urn:spo:anon#4825acbceb00f35160e2f62ae4c070962b0bf3d257f2268796442dc55bd2e6aa::" providerId="AD" clId="Web-{5FAF756A-4739-6618-C688-946E3B88E1C3}" dt="2024-06-07T14:09:43.830" v="37" actId="1076"/>
        <pc:sldMkLst>
          <pc:docMk/>
          <pc:sldMk cId="3778143289" sldId="2685"/>
        </pc:sldMkLst>
        <pc:picChg chg="mod modCrop">
          <ac:chgData name="Guest User" userId="S::urn:spo:anon#4825acbceb00f35160e2f62ae4c070962b0bf3d257f2268796442dc55bd2e6aa::" providerId="AD" clId="Web-{5FAF756A-4739-6618-C688-946E3B88E1C3}" dt="2024-06-07T14:09:43.830" v="37" actId="1076"/>
          <ac:picMkLst>
            <pc:docMk/>
            <pc:sldMk cId="3778143289" sldId="2685"/>
            <ac:picMk id="7" creationId="{F8F75136-713D-1945-8A49-F2AB1FF61A44}"/>
          </ac:picMkLst>
        </pc:picChg>
        <pc:picChg chg="mod">
          <ac:chgData name="Guest User" userId="S::urn:spo:anon#4825acbceb00f35160e2f62ae4c070962b0bf3d257f2268796442dc55bd2e6aa::" providerId="AD" clId="Web-{5FAF756A-4739-6618-C688-946E3B88E1C3}" dt="2024-06-07T14:09:32.704" v="35"/>
          <ac:picMkLst>
            <pc:docMk/>
            <pc:sldMk cId="3778143289" sldId="2685"/>
            <ac:picMk id="9" creationId="{E3A976FE-7E2C-F036-D97D-A9930A7F49B5}"/>
          </ac:picMkLst>
        </pc:picChg>
      </pc:sldChg>
      <pc:sldChg chg="modSp">
        <pc:chgData name="Guest User" userId="S::urn:spo:anon#4825acbceb00f35160e2f62ae4c070962b0bf3d257f2268796442dc55bd2e6aa::" providerId="AD" clId="Web-{5FAF756A-4739-6618-C688-946E3B88E1C3}" dt="2024-06-07T14:06:07.149" v="11" actId="14100"/>
        <pc:sldMkLst>
          <pc:docMk/>
          <pc:sldMk cId="1605141189" sldId="2686"/>
        </pc:sldMkLst>
        <pc:spChg chg="mod">
          <ac:chgData name="Guest User" userId="S::urn:spo:anon#4825acbceb00f35160e2f62ae4c070962b0bf3d257f2268796442dc55bd2e6aa::" providerId="AD" clId="Web-{5FAF756A-4739-6618-C688-946E3B88E1C3}" dt="2024-06-07T14:06:07.149" v="11" actId="14100"/>
          <ac:spMkLst>
            <pc:docMk/>
            <pc:sldMk cId="1605141189" sldId="2686"/>
            <ac:spMk id="5" creationId="{00000000-0000-0000-0000-000000000000}"/>
          </ac:spMkLst>
        </pc:spChg>
      </pc:sldChg>
      <pc:sldChg chg="modSp">
        <pc:chgData name="Guest User" userId="S::urn:spo:anon#4825acbceb00f35160e2f62ae4c070962b0bf3d257f2268796442dc55bd2e6aa::" providerId="AD" clId="Web-{5FAF756A-4739-6618-C688-946E3B88E1C3}" dt="2024-06-07T14:05:56.352" v="9" actId="1076"/>
        <pc:sldMkLst>
          <pc:docMk/>
          <pc:sldMk cId="408691651" sldId="2687"/>
        </pc:sldMkLst>
        <pc:spChg chg="mod">
          <ac:chgData name="Guest User" userId="S::urn:spo:anon#4825acbceb00f35160e2f62ae4c070962b0bf3d257f2268796442dc55bd2e6aa::" providerId="AD" clId="Web-{5FAF756A-4739-6618-C688-946E3B88E1C3}" dt="2024-06-07T14:05:56.352" v="9" actId="1076"/>
          <ac:spMkLst>
            <pc:docMk/>
            <pc:sldMk cId="408691651" sldId="2687"/>
            <ac:spMk id="4" creationId="{7513DD6B-6172-4053-B1C8-74A34EEFA60E}"/>
          </ac:spMkLst>
        </pc:spChg>
      </pc:sldChg>
    </pc:docChg>
  </pc:docChgLst>
</pc:chgInfo>
</file>

<file path=ppt/comments/modernComment_A7F_185C23C3.xml><?xml version="1.0" encoding="utf-8"?>
<p188:cmLst xmlns:a="http://schemas.openxmlformats.org/drawingml/2006/main" xmlns:r="http://schemas.openxmlformats.org/officeDocument/2006/relationships" xmlns:p188="http://schemas.microsoft.com/office/powerpoint/2018/8/main">
  <p188:cm id="{E5EE2517-FAA3-481A-930E-4D1F7070730B}" authorId="{2AB7F77D-41D1-F809-30B0-11464F8CE63D}" created="2024-06-11T13:33:09.470">
    <pc:sldMkLst xmlns:pc="http://schemas.microsoft.com/office/powerpoint/2013/main/command">
      <pc:docMk/>
      <pc:sldMk cId="408691651" sldId="2687"/>
    </pc:sldMkLst>
    <p188:txBody>
      <a:bodyPr/>
      <a:lstStyle/>
      <a:p>
        <a:r>
          <a:rPr lang="en-GB"/>
          <a:t>Potential implications of this research for the field - what next?
Outline 2/3 key takeaways from the session </a:t>
        </a:r>
      </a:p>
    </p188:txBody>
  </p188:cm>
</p188:cmLst>
</file>

<file path=ppt/comments/modernComment_AA6_7444DD9C.xml><?xml version="1.0" encoding="utf-8"?>
<p188:cmLst xmlns:a="http://schemas.openxmlformats.org/drawingml/2006/main" xmlns:r="http://schemas.openxmlformats.org/officeDocument/2006/relationships" xmlns:p188="http://schemas.microsoft.com/office/powerpoint/2018/8/main">
  <p188:cm id="{FA51F549-D376-42F8-807C-A915F94647AA}" authorId="{2AB7F77D-41D1-F809-30B0-11464F8CE63D}" status="resolved" created="2024-06-11T11:35:00.525">
    <ac:deMkLst xmlns:ac="http://schemas.microsoft.com/office/drawing/2013/main/command">
      <pc:docMk xmlns:pc="http://schemas.microsoft.com/office/powerpoint/2013/main/command"/>
      <pc:sldMk xmlns:pc="http://schemas.microsoft.com/office/powerpoint/2013/main/command" cId="1950670236" sldId="2726"/>
      <ac:spMk id="14" creationId="{16F39A39-171B-B2E4-3424-12F998682B43}"/>
    </ac:deMkLst>
    <p188:txBody>
      <a:bodyPr/>
      <a:lstStyle/>
      <a:p>
        <a:r>
          <a:rPr lang="en-GB"/>
          <a:t>Laia - not sure why I can't replicate the above text style!</a:t>
        </a:r>
      </a:p>
    </p188:txBody>
  </p188:cm>
  <p188:cm id="{A3BDC882-43AF-4AEF-BCC9-C39CA6B173A0}" authorId="{2AB7F77D-41D1-F809-30B0-11464F8CE63D}" created="2024-06-17T13:55:32.458">
    <pc:sldMkLst xmlns:pc="http://schemas.microsoft.com/office/powerpoint/2013/main/command">
      <pc:docMk/>
      <pc:sldMk cId="2322339151" sldId="2669"/>
    </pc:sldMkLst>
    <p188:txBody>
      <a:bodyPr/>
      <a:lstStyle/>
      <a:p>
        <a:r>
          <a:rPr lang="en-GB"/>
          <a:t>First slide Sajeda and Kat and then second slide for Sally and Rachel later when Sara introduces them</a:t>
        </a:r>
      </a:p>
    </p188:txBody>
  </p188:cm>
</p188:cmLst>
</file>

<file path=ppt/comments/modernComment_AA7_3807ECA9.xml><?xml version="1.0" encoding="utf-8"?>
<p188:cmLst xmlns:a="http://schemas.openxmlformats.org/drawingml/2006/main" xmlns:r="http://schemas.openxmlformats.org/officeDocument/2006/relationships" xmlns:p188="http://schemas.microsoft.com/office/powerpoint/2018/8/main">
  <p188:cm id="{E7292740-2F2C-4EC3-B71C-2EA010E746AD}" authorId="{2AB7F77D-41D1-F809-30B0-11464F8CE63D}" status="resolved" created="2024-06-11T11:35:00.525">
    <ac:deMkLst xmlns:ac="http://schemas.microsoft.com/office/drawing/2013/main/command">
      <pc:docMk xmlns:pc="http://schemas.microsoft.com/office/powerpoint/2013/main/command"/>
      <pc:sldMk xmlns:pc="http://schemas.microsoft.com/office/powerpoint/2013/main/command" cId="940043433" sldId="2727"/>
      <ac:spMk id="14" creationId="{16F39A39-171B-B2E4-3424-12F998682B43}"/>
    </ac:deMkLst>
    <p188:txBody>
      <a:bodyPr/>
      <a:lstStyle/>
      <a:p>
        <a:r>
          <a:rPr lang="en-GB"/>
          <a:t>Laia - not sure why I can't replicate the above text style!</a:t>
        </a:r>
      </a:p>
    </p188:txBody>
  </p188:cm>
</p188:cmLst>
</file>

<file path=ppt/comments/modernComment_AA8_4FA19543.xml><?xml version="1.0" encoding="utf-8"?>
<p188:cmLst xmlns:a="http://schemas.openxmlformats.org/drawingml/2006/main" xmlns:r="http://schemas.openxmlformats.org/officeDocument/2006/relationships" xmlns:p188="http://schemas.microsoft.com/office/powerpoint/2018/8/main">
  <p188:cm id="{A2CB2105-0150-4F17-BFFC-09F940EE09F1}" authorId="{2AB7F77D-41D1-F809-30B0-11464F8CE63D}" status="resolved" created="2024-06-11T11:35:00.525">
    <ac:deMkLst xmlns:ac="http://schemas.microsoft.com/office/drawing/2013/main/command">
      <pc:docMk xmlns:pc="http://schemas.microsoft.com/office/powerpoint/2013/main/command"/>
      <pc:sldMk xmlns:pc="http://schemas.microsoft.com/office/powerpoint/2013/main/command" cId="1335989571" sldId="2728"/>
      <ac:spMk id="14" creationId="{16F39A39-171B-B2E4-3424-12F998682B43}"/>
    </ac:deMkLst>
    <p188:txBody>
      <a:bodyPr/>
      <a:lstStyle/>
      <a:p>
        <a:r>
          <a:rPr lang="en-GB"/>
          <a:t>Laia - not sure why I can't replicate the above text style!</a:t>
        </a:r>
      </a:p>
    </p188:txBody>
  </p188:cm>
</p188:cmLst>
</file>

<file path=ppt/comments/modernComment_AA9_E66233C9.xml><?xml version="1.0" encoding="utf-8"?>
<p188:cmLst xmlns:a="http://schemas.openxmlformats.org/drawingml/2006/main" xmlns:r="http://schemas.openxmlformats.org/officeDocument/2006/relationships" xmlns:p188="http://schemas.microsoft.com/office/powerpoint/2018/8/main">
  <p188:cm id="{259A11D3-96B9-48DA-8781-3AEC1DAC6FEB}" authorId="{2AB7F77D-41D1-F809-30B0-11464F8CE63D}" status="resolved" created="2024-06-11T11:35:00.525">
    <ac:deMkLst xmlns:ac="http://schemas.microsoft.com/office/drawing/2013/main/command">
      <pc:docMk xmlns:pc="http://schemas.microsoft.com/office/powerpoint/2013/main/command"/>
      <pc:sldMk xmlns:pc="http://schemas.microsoft.com/office/powerpoint/2013/main/command" cId="1950670236" sldId="2726"/>
      <ac:spMk id="14" creationId="{16F39A39-171B-B2E4-3424-12F998682B43}"/>
    </ac:deMkLst>
    <p188:txBody>
      <a:bodyPr/>
      <a:lstStyle/>
      <a:p>
        <a:r>
          <a:rPr lang="en-GB"/>
          <a:t>Laia - not sure why I can't replicate the above text style!</a:t>
        </a:r>
      </a:p>
    </p188:txBody>
  </p188:cm>
  <p188:cm id="{0F45D2EA-7ED7-4C24-9522-122DBA74F809}" authorId="{2AB7F77D-41D1-F809-30B0-11464F8CE63D}" created="2024-06-17T13:55:32.458">
    <pc:sldMkLst xmlns:pc="http://schemas.microsoft.com/office/powerpoint/2013/main/command">
      <pc:docMk/>
      <pc:sldMk cId="2322339151" sldId="2669"/>
    </pc:sldMkLst>
    <p188:txBody>
      <a:bodyPr/>
      <a:lstStyle/>
      <a:p>
        <a:r>
          <a:rPr lang="en-GB"/>
          <a:t>First slide Sajeda and Kat and then second slide for Sally and Rachel later when Sara introduces them</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13683F-9477-4363-A015-D9C98CE810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74698D-970F-484A-83BE-9BA9B5EEA07F}">
      <dgm:prSet custT="1"/>
      <dgm:spPr/>
      <dgm:t>
        <a:bodyPr/>
        <a:lstStyle/>
        <a:p>
          <a:r>
            <a:rPr lang="en-US" sz="1600" b="1"/>
            <a:t>Thematic webinars:</a:t>
          </a:r>
          <a:br>
            <a:rPr lang="en-US" sz="1600" b="1"/>
          </a:br>
          <a:r>
            <a:rPr lang="en-US" sz="1600" b="1"/>
            <a:t>- Cash assistance for CM prevention</a:t>
          </a:r>
          <a:br>
            <a:rPr lang="en-US" sz="1600" b="1"/>
          </a:br>
          <a:r>
            <a:rPr lang="en-US" sz="1600" b="1"/>
            <a:t>- CM prevention in conflict and crisis</a:t>
          </a:r>
          <a:br>
            <a:rPr lang="en-US" sz="1600" b="1"/>
          </a:br>
          <a:endParaRPr lang="en-US" sz="1600"/>
        </a:p>
      </dgm:t>
    </dgm:pt>
    <dgm:pt modelId="{93A01213-DFFE-40DC-AAD2-8DEA5A2220B3}" type="parTrans" cxnId="{3A51780F-4D18-4F17-892C-AA54C155E301}">
      <dgm:prSet/>
      <dgm:spPr/>
      <dgm:t>
        <a:bodyPr/>
        <a:lstStyle/>
        <a:p>
          <a:endParaRPr lang="en-US"/>
        </a:p>
      </dgm:t>
    </dgm:pt>
    <dgm:pt modelId="{D3DCC24D-555B-47A2-9F5A-738FDCBB16F8}" type="sibTrans" cxnId="{3A51780F-4D18-4F17-892C-AA54C155E301}">
      <dgm:prSet/>
      <dgm:spPr/>
      <dgm:t>
        <a:bodyPr/>
        <a:lstStyle/>
        <a:p>
          <a:endParaRPr lang="en-US"/>
        </a:p>
      </dgm:t>
    </dgm:pt>
    <dgm:pt modelId="{67783942-0101-42C3-B631-61FABBB220ED}">
      <dgm:prSet custT="1"/>
      <dgm:spPr/>
      <dgm:t>
        <a:bodyPr/>
        <a:lstStyle/>
        <a:p>
          <a:r>
            <a:rPr lang="en-US" sz="1600" b="1"/>
            <a:t>Joint advocacy events:</a:t>
          </a:r>
          <a:br>
            <a:rPr lang="en-US" sz="1600" b="1"/>
          </a:br>
          <a:r>
            <a:rPr lang="en-US" sz="1600" b="1"/>
            <a:t>- IDGC</a:t>
          </a:r>
          <a:br>
            <a:rPr lang="en-US" sz="1600" b="1"/>
          </a:br>
          <a:r>
            <a:rPr lang="en-US" sz="1600" b="1"/>
            <a:t>- Arab Girls Summit</a:t>
          </a:r>
          <a:br>
            <a:rPr lang="en-US" sz="1600" b="1"/>
          </a:br>
          <a:endParaRPr lang="en-US" sz="1600"/>
        </a:p>
      </dgm:t>
    </dgm:pt>
    <dgm:pt modelId="{E9B2ACF8-4531-4B06-A768-008C66010B46}" type="parTrans" cxnId="{B195E4CA-8773-4C5A-8A9C-11D0F9A331B5}">
      <dgm:prSet/>
      <dgm:spPr/>
      <dgm:t>
        <a:bodyPr/>
        <a:lstStyle/>
        <a:p>
          <a:endParaRPr lang="en-US"/>
        </a:p>
      </dgm:t>
    </dgm:pt>
    <dgm:pt modelId="{C7C3E8F8-49E6-4471-ACE8-CC80F69325C5}" type="sibTrans" cxnId="{B195E4CA-8773-4C5A-8A9C-11D0F9A331B5}">
      <dgm:prSet/>
      <dgm:spPr/>
      <dgm:t>
        <a:bodyPr/>
        <a:lstStyle/>
        <a:p>
          <a:endParaRPr lang="en-US"/>
        </a:p>
      </dgm:t>
    </dgm:pt>
    <dgm:pt modelId="{1ABA66E1-BF40-4410-8426-9F8FD94C7E96}">
      <dgm:prSet custT="1"/>
      <dgm:spPr/>
      <dgm:t>
        <a:bodyPr/>
        <a:lstStyle/>
        <a:p>
          <a:r>
            <a:rPr lang="en-US" sz="1600" b="1"/>
            <a:t>Research initiatives:</a:t>
          </a:r>
          <a:br>
            <a:rPr lang="en-US" sz="1600" b="1"/>
          </a:br>
          <a:r>
            <a:rPr lang="en-US" sz="1600" b="1"/>
            <a:t>- Desk review on impact of CM on girls living with disabilities in MENA</a:t>
          </a:r>
          <a:br>
            <a:rPr lang="en-US" sz="1600" b="1"/>
          </a:br>
          <a:r>
            <a:rPr lang="en-US" sz="1600" b="1"/>
            <a:t>- CM Costing study with ESCWA</a:t>
          </a:r>
          <a:br>
            <a:rPr lang="en-US" sz="1600" b="1"/>
          </a:br>
          <a:endParaRPr lang="en-US" sz="1600"/>
        </a:p>
      </dgm:t>
    </dgm:pt>
    <dgm:pt modelId="{69B56ADD-7923-4FE0-A36B-9EDDCC88A72E}" type="parTrans" cxnId="{EDD8939D-8E3D-4FF5-AD27-D9032D200617}">
      <dgm:prSet/>
      <dgm:spPr/>
      <dgm:t>
        <a:bodyPr/>
        <a:lstStyle/>
        <a:p>
          <a:endParaRPr lang="en-US"/>
        </a:p>
      </dgm:t>
    </dgm:pt>
    <dgm:pt modelId="{1D2BD562-682B-4D43-ABD8-A18B0210ACB6}" type="sibTrans" cxnId="{EDD8939D-8E3D-4FF5-AD27-D9032D200617}">
      <dgm:prSet/>
      <dgm:spPr/>
      <dgm:t>
        <a:bodyPr/>
        <a:lstStyle/>
        <a:p>
          <a:endParaRPr lang="en-US"/>
        </a:p>
      </dgm:t>
    </dgm:pt>
    <dgm:pt modelId="{104D8B4A-EE59-48E0-A7DE-A06D928F220D}">
      <dgm:prSet custT="1"/>
      <dgm:spPr/>
      <dgm:t>
        <a:bodyPr/>
        <a:lstStyle/>
        <a:p>
          <a:r>
            <a:rPr lang="en-US" sz="1600" b="1"/>
            <a:t>Close coordination with key members and coordination mechanism working on CM:</a:t>
          </a:r>
          <a:br>
            <a:rPr lang="en-US" sz="1600" b="1"/>
          </a:br>
          <a:r>
            <a:rPr lang="en-US" sz="1600" b="1"/>
            <a:t>-  Girls Not Brides / CRANK</a:t>
          </a:r>
          <a:br>
            <a:rPr lang="en-US" sz="1600" b="1"/>
          </a:br>
          <a:r>
            <a:rPr lang="en-US" sz="1600" b="1"/>
            <a:t>- Website plans</a:t>
          </a:r>
          <a:endParaRPr lang="en-US" sz="1600"/>
        </a:p>
      </dgm:t>
    </dgm:pt>
    <dgm:pt modelId="{50BC8BDB-3DA5-4E5C-94D1-2ED3CD065D2E}" type="parTrans" cxnId="{75168099-76D7-4112-9709-A73C32FD019C}">
      <dgm:prSet/>
      <dgm:spPr/>
      <dgm:t>
        <a:bodyPr/>
        <a:lstStyle/>
        <a:p>
          <a:endParaRPr lang="en-US"/>
        </a:p>
      </dgm:t>
    </dgm:pt>
    <dgm:pt modelId="{3C4E9A91-7D15-4422-ACAF-6170A06F7B18}" type="sibTrans" cxnId="{75168099-76D7-4112-9709-A73C32FD019C}">
      <dgm:prSet/>
      <dgm:spPr/>
      <dgm:t>
        <a:bodyPr/>
        <a:lstStyle/>
        <a:p>
          <a:endParaRPr lang="en-US"/>
        </a:p>
      </dgm:t>
    </dgm:pt>
    <dgm:pt modelId="{0CCD9AF7-85DA-0B42-BAEB-FF880849B254}" type="pres">
      <dgm:prSet presAssocID="{DF13683F-9477-4363-A015-D9C98CE81057}" presName="linear" presStyleCnt="0">
        <dgm:presLayoutVars>
          <dgm:animLvl val="lvl"/>
          <dgm:resizeHandles val="exact"/>
        </dgm:presLayoutVars>
      </dgm:prSet>
      <dgm:spPr/>
    </dgm:pt>
    <dgm:pt modelId="{8B6AF88B-FC0F-BE41-BDB7-87E2D29F36D5}" type="pres">
      <dgm:prSet presAssocID="{6F74698D-970F-484A-83BE-9BA9B5EEA07F}" presName="parentText" presStyleLbl="node1" presStyleIdx="0" presStyleCnt="4" custLinFactY="-40310" custLinFactNeighborY="-100000">
        <dgm:presLayoutVars>
          <dgm:chMax val="0"/>
          <dgm:bulletEnabled val="1"/>
        </dgm:presLayoutVars>
      </dgm:prSet>
      <dgm:spPr/>
    </dgm:pt>
    <dgm:pt modelId="{9ED621B5-95DB-ED49-B946-27F18B0A7F9C}" type="pres">
      <dgm:prSet presAssocID="{D3DCC24D-555B-47A2-9F5A-738FDCBB16F8}" presName="spacer" presStyleCnt="0"/>
      <dgm:spPr/>
    </dgm:pt>
    <dgm:pt modelId="{48DD42ED-D420-EF47-B899-AE9A7FD6F18E}" type="pres">
      <dgm:prSet presAssocID="{67783942-0101-42C3-B631-61FABBB220ED}" presName="parentText" presStyleLbl="node1" presStyleIdx="1" presStyleCnt="4" custLinFactY="-8528" custLinFactNeighborY="-100000">
        <dgm:presLayoutVars>
          <dgm:chMax val="0"/>
          <dgm:bulletEnabled val="1"/>
        </dgm:presLayoutVars>
      </dgm:prSet>
      <dgm:spPr/>
    </dgm:pt>
    <dgm:pt modelId="{B4C7610D-785C-6641-B29A-3DB3C77EFCB8}" type="pres">
      <dgm:prSet presAssocID="{C7C3E8F8-49E6-4471-ACE8-CC80F69325C5}" presName="spacer" presStyleCnt="0"/>
      <dgm:spPr/>
    </dgm:pt>
    <dgm:pt modelId="{8BADE4E9-73C0-9640-BA48-38F203E84836}" type="pres">
      <dgm:prSet presAssocID="{1ABA66E1-BF40-4410-8426-9F8FD94C7E96}" presName="parentText" presStyleLbl="node1" presStyleIdx="2" presStyleCnt="4">
        <dgm:presLayoutVars>
          <dgm:chMax val="0"/>
          <dgm:bulletEnabled val="1"/>
        </dgm:presLayoutVars>
      </dgm:prSet>
      <dgm:spPr/>
    </dgm:pt>
    <dgm:pt modelId="{9508E260-E20C-0041-B2E7-5FDAC35463C3}" type="pres">
      <dgm:prSet presAssocID="{1D2BD562-682B-4D43-ABD8-A18B0210ACB6}" presName="spacer" presStyleCnt="0"/>
      <dgm:spPr/>
    </dgm:pt>
    <dgm:pt modelId="{C7FB139C-9E12-714E-BE63-E2C692A58051}" type="pres">
      <dgm:prSet presAssocID="{104D8B4A-EE59-48E0-A7DE-A06D928F220D}" presName="parentText" presStyleLbl="node1" presStyleIdx="3" presStyleCnt="4" custLinFactY="7498" custLinFactNeighborY="100000">
        <dgm:presLayoutVars>
          <dgm:chMax val="0"/>
          <dgm:bulletEnabled val="1"/>
        </dgm:presLayoutVars>
      </dgm:prSet>
      <dgm:spPr/>
    </dgm:pt>
  </dgm:ptLst>
  <dgm:cxnLst>
    <dgm:cxn modelId="{7C58C503-2326-D04D-95F3-9D9F5361E8F2}" type="presOf" srcId="{67783942-0101-42C3-B631-61FABBB220ED}" destId="{48DD42ED-D420-EF47-B899-AE9A7FD6F18E}" srcOrd="0" destOrd="0" presId="urn:microsoft.com/office/officeart/2005/8/layout/vList2"/>
    <dgm:cxn modelId="{3A51780F-4D18-4F17-892C-AA54C155E301}" srcId="{DF13683F-9477-4363-A015-D9C98CE81057}" destId="{6F74698D-970F-484A-83BE-9BA9B5EEA07F}" srcOrd="0" destOrd="0" parTransId="{93A01213-DFFE-40DC-AAD2-8DEA5A2220B3}" sibTransId="{D3DCC24D-555B-47A2-9F5A-738FDCBB16F8}"/>
    <dgm:cxn modelId="{89C4C726-A90A-D541-8896-4DDE0B184442}" type="presOf" srcId="{DF13683F-9477-4363-A015-D9C98CE81057}" destId="{0CCD9AF7-85DA-0B42-BAEB-FF880849B254}" srcOrd="0" destOrd="0" presId="urn:microsoft.com/office/officeart/2005/8/layout/vList2"/>
    <dgm:cxn modelId="{7841A72E-B433-3443-9FA0-D1AD604E24FA}" type="presOf" srcId="{104D8B4A-EE59-48E0-A7DE-A06D928F220D}" destId="{C7FB139C-9E12-714E-BE63-E2C692A58051}" srcOrd="0" destOrd="0" presId="urn:microsoft.com/office/officeart/2005/8/layout/vList2"/>
    <dgm:cxn modelId="{75168099-76D7-4112-9709-A73C32FD019C}" srcId="{DF13683F-9477-4363-A015-D9C98CE81057}" destId="{104D8B4A-EE59-48E0-A7DE-A06D928F220D}" srcOrd="3" destOrd="0" parTransId="{50BC8BDB-3DA5-4E5C-94D1-2ED3CD065D2E}" sibTransId="{3C4E9A91-7D15-4422-ACAF-6170A06F7B18}"/>
    <dgm:cxn modelId="{EDD8939D-8E3D-4FF5-AD27-D9032D200617}" srcId="{DF13683F-9477-4363-A015-D9C98CE81057}" destId="{1ABA66E1-BF40-4410-8426-9F8FD94C7E96}" srcOrd="2" destOrd="0" parTransId="{69B56ADD-7923-4FE0-A36B-9EDDCC88A72E}" sibTransId="{1D2BD562-682B-4D43-ABD8-A18B0210ACB6}"/>
    <dgm:cxn modelId="{842788B5-C2C9-A148-8DBE-8B16358B74FF}" type="presOf" srcId="{1ABA66E1-BF40-4410-8426-9F8FD94C7E96}" destId="{8BADE4E9-73C0-9640-BA48-38F203E84836}" srcOrd="0" destOrd="0" presId="urn:microsoft.com/office/officeart/2005/8/layout/vList2"/>
    <dgm:cxn modelId="{39157EB8-056D-7A4F-9466-6316251B9CB6}" type="presOf" srcId="{6F74698D-970F-484A-83BE-9BA9B5EEA07F}" destId="{8B6AF88B-FC0F-BE41-BDB7-87E2D29F36D5}" srcOrd="0" destOrd="0" presId="urn:microsoft.com/office/officeart/2005/8/layout/vList2"/>
    <dgm:cxn modelId="{B195E4CA-8773-4C5A-8A9C-11D0F9A331B5}" srcId="{DF13683F-9477-4363-A015-D9C98CE81057}" destId="{67783942-0101-42C3-B631-61FABBB220ED}" srcOrd="1" destOrd="0" parTransId="{E9B2ACF8-4531-4B06-A768-008C66010B46}" sibTransId="{C7C3E8F8-49E6-4471-ACE8-CC80F69325C5}"/>
    <dgm:cxn modelId="{1034A750-D08A-EB41-95F9-FB3DDA1C276D}" type="presParOf" srcId="{0CCD9AF7-85DA-0B42-BAEB-FF880849B254}" destId="{8B6AF88B-FC0F-BE41-BDB7-87E2D29F36D5}" srcOrd="0" destOrd="0" presId="urn:microsoft.com/office/officeart/2005/8/layout/vList2"/>
    <dgm:cxn modelId="{BEC4B7FE-74EF-3D45-B68A-8216EA14ED2A}" type="presParOf" srcId="{0CCD9AF7-85DA-0B42-BAEB-FF880849B254}" destId="{9ED621B5-95DB-ED49-B946-27F18B0A7F9C}" srcOrd="1" destOrd="0" presId="urn:microsoft.com/office/officeart/2005/8/layout/vList2"/>
    <dgm:cxn modelId="{4E316BA0-1F6B-714D-829D-435ED7A8F128}" type="presParOf" srcId="{0CCD9AF7-85DA-0B42-BAEB-FF880849B254}" destId="{48DD42ED-D420-EF47-B899-AE9A7FD6F18E}" srcOrd="2" destOrd="0" presId="urn:microsoft.com/office/officeart/2005/8/layout/vList2"/>
    <dgm:cxn modelId="{B5953B39-EF38-A54B-9CE5-6B0DF181542B}" type="presParOf" srcId="{0CCD9AF7-85DA-0B42-BAEB-FF880849B254}" destId="{B4C7610D-785C-6641-B29A-3DB3C77EFCB8}" srcOrd="3" destOrd="0" presId="urn:microsoft.com/office/officeart/2005/8/layout/vList2"/>
    <dgm:cxn modelId="{62AA62D5-F6AE-5C49-8595-FA5E5A76A12C}" type="presParOf" srcId="{0CCD9AF7-85DA-0B42-BAEB-FF880849B254}" destId="{8BADE4E9-73C0-9640-BA48-38F203E84836}" srcOrd="4" destOrd="0" presId="urn:microsoft.com/office/officeart/2005/8/layout/vList2"/>
    <dgm:cxn modelId="{C5733BA7-778D-2D42-8858-68DC5521417D}" type="presParOf" srcId="{0CCD9AF7-85DA-0B42-BAEB-FF880849B254}" destId="{9508E260-E20C-0041-B2E7-5FDAC35463C3}" srcOrd="5" destOrd="0" presId="urn:microsoft.com/office/officeart/2005/8/layout/vList2"/>
    <dgm:cxn modelId="{836D4524-7703-8E45-A5C7-AAEC2B40876D}" type="presParOf" srcId="{0CCD9AF7-85DA-0B42-BAEB-FF880849B254}" destId="{C7FB139C-9E12-714E-BE63-E2C692A5805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AF88B-FC0F-BE41-BDB7-87E2D29F36D5}">
      <dsp:nvSpPr>
        <dsp:cNvPr id="0" name=""/>
        <dsp:cNvSpPr/>
      </dsp:nvSpPr>
      <dsp:spPr>
        <a:xfrm>
          <a:off x="0" y="0"/>
          <a:ext cx="4513431" cy="1366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Thematic webinars:</a:t>
          </a:r>
          <a:br>
            <a:rPr lang="en-US" sz="1600" b="1" kern="1200"/>
          </a:br>
          <a:r>
            <a:rPr lang="en-US" sz="1600" b="1" kern="1200"/>
            <a:t>- Cash assistance for CM prevention</a:t>
          </a:r>
          <a:br>
            <a:rPr lang="en-US" sz="1600" b="1" kern="1200"/>
          </a:br>
          <a:r>
            <a:rPr lang="en-US" sz="1600" b="1" kern="1200"/>
            <a:t>- CM prevention in conflict and crisis</a:t>
          </a:r>
          <a:br>
            <a:rPr lang="en-US" sz="1600" b="1" kern="1200"/>
          </a:br>
          <a:endParaRPr lang="en-US" sz="1600" kern="1200"/>
        </a:p>
      </dsp:txBody>
      <dsp:txXfrm>
        <a:off x="66684" y="66684"/>
        <a:ext cx="4380063" cy="1232663"/>
      </dsp:txXfrm>
    </dsp:sp>
    <dsp:sp modelId="{48DD42ED-D420-EF47-B899-AE9A7FD6F18E}">
      <dsp:nvSpPr>
        <dsp:cNvPr id="0" name=""/>
        <dsp:cNvSpPr/>
      </dsp:nvSpPr>
      <dsp:spPr>
        <a:xfrm>
          <a:off x="0" y="1249585"/>
          <a:ext cx="4513431" cy="1366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Joint advocacy events:</a:t>
          </a:r>
          <a:br>
            <a:rPr lang="en-US" sz="1600" b="1" kern="1200"/>
          </a:br>
          <a:r>
            <a:rPr lang="en-US" sz="1600" b="1" kern="1200"/>
            <a:t>- IDGC</a:t>
          </a:r>
          <a:br>
            <a:rPr lang="en-US" sz="1600" b="1" kern="1200"/>
          </a:br>
          <a:r>
            <a:rPr lang="en-US" sz="1600" b="1" kern="1200"/>
            <a:t>- Arab Girls Summit</a:t>
          </a:r>
          <a:br>
            <a:rPr lang="en-US" sz="1600" b="1" kern="1200"/>
          </a:br>
          <a:endParaRPr lang="en-US" sz="1600" kern="1200"/>
        </a:p>
      </dsp:txBody>
      <dsp:txXfrm>
        <a:off x="66684" y="1316269"/>
        <a:ext cx="4380063" cy="1232663"/>
      </dsp:txXfrm>
    </dsp:sp>
    <dsp:sp modelId="{8BADE4E9-73C0-9640-BA48-38F203E84836}">
      <dsp:nvSpPr>
        <dsp:cNvPr id="0" name=""/>
        <dsp:cNvSpPr/>
      </dsp:nvSpPr>
      <dsp:spPr>
        <a:xfrm>
          <a:off x="0" y="2760264"/>
          <a:ext cx="4513431" cy="1366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Research initiatives:</a:t>
          </a:r>
          <a:br>
            <a:rPr lang="en-US" sz="1600" b="1" kern="1200"/>
          </a:br>
          <a:r>
            <a:rPr lang="en-US" sz="1600" b="1" kern="1200"/>
            <a:t>- Desk review on impact of CM on girls living with disabilities in MENA</a:t>
          </a:r>
          <a:br>
            <a:rPr lang="en-US" sz="1600" b="1" kern="1200"/>
          </a:br>
          <a:r>
            <a:rPr lang="en-US" sz="1600" b="1" kern="1200"/>
            <a:t>- CM Costing study with ESCWA</a:t>
          </a:r>
          <a:br>
            <a:rPr lang="en-US" sz="1600" b="1" kern="1200"/>
          </a:br>
          <a:endParaRPr lang="en-US" sz="1600" kern="1200"/>
        </a:p>
      </dsp:txBody>
      <dsp:txXfrm>
        <a:off x="66684" y="2826948"/>
        <a:ext cx="4380063" cy="1232663"/>
      </dsp:txXfrm>
    </dsp:sp>
    <dsp:sp modelId="{C7FB139C-9E12-714E-BE63-E2C692A58051}">
      <dsp:nvSpPr>
        <dsp:cNvPr id="0" name=""/>
        <dsp:cNvSpPr/>
      </dsp:nvSpPr>
      <dsp:spPr>
        <a:xfrm>
          <a:off x="0" y="4140421"/>
          <a:ext cx="4513431" cy="1366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Close coordination with key members and coordination mechanism working on CM:</a:t>
          </a:r>
          <a:br>
            <a:rPr lang="en-US" sz="1600" b="1" kern="1200"/>
          </a:br>
          <a:r>
            <a:rPr lang="en-US" sz="1600" b="1" kern="1200"/>
            <a:t>-  Girls Not Brides / CRANK</a:t>
          </a:r>
          <a:br>
            <a:rPr lang="en-US" sz="1600" b="1" kern="1200"/>
          </a:br>
          <a:r>
            <a:rPr lang="en-US" sz="1600" b="1" kern="1200"/>
            <a:t>- Website plans</a:t>
          </a:r>
          <a:endParaRPr lang="en-US" sz="1600" kern="1200"/>
        </a:p>
      </dsp:txBody>
      <dsp:txXfrm>
        <a:off x="66684" y="4207105"/>
        <a:ext cx="4380063" cy="12326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EA213-0F65-4945-984F-465961777182}" type="datetimeFigureOut">
              <a:rPr lang="en-GB" smtClean="0"/>
              <a:t>18/06/2024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C19A7-5C67-4890-9C82-76FB8C152805}" type="slidenum">
              <a:rPr lang="en-GB" smtClean="0"/>
              <a:t>‹#›</a:t>
            </a:fld>
            <a:endParaRPr lang="en-GB"/>
          </a:p>
        </p:txBody>
      </p:sp>
    </p:spTree>
    <p:extLst>
      <p:ext uri="{BB962C8B-B14F-4D97-AF65-F5344CB8AC3E}">
        <p14:creationId xmlns:p14="http://schemas.microsoft.com/office/powerpoint/2010/main" val="42388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1">
              <a:solidFill>
                <a:srgbClr val="353638"/>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Translations are available in English, French and Spanish </a:t>
            </a:r>
            <a:r>
              <a:rPr lang="en-GB" sz="1800" i="1">
                <a:solidFill>
                  <a:srgbClr val="353638"/>
                </a:solidFill>
                <a:effectLst/>
                <a:latin typeface="Calibri" panose="020F0502020204030204" pitchFamily="34" charset="0"/>
                <a:ea typeface="Calibri" panose="020F0502020204030204" pitchFamily="34" charset="0"/>
              </a:rPr>
              <a:t>– please chose the channel of your choice clicking on the globe icon at the bottom of the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353638"/>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242424"/>
                </a:solidFill>
                <a:effectLst/>
                <a:latin typeface="Segoe UI" panose="020B0502040204020203" pitchFamily="34" charset="0"/>
              </a:rPr>
              <a:t>This session will be recorded and recordings will be shared along with key notes from the session in the follow up resources communication</a:t>
            </a:r>
            <a:br>
              <a:rPr lang="en-GB"/>
            </a:br>
            <a:endParaRPr lang="en-GB"/>
          </a:p>
          <a:p>
            <a:endParaRPr lang="en-GB" b="1" i="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8BF1D81-FD66-4763-A708-45D7DC1DB04A}" type="slidenum">
              <a:rPr lang="en-GB" smtClean="0"/>
              <a:t>1</a:t>
            </a:fld>
            <a:endParaRPr lang="en-GB"/>
          </a:p>
        </p:txBody>
      </p:sp>
    </p:spTree>
    <p:extLst>
      <p:ext uri="{BB962C8B-B14F-4D97-AF65-F5344CB8AC3E}">
        <p14:creationId xmlns:p14="http://schemas.microsoft.com/office/powerpoint/2010/main" val="1167338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a9fdd1b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27a9fdd1bc7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7a9fdd1bc7_0_1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7a9fdd1bc7_0_10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f0ed74def2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1f0ed74def2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7a9fdd1bc7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27a9fdd1bc7_0_10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b894c7e6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2b894c7e62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a9fdd1bc7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27a9fdd1bc7_0_1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Add references here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b894c7e62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2b894c7e62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b894c7e62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g2b894c7e62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7a9fdd1bc7_0_1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27a9fdd1bc7_0_1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a:solidFill>
                  <a:srgbClr val="304048"/>
                </a:solidFill>
              </a:rPr>
              <a:t>And adolescents’ realities, desires and rights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b894c7e62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2b894c7e624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a:solidFill>
                  <a:srgbClr val="304048"/>
                </a:solidFill>
              </a:rPr>
              <a:t>Without the requirement for parental involvement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GB"/>
          </a:p>
          <a:p>
            <a:endParaRPr lang="es-ES">
              <a:cs typeface="Calibri"/>
            </a:endParaRPr>
          </a:p>
        </p:txBody>
      </p:sp>
      <p:sp>
        <p:nvSpPr>
          <p:cNvPr id="4" name="Slide Number Placeholder 3"/>
          <p:cNvSpPr>
            <a:spLocks noGrp="1"/>
          </p:cNvSpPr>
          <p:nvPr>
            <p:ph type="sldNum" sz="quarter" idx="5"/>
          </p:nvPr>
        </p:nvSpPr>
        <p:spPr/>
        <p:txBody>
          <a:bodyPr/>
          <a:lstStyle/>
          <a:p>
            <a:fld id="{9F155332-0418-4610-A2E8-A7BBDA1A72B8}" type="slidenum">
              <a:rPr lang="es-ES" smtClean="0"/>
              <a:t>2</a:t>
            </a:fld>
            <a:endParaRPr lang="es-ES"/>
          </a:p>
        </p:txBody>
      </p:sp>
    </p:spTree>
    <p:extLst>
      <p:ext uri="{BB962C8B-B14F-4D97-AF65-F5344CB8AC3E}">
        <p14:creationId xmlns:p14="http://schemas.microsoft.com/office/powerpoint/2010/main" val="376497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7a9fdd1bc7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27a9fdd1bc7_0_1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478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e56dc8f306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e56dc8f306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e56dc8f306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g2e56dc8f30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e5b313c3bd_1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g2e5b313c3bd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e5ba0b7fe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e5ba0b7fe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e5ba0b7fe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e5ba0b7fe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e5ba0b7fe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e5ba0b7fe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5b313c3bd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e5b313c3bd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e5b313c3bd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e5b313c3bd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3</a:t>
            </a:fld>
            <a:endParaRPr lang="en-GB"/>
          </a:p>
        </p:txBody>
      </p:sp>
    </p:spTree>
    <p:extLst>
      <p:ext uri="{BB962C8B-B14F-4D97-AF65-F5344CB8AC3E}">
        <p14:creationId xmlns:p14="http://schemas.microsoft.com/office/powerpoint/2010/main" val="1333222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5b313c3bd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5b313c3bd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e56dc8f306_0_4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g2e56dc8f306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56dc8f306_0_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2e56dc8f30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e56dc8f306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g2e56dc8f306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e5b313c3bd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g2e5b313c3bd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e5b313c3bd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2e5b313c3bd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276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079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42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1240C-E2C5-0745-B4AB-8DB68C2BF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71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BF1D81-FD66-4763-A708-45D7DC1DB04A}" type="slidenum">
              <a:rPr lang="en-GB" smtClean="0"/>
              <a:t>4</a:t>
            </a:fld>
            <a:endParaRPr lang="en-GB"/>
          </a:p>
        </p:txBody>
      </p:sp>
    </p:spTree>
    <p:extLst>
      <p:ext uri="{BB962C8B-B14F-4D97-AF65-F5344CB8AC3E}">
        <p14:creationId xmlns:p14="http://schemas.microsoft.com/office/powerpoint/2010/main" val="710851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389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636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53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253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871A7-7F22-8B48-A5F1-213FFD032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71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430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5</a:t>
            </a:fld>
            <a:endParaRPr lang="en-GB"/>
          </a:p>
        </p:txBody>
      </p:sp>
    </p:spTree>
    <p:extLst>
      <p:ext uri="{BB962C8B-B14F-4D97-AF65-F5344CB8AC3E}">
        <p14:creationId xmlns:p14="http://schemas.microsoft.com/office/powerpoint/2010/main" val="4266193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164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574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17</a:t>
            </a:fld>
            <a:endParaRPr lang="en-GB"/>
          </a:p>
        </p:txBody>
      </p:sp>
    </p:spTree>
    <p:extLst>
      <p:ext uri="{BB962C8B-B14F-4D97-AF65-F5344CB8AC3E}">
        <p14:creationId xmlns:p14="http://schemas.microsoft.com/office/powerpoint/2010/main" val="292422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E7F2-CEDD-E4EF-F917-E9C93F750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F85F2B-77A8-F1DA-A304-2D68B1D0E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BF0176-DAC3-356F-D7BC-0441106FB89D}"/>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5" name="Footer Placeholder 4">
            <a:extLst>
              <a:ext uri="{FF2B5EF4-FFF2-40B4-BE49-F238E27FC236}">
                <a16:creationId xmlns:a16="http://schemas.microsoft.com/office/drawing/2014/main" id="{AD31B80A-B67A-4AE8-1522-C3211F2F32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A009A-A087-7A3C-9458-BBA58F9FBE99}"/>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6572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8D7-6D8D-A5C0-6B48-5D776A9CF8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B873E-4FFE-5558-7B22-CA44E51D1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0319CB-316D-C8A9-F8D9-9B2F5F4CD39D}"/>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5" name="Footer Placeholder 4">
            <a:extLst>
              <a:ext uri="{FF2B5EF4-FFF2-40B4-BE49-F238E27FC236}">
                <a16:creationId xmlns:a16="http://schemas.microsoft.com/office/drawing/2014/main" id="{8E635192-AA76-9916-1F69-B7CCB2074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365506-4FB2-4E1D-237F-482E94614C0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96864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76605-6450-C9B2-46FD-BDAE201A5C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CD73A2-DA94-A420-F80D-E0BAB2A26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813A8-9F9F-112F-8466-CB8BB05D7EE2}"/>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5" name="Footer Placeholder 4">
            <a:extLst>
              <a:ext uri="{FF2B5EF4-FFF2-40B4-BE49-F238E27FC236}">
                <a16:creationId xmlns:a16="http://schemas.microsoft.com/office/drawing/2014/main" id="{8770B7D5-A1AD-CF19-D715-B0EAB581D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7C3CC-4036-743D-4856-3011C6C1F8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716514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868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262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692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7C30"/>
          </a:solidFill>
        </p:spPr>
        <p:txBody>
          <a:bodyPr wrap="square" lIns="0" tIns="0" rIns="0" bIns="0" rtlCol="0"/>
          <a:lstStyle/>
          <a:p>
            <a:endParaRPr/>
          </a:p>
        </p:txBody>
      </p:sp>
      <p:sp>
        <p:nvSpPr>
          <p:cNvPr id="17" name="bg object 17"/>
          <p:cNvSpPr/>
          <p:nvPr/>
        </p:nvSpPr>
        <p:spPr>
          <a:xfrm>
            <a:off x="2769108" y="219456"/>
            <a:ext cx="9423400" cy="6638925"/>
          </a:xfrm>
          <a:custGeom>
            <a:avLst/>
            <a:gdLst/>
            <a:ahLst/>
            <a:cxnLst/>
            <a:rect l="l" t="t" r="r" b="b"/>
            <a:pathLst>
              <a:path w="9423400" h="6638925">
                <a:moveTo>
                  <a:pt x="5670550" y="0"/>
                </a:moveTo>
                <a:lnTo>
                  <a:pt x="5621916" y="202"/>
                </a:lnTo>
                <a:lnTo>
                  <a:pt x="5573380" y="810"/>
                </a:lnTo>
                <a:lnTo>
                  <a:pt x="5524943" y="1821"/>
                </a:lnTo>
                <a:lnTo>
                  <a:pt x="5476607" y="3233"/>
                </a:lnTo>
                <a:lnTo>
                  <a:pt x="5428372" y="5046"/>
                </a:lnTo>
                <a:lnTo>
                  <a:pt x="5380241" y="7256"/>
                </a:lnTo>
                <a:lnTo>
                  <a:pt x="5332215" y="9863"/>
                </a:lnTo>
                <a:lnTo>
                  <a:pt x="5284296" y="12866"/>
                </a:lnTo>
                <a:lnTo>
                  <a:pt x="5236486" y="16262"/>
                </a:lnTo>
                <a:lnTo>
                  <a:pt x="5188785" y="20049"/>
                </a:lnTo>
                <a:lnTo>
                  <a:pt x="5141197" y="24227"/>
                </a:lnTo>
                <a:lnTo>
                  <a:pt x="5093722" y="28794"/>
                </a:lnTo>
                <a:lnTo>
                  <a:pt x="5046362" y="33747"/>
                </a:lnTo>
                <a:lnTo>
                  <a:pt x="4999118" y="39086"/>
                </a:lnTo>
                <a:lnTo>
                  <a:pt x="4951993" y="44809"/>
                </a:lnTo>
                <a:lnTo>
                  <a:pt x="4904988" y="50914"/>
                </a:lnTo>
                <a:lnTo>
                  <a:pt x="4858104" y="57400"/>
                </a:lnTo>
                <a:lnTo>
                  <a:pt x="4811344" y="64264"/>
                </a:lnTo>
                <a:lnTo>
                  <a:pt x="4764708" y="71506"/>
                </a:lnTo>
                <a:lnTo>
                  <a:pt x="4718199" y="79123"/>
                </a:lnTo>
                <a:lnTo>
                  <a:pt x="4671817" y="87115"/>
                </a:lnTo>
                <a:lnTo>
                  <a:pt x="4625565" y="95479"/>
                </a:lnTo>
                <a:lnTo>
                  <a:pt x="4579445" y="104214"/>
                </a:lnTo>
                <a:lnTo>
                  <a:pt x="4533457" y="113318"/>
                </a:lnTo>
                <a:lnTo>
                  <a:pt x="4487604" y="122790"/>
                </a:lnTo>
                <a:lnTo>
                  <a:pt x="4441887" y="132627"/>
                </a:lnTo>
                <a:lnTo>
                  <a:pt x="4396308" y="142830"/>
                </a:lnTo>
                <a:lnTo>
                  <a:pt x="4350868" y="153395"/>
                </a:lnTo>
                <a:lnTo>
                  <a:pt x="4305569" y="164321"/>
                </a:lnTo>
                <a:lnTo>
                  <a:pt x="4260413" y="175607"/>
                </a:lnTo>
                <a:lnTo>
                  <a:pt x="4215401" y="187251"/>
                </a:lnTo>
                <a:lnTo>
                  <a:pt x="4170535" y="199251"/>
                </a:lnTo>
                <a:lnTo>
                  <a:pt x="4125816" y="211606"/>
                </a:lnTo>
                <a:lnTo>
                  <a:pt x="4081247" y="224314"/>
                </a:lnTo>
                <a:lnTo>
                  <a:pt x="4036828" y="237373"/>
                </a:lnTo>
                <a:lnTo>
                  <a:pt x="3992561" y="250783"/>
                </a:lnTo>
                <a:lnTo>
                  <a:pt x="3948449" y="264540"/>
                </a:lnTo>
                <a:lnTo>
                  <a:pt x="3904492" y="278645"/>
                </a:lnTo>
                <a:lnTo>
                  <a:pt x="3860693" y="293094"/>
                </a:lnTo>
                <a:lnTo>
                  <a:pt x="3817052" y="307887"/>
                </a:lnTo>
                <a:lnTo>
                  <a:pt x="3773572" y="323022"/>
                </a:lnTo>
                <a:lnTo>
                  <a:pt x="3730254" y="338497"/>
                </a:lnTo>
                <a:lnTo>
                  <a:pt x="3687099" y="354310"/>
                </a:lnTo>
                <a:lnTo>
                  <a:pt x="3644110" y="370460"/>
                </a:lnTo>
                <a:lnTo>
                  <a:pt x="3601288" y="386946"/>
                </a:lnTo>
                <a:lnTo>
                  <a:pt x="3558635" y="403766"/>
                </a:lnTo>
                <a:lnTo>
                  <a:pt x="3516152" y="420918"/>
                </a:lnTo>
                <a:lnTo>
                  <a:pt x="3473840" y="438400"/>
                </a:lnTo>
                <a:lnTo>
                  <a:pt x="3431702" y="456211"/>
                </a:lnTo>
                <a:lnTo>
                  <a:pt x="3389740" y="474350"/>
                </a:lnTo>
                <a:lnTo>
                  <a:pt x="3347954" y="492814"/>
                </a:lnTo>
                <a:lnTo>
                  <a:pt x="3306346" y="511602"/>
                </a:lnTo>
                <a:lnTo>
                  <a:pt x="3264918" y="530713"/>
                </a:lnTo>
                <a:lnTo>
                  <a:pt x="3223672" y="550144"/>
                </a:lnTo>
                <a:lnTo>
                  <a:pt x="3182609" y="569895"/>
                </a:lnTo>
                <a:lnTo>
                  <a:pt x="3141731" y="589963"/>
                </a:lnTo>
                <a:lnTo>
                  <a:pt x="3101040" y="610348"/>
                </a:lnTo>
                <a:lnTo>
                  <a:pt x="3060536" y="631046"/>
                </a:lnTo>
                <a:lnTo>
                  <a:pt x="3020222" y="652058"/>
                </a:lnTo>
                <a:lnTo>
                  <a:pt x="2980100" y="673381"/>
                </a:lnTo>
                <a:lnTo>
                  <a:pt x="2940171" y="695013"/>
                </a:lnTo>
                <a:lnTo>
                  <a:pt x="2900436" y="716953"/>
                </a:lnTo>
                <a:lnTo>
                  <a:pt x="2860897" y="739200"/>
                </a:lnTo>
                <a:lnTo>
                  <a:pt x="2821556" y="761751"/>
                </a:lnTo>
                <a:lnTo>
                  <a:pt x="2782415" y="784605"/>
                </a:lnTo>
                <a:lnTo>
                  <a:pt x="2743475" y="807761"/>
                </a:lnTo>
                <a:lnTo>
                  <a:pt x="2704737" y="831217"/>
                </a:lnTo>
                <a:lnTo>
                  <a:pt x="2666204" y="854971"/>
                </a:lnTo>
                <a:lnTo>
                  <a:pt x="2627877" y="879021"/>
                </a:lnTo>
                <a:lnTo>
                  <a:pt x="2589757" y="903367"/>
                </a:lnTo>
                <a:lnTo>
                  <a:pt x="2551846" y="928006"/>
                </a:lnTo>
                <a:lnTo>
                  <a:pt x="2514147" y="952936"/>
                </a:lnTo>
                <a:lnTo>
                  <a:pt x="2476659" y="978157"/>
                </a:lnTo>
                <a:lnTo>
                  <a:pt x="2439386" y="1003667"/>
                </a:lnTo>
                <a:lnTo>
                  <a:pt x="2402329" y="1029463"/>
                </a:lnTo>
                <a:lnTo>
                  <a:pt x="2365489" y="1055545"/>
                </a:lnTo>
                <a:lnTo>
                  <a:pt x="2328867" y="1081911"/>
                </a:lnTo>
                <a:lnTo>
                  <a:pt x="2292467" y="1108559"/>
                </a:lnTo>
                <a:lnTo>
                  <a:pt x="2256288" y="1135487"/>
                </a:lnTo>
                <a:lnTo>
                  <a:pt x="2220334" y="1162694"/>
                </a:lnTo>
                <a:lnTo>
                  <a:pt x="2184605" y="1190178"/>
                </a:lnTo>
                <a:lnTo>
                  <a:pt x="2149103" y="1217938"/>
                </a:lnTo>
                <a:lnTo>
                  <a:pt x="2113829" y="1245972"/>
                </a:lnTo>
                <a:lnTo>
                  <a:pt x="2078786" y="1274279"/>
                </a:lnTo>
                <a:lnTo>
                  <a:pt x="2043975" y="1302856"/>
                </a:lnTo>
                <a:lnTo>
                  <a:pt x="2009397" y="1331702"/>
                </a:lnTo>
                <a:lnTo>
                  <a:pt x="1975055" y="1360816"/>
                </a:lnTo>
                <a:lnTo>
                  <a:pt x="1940949" y="1390196"/>
                </a:lnTo>
                <a:lnTo>
                  <a:pt x="1907082" y="1419841"/>
                </a:lnTo>
                <a:lnTo>
                  <a:pt x="1873455" y="1449748"/>
                </a:lnTo>
                <a:lnTo>
                  <a:pt x="1840069" y="1479916"/>
                </a:lnTo>
                <a:lnTo>
                  <a:pt x="1806927" y="1510344"/>
                </a:lnTo>
                <a:lnTo>
                  <a:pt x="1774030" y="1541030"/>
                </a:lnTo>
                <a:lnTo>
                  <a:pt x="1741379" y="1571972"/>
                </a:lnTo>
                <a:lnTo>
                  <a:pt x="1708977" y="1603168"/>
                </a:lnTo>
                <a:lnTo>
                  <a:pt x="1676824" y="1634618"/>
                </a:lnTo>
                <a:lnTo>
                  <a:pt x="1644923" y="1666319"/>
                </a:lnTo>
                <a:lnTo>
                  <a:pt x="1613275" y="1698271"/>
                </a:lnTo>
                <a:lnTo>
                  <a:pt x="1581881" y="1730470"/>
                </a:lnTo>
                <a:lnTo>
                  <a:pt x="1550744" y="1762916"/>
                </a:lnTo>
                <a:lnTo>
                  <a:pt x="1519864" y="1795607"/>
                </a:lnTo>
                <a:lnTo>
                  <a:pt x="1489245" y="1828541"/>
                </a:lnTo>
                <a:lnTo>
                  <a:pt x="1458886" y="1861717"/>
                </a:lnTo>
                <a:lnTo>
                  <a:pt x="1428790" y="1895133"/>
                </a:lnTo>
                <a:lnTo>
                  <a:pt x="1398959" y="1928788"/>
                </a:lnTo>
                <a:lnTo>
                  <a:pt x="1369393" y="1962679"/>
                </a:lnTo>
                <a:lnTo>
                  <a:pt x="1340096" y="1996806"/>
                </a:lnTo>
                <a:lnTo>
                  <a:pt x="1311067" y="2031167"/>
                </a:lnTo>
                <a:lnTo>
                  <a:pt x="1282310" y="2065760"/>
                </a:lnTo>
                <a:lnTo>
                  <a:pt x="1253824" y="2100583"/>
                </a:lnTo>
                <a:lnTo>
                  <a:pt x="1225614" y="2135635"/>
                </a:lnTo>
                <a:lnTo>
                  <a:pt x="1197679" y="2170914"/>
                </a:lnTo>
                <a:lnTo>
                  <a:pt x="1170021" y="2206419"/>
                </a:lnTo>
                <a:lnTo>
                  <a:pt x="1142642" y="2242148"/>
                </a:lnTo>
                <a:lnTo>
                  <a:pt x="1115544" y="2278100"/>
                </a:lnTo>
                <a:lnTo>
                  <a:pt x="1088728" y="2314272"/>
                </a:lnTo>
                <a:lnTo>
                  <a:pt x="1062197" y="2350663"/>
                </a:lnTo>
                <a:lnTo>
                  <a:pt x="1035950" y="2387272"/>
                </a:lnTo>
                <a:lnTo>
                  <a:pt x="1009991" y="2424097"/>
                </a:lnTo>
                <a:lnTo>
                  <a:pt x="984321" y="2461136"/>
                </a:lnTo>
                <a:lnTo>
                  <a:pt x="958941" y="2498388"/>
                </a:lnTo>
                <a:lnTo>
                  <a:pt x="933853" y="2535851"/>
                </a:lnTo>
                <a:lnTo>
                  <a:pt x="909058" y="2573523"/>
                </a:lnTo>
                <a:lnTo>
                  <a:pt x="884559" y="2611404"/>
                </a:lnTo>
                <a:lnTo>
                  <a:pt x="860357" y="2649490"/>
                </a:lnTo>
                <a:lnTo>
                  <a:pt x="836453" y="2687782"/>
                </a:lnTo>
                <a:lnTo>
                  <a:pt x="812850" y="2726276"/>
                </a:lnTo>
                <a:lnTo>
                  <a:pt x="789548" y="2764972"/>
                </a:lnTo>
                <a:lnTo>
                  <a:pt x="766550" y="2803867"/>
                </a:lnTo>
                <a:lnTo>
                  <a:pt x="743856" y="2842961"/>
                </a:lnTo>
                <a:lnTo>
                  <a:pt x="721470" y="2882251"/>
                </a:lnTo>
                <a:lnTo>
                  <a:pt x="699391" y="2921737"/>
                </a:lnTo>
                <a:lnTo>
                  <a:pt x="677623" y="2961415"/>
                </a:lnTo>
                <a:lnTo>
                  <a:pt x="656165" y="3001286"/>
                </a:lnTo>
                <a:lnTo>
                  <a:pt x="635021" y="3041346"/>
                </a:lnTo>
                <a:lnTo>
                  <a:pt x="614192" y="3081595"/>
                </a:lnTo>
                <a:lnTo>
                  <a:pt x="593679" y="3122031"/>
                </a:lnTo>
                <a:lnTo>
                  <a:pt x="573484" y="3162652"/>
                </a:lnTo>
                <a:lnTo>
                  <a:pt x="553609" y="3203457"/>
                </a:lnTo>
                <a:lnTo>
                  <a:pt x="534055" y="3244444"/>
                </a:lnTo>
                <a:lnTo>
                  <a:pt x="514824" y="3285612"/>
                </a:lnTo>
                <a:lnTo>
                  <a:pt x="495918" y="3326958"/>
                </a:lnTo>
                <a:lnTo>
                  <a:pt x="477337" y="3368481"/>
                </a:lnTo>
                <a:lnTo>
                  <a:pt x="459084" y="3410180"/>
                </a:lnTo>
                <a:lnTo>
                  <a:pt x="441161" y="3452053"/>
                </a:lnTo>
                <a:lnTo>
                  <a:pt x="423568" y="3494099"/>
                </a:lnTo>
                <a:lnTo>
                  <a:pt x="406309" y="3536315"/>
                </a:lnTo>
                <a:lnTo>
                  <a:pt x="389383" y="3578700"/>
                </a:lnTo>
                <a:lnTo>
                  <a:pt x="372793" y="3621253"/>
                </a:lnTo>
                <a:lnTo>
                  <a:pt x="356541" y="3663972"/>
                </a:lnTo>
                <a:lnTo>
                  <a:pt x="340628" y="3706855"/>
                </a:lnTo>
                <a:lnTo>
                  <a:pt x="325056" y="3749901"/>
                </a:lnTo>
                <a:lnTo>
                  <a:pt x="309826" y="3793108"/>
                </a:lnTo>
                <a:lnTo>
                  <a:pt x="294940" y="3836474"/>
                </a:lnTo>
                <a:lnTo>
                  <a:pt x="280399" y="3879998"/>
                </a:lnTo>
                <a:lnTo>
                  <a:pt x="266206" y="3923678"/>
                </a:lnTo>
                <a:lnTo>
                  <a:pt x="252362" y="3967513"/>
                </a:lnTo>
                <a:lnTo>
                  <a:pt x="238868" y="4011501"/>
                </a:lnTo>
                <a:lnTo>
                  <a:pt x="225726" y="4055641"/>
                </a:lnTo>
                <a:lnTo>
                  <a:pt x="212938" y="4099930"/>
                </a:lnTo>
                <a:lnTo>
                  <a:pt x="200505" y="4144367"/>
                </a:lnTo>
                <a:lnTo>
                  <a:pt x="188430" y="4188951"/>
                </a:lnTo>
                <a:lnTo>
                  <a:pt x="176713" y="4233680"/>
                </a:lnTo>
                <a:lnTo>
                  <a:pt x="165356" y="4278552"/>
                </a:lnTo>
                <a:lnTo>
                  <a:pt x="154361" y="4323566"/>
                </a:lnTo>
                <a:lnTo>
                  <a:pt x="143729" y="4368720"/>
                </a:lnTo>
                <a:lnTo>
                  <a:pt x="133462" y="4414013"/>
                </a:lnTo>
                <a:lnTo>
                  <a:pt x="123563" y="4459442"/>
                </a:lnTo>
                <a:lnTo>
                  <a:pt x="114031" y="4505007"/>
                </a:lnTo>
                <a:lnTo>
                  <a:pt x="104870" y="4550705"/>
                </a:lnTo>
                <a:lnTo>
                  <a:pt x="96080" y="4596535"/>
                </a:lnTo>
                <a:lnTo>
                  <a:pt x="87663" y="4642496"/>
                </a:lnTo>
                <a:lnTo>
                  <a:pt x="79621" y="4688586"/>
                </a:lnTo>
                <a:lnTo>
                  <a:pt x="71956" y="4734802"/>
                </a:lnTo>
                <a:lnTo>
                  <a:pt x="64668" y="4781144"/>
                </a:lnTo>
                <a:lnTo>
                  <a:pt x="57761" y="4827611"/>
                </a:lnTo>
                <a:lnTo>
                  <a:pt x="51235" y="4874199"/>
                </a:lnTo>
                <a:lnTo>
                  <a:pt x="45091" y="4920909"/>
                </a:lnTo>
                <a:lnTo>
                  <a:pt x="39332" y="4967737"/>
                </a:lnTo>
                <a:lnTo>
                  <a:pt x="33960" y="5014683"/>
                </a:lnTo>
                <a:lnTo>
                  <a:pt x="28975" y="5061745"/>
                </a:lnTo>
                <a:lnTo>
                  <a:pt x="24380" y="5108921"/>
                </a:lnTo>
                <a:lnTo>
                  <a:pt x="20176" y="5156210"/>
                </a:lnTo>
                <a:lnTo>
                  <a:pt x="16364" y="5203609"/>
                </a:lnTo>
                <a:lnTo>
                  <a:pt x="12947" y="5251119"/>
                </a:lnTo>
                <a:lnTo>
                  <a:pt x="9926" y="5298736"/>
                </a:lnTo>
                <a:lnTo>
                  <a:pt x="7302" y="5346459"/>
                </a:lnTo>
                <a:lnTo>
                  <a:pt x="5077" y="5394287"/>
                </a:lnTo>
                <a:lnTo>
                  <a:pt x="3254" y="5442218"/>
                </a:lnTo>
                <a:lnTo>
                  <a:pt x="1832" y="5490250"/>
                </a:lnTo>
                <a:lnTo>
                  <a:pt x="815" y="5538382"/>
                </a:lnTo>
                <a:lnTo>
                  <a:pt x="204" y="5586612"/>
                </a:lnTo>
                <a:lnTo>
                  <a:pt x="0" y="5634939"/>
                </a:lnTo>
                <a:lnTo>
                  <a:pt x="231" y="5686371"/>
                </a:lnTo>
                <a:lnTo>
                  <a:pt x="925" y="5737695"/>
                </a:lnTo>
                <a:lnTo>
                  <a:pt x="2078" y="5788907"/>
                </a:lnTo>
                <a:lnTo>
                  <a:pt x="3689" y="5840005"/>
                </a:lnTo>
                <a:lnTo>
                  <a:pt x="5755" y="5890989"/>
                </a:lnTo>
                <a:lnTo>
                  <a:pt x="8274" y="5941855"/>
                </a:lnTo>
                <a:lnTo>
                  <a:pt x="11245" y="5992603"/>
                </a:lnTo>
                <a:lnTo>
                  <a:pt x="14664" y="6043229"/>
                </a:lnTo>
                <a:lnTo>
                  <a:pt x="18530" y="6093732"/>
                </a:lnTo>
                <a:lnTo>
                  <a:pt x="22840" y="6144110"/>
                </a:lnTo>
                <a:lnTo>
                  <a:pt x="27593" y="6194361"/>
                </a:lnTo>
                <a:lnTo>
                  <a:pt x="32786" y="6244483"/>
                </a:lnTo>
                <a:lnTo>
                  <a:pt x="38417" y="6294475"/>
                </a:lnTo>
                <a:lnTo>
                  <a:pt x="44484" y="6344333"/>
                </a:lnTo>
                <a:lnTo>
                  <a:pt x="50984" y="6394056"/>
                </a:lnTo>
                <a:lnTo>
                  <a:pt x="57916" y="6443643"/>
                </a:lnTo>
                <a:lnTo>
                  <a:pt x="65278" y="6493090"/>
                </a:lnTo>
                <a:lnTo>
                  <a:pt x="91440" y="6638544"/>
                </a:lnTo>
                <a:lnTo>
                  <a:pt x="9422892" y="6638544"/>
                </a:lnTo>
                <a:lnTo>
                  <a:pt x="9422892" y="1411986"/>
                </a:lnTo>
                <a:lnTo>
                  <a:pt x="9277477" y="1286764"/>
                </a:lnTo>
                <a:lnTo>
                  <a:pt x="9239641" y="1256003"/>
                </a:lnTo>
                <a:lnTo>
                  <a:pt x="9201535" y="1225560"/>
                </a:lnTo>
                <a:lnTo>
                  <a:pt x="9163160" y="1195439"/>
                </a:lnTo>
                <a:lnTo>
                  <a:pt x="9124519" y="1165640"/>
                </a:lnTo>
                <a:lnTo>
                  <a:pt x="9085614" y="1136166"/>
                </a:lnTo>
                <a:lnTo>
                  <a:pt x="9046446" y="1107019"/>
                </a:lnTo>
                <a:lnTo>
                  <a:pt x="9007018" y="1078200"/>
                </a:lnTo>
                <a:lnTo>
                  <a:pt x="8967332" y="1049713"/>
                </a:lnTo>
                <a:lnTo>
                  <a:pt x="8927389" y="1021559"/>
                </a:lnTo>
                <a:lnTo>
                  <a:pt x="8887192" y="993739"/>
                </a:lnTo>
                <a:lnTo>
                  <a:pt x="8846744" y="966257"/>
                </a:lnTo>
                <a:lnTo>
                  <a:pt x="8806045" y="939114"/>
                </a:lnTo>
                <a:lnTo>
                  <a:pt x="8765099" y="912312"/>
                </a:lnTo>
                <a:lnTo>
                  <a:pt x="8723906" y="885854"/>
                </a:lnTo>
                <a:lnTo>
                  <a:pt x="8682470" y="859740"/>
                </a:lnTo>
                <a:lnTo>
                  <a:pt x="8640792" y="833974"/>
                </a:lnTo>
                <a:lnTo>
                  <a:pt x="8598874" y="808557"/>
                </a:lnTo>
                <a:lnTo>
                  <a:pt x="8556719" y="783492"/>
                </a:lnTo>
                <a:lnTo>
                  <a:pt x="8514328" y="758780"/>
                </a:lnTo>
                <a:lnTo>
                  <a:pt x="8471704" y="734423"/>
                </a:lnTo>
                <a:lnTo>
                  <a:pt x="8428848" y="710425"/>
                </a:lnTo>
                <a:lnTo>
                  <a:pt x="8385763" y="686785"/>
                </a:lnTo>
                <a:lnTo>
                  <a:pt x="8342451" y="663508"/>
                </a:lnTo>
                <a:lnTo>
                  <a:pt x="8298913" y="640594"/>
                </a:lnTo>
                <a:lnTo>
                  <a:pt x="8255152" y="618045"/>
                </a:lnTo>
                <a:lnTo>
                  <a:pt x="8211170" y="595865"/>
                </a:lnTo>
                <a:lnTo>
                  <a:pt x="8166969" y="574054"/>
                </a:lnTo>
                <a:lnTo>
                  <a:pt x="8122551" y="552615"/>
                </a:lnTo>
                <a:lnTo>
                  <a:pt x="8077919" y="531550"/>
                </a:lnTo>
                <a:lnTo>
                  <a:pt x="8033073" y="510861"/>
                </a:lnTo>
                <a:lnTo>
                  <a:pt x="7988016" y="490550"/>
                </a:lnTo>
                <a:lnTo>
                  <a:pt x="7942751" y="470619"/>
                </a:lnTo>
                <a:lnTo>
                  <a:pt x="7897279" y="451070"/>
                </a:lnTo>
                <a:lnTo>
                  <a:pt x="7851602" y="431905"/>
                </a:lnTo>
                <a:lnTo>
                  <a:pt x="7805723" y="413127"/>
                </a:lnTo>
                <a:lnTo>
                  <a:pt x="7759643" y="394737"/>
                </a:lnTo>
                <a:lnTo>
                  <a:pt x="7713365" y="376736"/>
                </a:lnTo>
                <a:lnTo>
                  <a:pt x="7666891" y="359129"/>
                </a:lnTo>
                <a:lnTo>
                  <a:pt x="7620222" y="341915"/>
                </a:lnTo>
                <a:lnTo>
                  <a:pt x="7573361" y="325098"/>
                </a:lnTo>
                <a:lnTo>
                  <a:pt x="7526309" y="308680"/>
                </a:lnTo>
                <a:lnTo>
                  <a:pt x="7479070" y="292662"/>
                </a:lnTo>
                <a:lnTo>
                  <a:pt x="7431644" y="277046"/>
                </a:lnTo>
                <a:lnTo>
                  <a:pt x="7384035" y="261835"/>
                </a:lnTo>
                <a:lnTo>
                  <a:pt x="7336244" y="247031"/>
                </a:lnTo>
                <a:lnTo>
                  <a:pt x="7288272" y="232635"/>
                </a:lnTo>
                <a:lnTo>
                  <a:pt x="7240123" y="218650"/>
                </a:lnTo>
                <a:lnTo>
                  <a:pt x="7191798" y="205078"/>
                </a:lnTo>
                <a:lnTo>
                  <a:pt x="7143300" y="191921"/>
                </a:lnTo>
                <a:lnTo>
                  <a:pt x="7094629" y="179180"/>
                </a:lnTo>
                <a:lnTo>
                  <a:pt x="7045790" y="166859"/>
                </a:lnTo>
                <a:lnTo>
                  <a:pt x="6996782" y="154958"/>
                </a:lnTo>
                <a:lnTo>
                  <a:pt x="6947610" y="143481"/>
                </a:lnTo>
                <a:lnTo>
                  <a:pt x="6898273" y="132428"/>
                </a:lnTo>
                <a:lnTo>
                  <a:pt x="6848776" y="121803"/>
                </a:lnTo>
                <a:lnTo>
                  <a:pt x="6799119" y="111606"/>
                </a:lnTo>
                <a:lnTo>
                  <a:pt x="6749305" y="101841"/>
                </a:lnTo>
                <a:lnTo>
                  <a:pt x="6699336" y="92509"/>
                </a:lnTo>
                <a:lnTo>
                  <a:pt x="6649214" y="83613"/>
                </a:lnTo>
                <a:lnTo>
                  <a:pt x="6598941" y="75153"/>
                </a:lnTo>
                <a:lnTo>
                  <a:pt x="6548519" y="67133"/>
                </a:lnTo>
                <a:lnTo>
                  <a:pt x="6497950" y="59555"/>
                </a:lnTo>
                <a:lnTo>
                  <a:pt x="6447236" y="52420"/>
                </a:lnTo>
                <a:lnTo>
                  <a:pt x="6396379" y="45730"/>
                </a:lnTo>
                <a:lnTo>
                  <a:pt x="6345382" y="39488"/>
                </a:lnTo>
                <a:lnTo>
                  <a:pt x="6294246" y="33696"/>
                </a:lnTo>
                <a:lnTo>
                  <a:pt x="6242973" y="28355"/>
                </a:lnTo>
                <a:lnTo>
                  <a:pt x="6191566" y="23468"/>
                </a:lnTo>
                <a:lnTo>
                  <a:pt x="6140026" y="19037"/>
                </a:lnTo>
                <a:lnTo>
                  <a:pt x="6088356" y="15063"/>
                </a:lnTo>
                <a:lnTo>
                  <a:pt x="6036558" y="11549"/>
                </a:lnTo>
                <a:lnTo>
                  <a:pt x="5984633" y="8497"/>
                </a:lnTo>
                <a:lnTo>
                  <a:pt x="5932585" y="5909"/>
                </a:lnTo>
                <a:lnTo>
                  <a:pt x="5880414" y="3787"/>
                </a:lnTo>
                <a:lnTo>
                  <a:pt x="5828123" y="2133"/>
                </a:lnTo>
                <a:lnTo>
                  <a:pt x="5775714" y="949"/>
                </a:lnTo>
                <a:lnTo>
                  <a:pt x="5723188" y="237"/>
                </a:lnTo>
                <a:lnTo>
                  <a:pt x="5670550" y="0"/>
                </a:lnTo>
                <a:close/>
              </a:path>
            </a:pathLst>
          </a:custGeom>
          <a:solidFill>
            <a:srgbClr val="FFFFFF"/>
          </a:solidFill>
        </p:spPr>
        <p:txBody>
          <a:bodyPr wrap="square" lIns="0" tIns="0" rIns="0" bIns="0" rtlCol="0"/>
          <a:lstStyle/>
          <a:p>
            <a:endParaRPr/>
          </a:p>
        </p:txBody>
      </p:sp>
      <p:sp>
        <p:nvSpPr>
          <p:cNvPr id="18" name="bg object 18"/>
          <p:cNvSpPr/>
          <p:nvPr/>
        </p:nvSpPr>
        <p:spPr>
          <a:xfrm>
            <a:off x="2209800" y="2100072"/>
            <a:ext cx="1941830" cy="1889760"/>
          </a:xfrm>
          <a:custGeom>
            <a:avLst/>
            <a:gdLst/>
            <a:ahLst/>
            <a:cxnLst/>
            <a:rect l="l" t="t" r="r" b="b"/>
            <a:pathLst>
              <a:path w="1941829" h="1889760">
                <a:moveTo>
                  <a:pt x="970788" y="0"/>
                </a:moveTo>
                <a:lnTo>
                  <a:pt x="922332" y="1156"/>
                </a:lnTo>
                <a:lnTo>
                  <a:pt x="874491" y="4589"/>
                </a:lnTo>
                <a:lnTo>
                  <a:pt x="827322" y="10244"/>
                </a:lnTo>
                <a:lnTo>
                  <a:pt x="780879" y="18068"/>
                </a:lnTo>
                <a:lnTo>
                  <a:pt x="735218" y="28007"/>
                </a:lnTo>
                <a:lnTo>
                  <a:pt x="690396" y="40005"/>
                </a:lnTo>
                <a:lnTo>
                  <a:pt x="646466" y="54009"/>
                </a:lnTo>
                <a:lnTo>
                  <a:pt x="603485" y="69965"/>
                </a:lnTo>
                <a:lnTo>
                  <a:pt x="561509" y="87819"/>
                </a:lnTo>
                <a:lnTo>
                  <a:pt x="520593" y="107516"/>
                </a:lnTo>
                <a:lnTo>
                  <a:pt x="480793" y="129003"/>
                </a:lnTo>
                <a:lnTo>
                  <a:pt x="442164" y="152225"/>
                </a:lnTo>
                <a:lnTo>
                  <a:pt x="404763" y="177129"/>
                </a:lnTo>
                <a:lnTo>
                  <a:pt x="368643" y="203659"/>
                </a:lnTo>
                <a:lnTo>
                  <a:pt x="333862" y="231763"/>
                </a:lnTo>
                <a:lnTo>
                  <a:pt x="300474" y="261385"/>
                </a:lnTo>
                <a:lnTo>
                  <a:pt x="268536" y="292471"/>
                </a:lnTo>
                <a:lnTo>
                  <a:pt x="238103" y="324969"/>
                </a:lnTo>
                <a:lnTo>
                  <a:pt x="209230" y="358822"/>
                </a:lnTo>
                <a:lnTo>
                  <a:pt x="181974" y="393978"/>
                </a:lnTo>
                <a:lnTo>
                  <a:pt x="156389" y="430382"/>
                </a:lnTo>
                <a:lnTo>
                  <a:pt x="132531" y="467980"/>
                </a:lnTo>
                <a:lnTo>
                  <a:pt x="110456" y="506718"/>
                </a:lnTo>
                <a:lnTo>
                  <a:pt x="90220" y="546542"/>
                </a:lnTo>
                <a:lnTo>
                  <a:pt x="71878" y="587397"/>
                </a:lnTo>
                <a:lnTo>
                  <a:pt x="55485" y="629230"/>
                </a:lnTo>
                <a:lnTo>
                  <a:pt x="41098" y="671986"/>
                </a:lnTo>
                <a:lnTo>
                  <a:pt x="28772" y="715611"/>
                </a:lnTo>
                <a:lnTo>
                  <a:pt x="18562" y="760051"/>
                </a:lnTo>
                <a:lnTo>
                  <a:pt x="10524" y="805252"/>
                </a:lnTo>
                <a:lnTo>
                  <a:pt x="4714" y="851160"/>
                </a:lnTo>
                <a:lnTo>
                  <a:pt x="1187" y="897720"/>
                </a:lnTo>
                <a:lnTo>
                  <a:pt x="0" y="944879"/>
                </a:lnTo>
                <a:lnTo>
                  <a:pt x="1187" y="992039"/>
                </a:lnTo>
                <a:lnTo>
                  <a:pt x="4714" y="1038599"/>
                </a:lnTo>
                <a:lnTo>
                  <a:pt x="10524" y="1084507"/>
                </a:lnTo>
                <a:lnTo>
                  <a:pt x="18562" y="1129708"/>
                </a:lnTo>
                <a:lnTo>
                  <a:pt x="28772" y="1174148"/>
                </a:lnTo>
                <a:lnTo>
                  <a:pt x="41098" y="1217773"/>
                </a:lnTo>
                <a:lnTo>
                  <a:pt x="55485" y="1260529"/>
                </a:lnTo>
                <a:lnTo>
                  <a:pt x="71878" y="1302362"/>
                </a:lnTo>
                <a:lnTo>
                  <a:pt x="90220" y="1343217"/>
                </a:lnTo>
                <a:lnTo>
                  <a:pt x="110456" y="1383041"/>
                </a:lnTo>
                <a:lnTo>
                  <a:pt x="132531" y="1421779"/>
                </a:lnTo>
                <a:lnTo>
                  <a:pt x="156389" y="1459377"/>
                </a:lnTo>
                <a:lnTo>
                  <a:pt x="181974" y="1495781"/>
                </a:lnTo>
                <a:lnTo>
                  <a:pt x="209230" y="1530937"/>
                </a:lnTo>
                <a:lnTo>
                  <a:pt x="238103" y="1564790"/>
                </a:lnTo>
                <a:lnTo>
                  <a:pt x="268536" y="1597288"/>
                </a:lnTo>
                <a:lnTo>
                  <a:pt x="300474" y="1628374"/>
                </a:lnTo>
                <a:lnTo>
                  <a:pt x="333862" y="1657996"/>
                </a:lnTo>
                <a:lnTo>
                  <a:pt x="368643" y="1686100"/>
                </a:lnTo>
                <a:lnTo>
                  <a:pt x="404763" y="1712630"/>
                </a:lnTo>
                <a:lnTo>
                  <a:pt x="442164" y="1737534"/>
                </a:lnTo>
                <a:lnTo>
                  <a:pt x="480793" y="1760756"/>
                </a:lnTo>
                <a:lnTo>
                  <a:pt x="520593" y="1782243"/>
                </a:lnTo>
                <a:lnTo>
                  <a:pt x="561509" y="1801940"/>
                </a:lnTo>
                <a:lnTo>
                  <a:pt x="603485" y="1819794"/>
                </a:lnTo>
                <a:lnTo>
                  <a:pt x="646466" y="1835750"/>
                </a:lnTo>
                <a:lnTo>
                  <a:pt x="690396" y="1849754"/>
                </a:lnTo>
                <a:lnTo>
                  <a:pt x="735218" y="1861752"/>
                </a:lnTo>
                <a:lnTo>
                  <a:pt x="780879" y="1871691"/>
                </a:lnTo>
                <a:lnTo>
                  <a:pt x="827322" y="1879515"/>
                </a:lnTo>
                <a:lnTo>
                  <a:pt x="874491" y="1885170"/>
                </a:lnTo>
                <a:lnTo>
                  <a:pt x="922332" y="1888603"/>
                </a:lnTo>
                <a:lnTo>
                  <a:pt x="970788" y="1889759"/>
                </a:lnTo>
                <a:lnTo>
                  <a:pt x="1019243" y="1888603"/>
                </a:lnTo>
                <a:lnTo>
                  <a:pt x="1067084" y="1885170"/>
                </a:lnTo>
                <a:lnTo>
                  <a:pt x="1114253" y="1879515"/>
                </a:lnTo>
                <a:lnTo>
                  <a:pt x="1160696" y="1871691"/>
                </a:lnTo>
                <a:lnTo>
                  <a:pt x="1206357" y="1861752"/>
                </a:lnTo>
                <a:lnTo>
                  <a:pt x="1251179" y="1849754"/>
                </a:lnTo>
                <a:lnTo>
                  <a:pt x="1295109" y="1835750"/>
                </a:lnTo>
                <a:lnTo>
                  <a:pt x="1338090" y="1819794"/>
                </a:lnTo>
                <a:lnTo>
                  <a:pt x="1380066" y="1801940"/>
                </a:lnTo>
                <a:lnTo>
                  <a:pt x="1420982" y="1782243"/>
                </a:lnTo>
                <a:lnTo>
                  <a:pt x="1460782" y="1760756"/>
                </a:lnTo>
                <a:lnTo>
                  <a:pt x="1499411" y="1737534"/>
                </a:lnTo>
                <a:lnTo>
                  <a:pt x="1536812" y="1712630"/>
                </a:lnTo>
                <a:lnTo>
                  <a:pt x="1572932" y="1686100"/>
                </a:lnTo>
                <a:lnTo>
                  <a:pt x="1607713" y="1657996"/>
                </a:lnTo>
                <a:lnTo>
                  <a:pt x="1641101" y="1628374"/>
                </a:lnTo>
                <a:lnTo>
                  <a:pt x="1673039" y="1597288"/>
                </a:lnTo>
                <a:lnTo>
                  <a:pt x="1703472" y="1564790"/>
                </a:lnTo>
                <a:lnTo>
                  <a:pt x="1732345" y="1530937"/>
                </a:lnTo>
                <a:lnTo>
                  <a:pt x="1759601" y="1495781"/>
                </a:lnTo>
                <a:lnTo>
                  <a:pt x="1785186" y="1459377"/>
                </a:lnTo>
                <a:lnTo>
                  <a:pt x="1809044" y="1421779"/>
                </a:lnTo>
                <a:lnTo>
                  <a:pt x="1831119" y="1383041"/>
                </a:lnTo>
                <a:lnTo>
                  <a:pt x="1851355" y="1343217"/>
                </a:lnTo>
                <a:lnTo>
                  <a:pt x="1869697" y="1302362"/>
                </a:lnTo>
                <a:lnTo>
                  <a:pt x="1886090" y="1260529"/>
                </a:lnTo>
                <a:lnTo>
                  <a:pt x="1900477" y="1217773"/>
                </a:lnTo>
                <a:lnTo>
                  <a:pt x="1912803" y="1174148"/>
                </a:lnTo>
                <a:lnTo>
                  <a:pt x="1923013" y="1129708"/>
                </a:lnTo>
                <a:lnTo>
                  <a:pt x="1931051" y="1084507"/>
                </a:lnTo>
                <a:lnTo>
                  <a:pt x="1936861" y="1038599"/>
                </a:lnTo>
                <a:lnTo>
                  <a:pt x="1940388" y="992039"/>
                </a:lnTo>
                <a:lnTo>
                  <a:pt x="1941576" y="944879"/>
                </a:lnTo>
                <a:lnTo>
                  <a:pt x="1940388" y="897720"/>
                </a:lnTo>
                <a:lnTo>
                  <a:pt x="1936861" y="851160"/>
                </a:lnTo>
                <a:lnTo>
                  <a:pt x="1931051" y="805252"/>
                </a:lnTo>
                <a:lnTo>
                  <a:pt x="1923013" y="760051"/>
                </a:lnTo>
                <a:lnTo>
                  <a:pt x="1912803" y="715611"/>
                </a:lnTo>
                <a:lnTo>
                  <a:pt x="1900477" y="671986"/>
                </a:lnTo>
                <a:lnTo>
                  <a:pt x="1886090" y="629230"/>
                </a:lnTo>
                <a:lnTo>
                  <a:pt x="1869697" y="587397"/>
                </a:lnTo>
                <a:lnTo>
                  <a:pt x="1851355" y="546542"/>
                </a:lnTo>
                <a:lnTo>
                  <a:pt x="1831119" y="506718"/>
                </a:lnTo>
                <a:lnTo>
                  <a:pt x="1809044" y="467980"/>
                </a:lnTo>
                <a:lnTo>
                  <a:pt x="1785186" y="430382"/>
                </a:lnTo>
                <a:lnTo>
                  <a:pt x="1759601" y="393978"/>
                </a:lnTo>
                <a:lnTo>
                  <a:pt x="1732345" y="358822"/>
                </a:lnTo>
                <a:lnTo>
                  <a:pt x="1703472" y="324969"/>
                </a:lnTo>
                <a:lnTo>
                  <a:pt x="1673039" y="292471"/>
                </a:lnTo>
                <a:lnTo>
                  <a:pt x="1641101" y="261385"/>
                </a:lnTo>
                <a:lnTo>
                  <a:pt x="1607713" y="231763"/>
                </a:lnTo>
                <a:lnTo>
                  <a:pt x="1572932" y="203659"/>
                </a:lnTo>
                <a:lnTo>
                  <a:pt x="1536812" y="177129"/>
                </a:lnTo>
                <a:lnTo>
                  <a:pt x="1499411" y="152225"/>
                </a:lnTo>
                <a:lnTo>
                  <a:pt x="1460782" y="129003"/>
                </a:lnTo>
                <a:lnTo>
                  <a:pt x="1420982" y="107516"/>
                </a:lnTo>
                <a:lnTo>
                  <a:pt x="1380066" y="87819"/>
                </a:lnTo>
                <a:lnTo>
                  <a:pt x="1338090" y="69965"/>
                </a:lnTo>
                <a:lnTo>
                  <a:pt x="1295109" y="54009"/>
                </a:lnTo>
                <a:lnTo>
                  <a:pt x="1251179" y="40005"/>
                </a:lnTo>
                <a:lnTo>
                  <a:pt x="1206357" y="28007"/>
                </a:lnTo>
                <a:lnTo>
                  <a:pt x="1160696" y="18068"/>
                </a:lnTo>
                <a:lnTo>
                  <a:pt x="1114253" y="10244"/>
                </a:lnTo>
                <a:lnTo>
                  <a:pt x="1067084" y="4589"/>
                </a:lnTo>
                <a:lnTo>
                  <a:pt x="1019243" y="1156"/>
                </a:lnTo>
                <a:lnTo>
                  <a:pt x="970788" y="0"/>
                </a:lnTo>
                <a:close/>
              </a:path>
            </a:pathLst>
          </a:custGeom>
          <a:solidFill>
            <a:srgbClr val="FFC000"/>
          </a:solidFill>
        </p:spPr>
        <p:txBody>
          <a:bodyPr wrap="square" lIns="0" tIns="0" rIns="0" bIns="0" rtlCol="0"/>
          <a:lstStyle/>
          <a:p>
            <a:endParaRPr/>
          </a:p>
        </p:txBody>
      </p:sp>
      <p:sp>
        <p:nvSpPr>
          <p:cNvPr id="19" name="bg object 19"/>
          <p:cNvSpPr/>
          <p:nvPr/>
        </p:nvSpPr>
        <p:spPr>
          <a:xfrm>
            <a:off x="1634108" y="1492377"/>
            <a:ext cx="2481580" cy="1245235"/>
          </a:xfrm>
          <a:custGeom>
            <a:avLst/>
            <a:gdLst/>
            <a:ahLst/>
            <a:cxnLst/>
            <a:rect l="l" t="t" r="r" b="b"/>
            <a:pathLst>
              <a:path w="2481579" h="1245235">
                <a:moveTo>
                  <a:pt x="0" y="1245107"/>
                </a:moveTo>
                <a:lnTo>
                  <a:pt x="8809" y="1197560"/>
                </a:lnTo>
                <a:lnTo>
                  <a:pt x="19053" y="1150644"/>
                </a:lnTo>
                <a:lnTo>
                  <a:pt x="30706" y="1104379"/>
                </a:lnTo>
                <a:lnTo>
                  <a:pt x="43740" y="1058784"/>
                </a:lnTo>
                <a:lnTo>
                  <a:pt x="58128" y="1013877"/>
                </a:lnTo>
                <a:lnTo>
                  <a:pt x="73845" y="969678"/>
                </a:lnTo>
                <a:lnTo>
                  <a:pt x="90863" y="926205"/>
                </a:lnTo>
                <a:lnTo>
                  <a:pt x="109155" y="883478"/>
                </a:lnTo>
                <a:lnTo>
                  <a:pt x="128695" y="841515"/>
                </a:lnTo>
                <a:lnTo>
                  <a:pt x="149455" y="800336"/>
                </a:lnTo>
                <a:lnTo>
                  <a:pt x="171411" y="759960"/>
                </a:lnTo>
                <a:lnTo>
                  <a:pt x="194533" y="720405"/>
                </a:lnTo>
                <a:lnTo>
                  <a:pt x="218797" y="681691"/>
                </a:lnTo>
                <a:lnTo>
                  <a:pt x="244174" y="643836"/>
                </a:lnTo>
                <a:lnTo>
                  <a:pt x="270639" y="606860"/>
                </a:lnTo>
                <a:lnTo>
                  <a:pt x="298164" y="570781"/>
                </a:lnTo>
                <a:lnTo>
                  <a:pt x="326723" y="535619"/>
                </a:lnTo>
                <a:lnTo>
                  <a:pt x="356290" y="501392"/>
                </a:lnTo>
                <a:lnTo>
                  <a:pt x="386837" y="468120"/>
                </a:lnTo>
                <a:lnTo>
                  <a:pt x="418337" y="435822"/>
                </a:lnTo>
                <a:lnTo>
                  <a:pt x="450764" y="404516"/>
                </a:lnTo>
                <a:lnTo>
                  <a:pt x="484092" y="374221"/>
                </a:lnTo>
                <a:lnTo>
                  <a:pt x="518292" y="344957"/>
                </a:lnTo>
                <a:lnTo>
                  <a:pt x="553340" y="316742"/>
                </a:lnTo>
                <a:lnTo>
                  <a:pt x="589208" y="289596"/>
                </a:lnTo>
                <a:lnTo>
                  <a:pt x="625868" y="263538"/>
                </a:lnTo>
                <a:lnTo>
                  <a:pt x="663296" y="238586"/>
                </a:lnTo>
                <a:lnTo>
                  <a:pt x="701463" y="214760"/>
                </a:lnTo>
                <a:lnTo>
                  <a:pt x="740343" y="192078"/>
                </a:lnTo>
                <a:lnTo>
                  <a:pt x="779909" y="170559"/>
                </a:lnTo>
                <a:lnTo>
                  <a:pt x="820135" y="150223"/>
                </a:lnTo>
                <a:lnTo>
                  <a:pt x="860994" y="131089"/>
                </a:lnTo>
                <a:lnTo>
                  <a:pt x="902459" y="113174"/>
                </a:lnTo>
                <a:lnTo>
                  <a:pt x="944503" y="96500"/>
                </a:lnTo>
                <a:lnTo>
                  <a:pt x="987100" y="81084"/>
                </a:lnTo>
                <a:lnTo>
                  <a:pt x="1030223" y="66945"/>
                </a:lnTo>
                <a:lnTo>
                  <a:pt x="1073845" y="54103"/>
                </a:lnTo>
                <a:lnTo>
                  <a:pt x="1117939" y="42576"/>
                </a:lnTo>
                <a:lnTo>
                  <a:pt x="1162479" y="32384"/>
                </a:lnTo>
                <a:lnTo>
                  <a:pt x="1207438" y="23545"/>
                </a:lnTo>
                <a:lnTo>
                  <a:pt x="1252790" y="16079"/>
                </a:lnTo>
                <a:lnTo>
                  <a:pt x="1298506" y="10004"/>
                </a:lnTo>
                <a:lnTo>
                  <a:pt x="1344562" y="5340"/>
                </a:lnTo>
                <a:lnTo>
                  <a:pt x="1390929" y="2105"/>
                </a:lnTo>
                <a:lnTo>
                  <a:pt x="1437582" y="319"/>
                </a:lnTo>
                <a:lnTo>
                  <a:pt x="1484493" y="0"/>
                </a:lnTo>
                <a:lnTo>
                  <a:pt x="1531636" y="1167"/>
                </a:lnTo>
                <a:lnTo>
                  <a:pt x="1578985" y="3840"/>
                </a:lnTo>
                <a:lnTo>
                  <a:pt x="1626511" y="8037"/>
                </a:lnTo>
                <a:lnTo>
                  <a:pt x="1674189" y="13778"/>
                </a:lnTo>
                <a:lnTo>
                  <a:pt x="1721993" y="21081"/>
                </a:lnTo>
                <a:lnTo>
                  <a:pt x="1771847" y="30388"/>
                </a:lnTo>
                <a:lnTo>
                  <a:pt x="1821249" y="41353"/>
                </a:lnTo>
                <a:lnTo>
                  <a:pt x="1870159" y="53957"/>
                </a:lnTo>
                <a:lnTo>
                  <a:pt x="1918539" y="68183"/>
                </a:lnTo>
                <a:lnTo>
                  <a:pt x="1966350" y="84010"/>
                </a:lnTo>
                <a:lnTo>
                  <a:pt x="2013553" y="101420"/>
                </a:lnTo>
                <a:lnTo>
                  <a:pt x="2060109" y="120394"/>
                </a:lnTo>
                <a:lnTo>
                  <a:pt x="2105980" y="140914"/>
                </a:lnTo>
                <a:lnTo>
                  <a:pt x="2151127" y="162961"/>
                </a:lnTo>
                <a:lnTo>
                  <a:pt x="2195511" y="186516"/>
                </a:lnTo>
                <a:lnTo>
                  <a:pt x="2239093" y="211560"/>
                </a:lnTo>
                <a:lnTo>
                  <a:pt x="2281835" y="238074"/>
                </a:lnTo>
                <a:lnTo>
                  <a:pt x="2323697" y="266041"/>
                </a:lnTo>
                <a:lnTo>
                  <a:pt x="2364642" y="295440"/>
                </a:lnTo>
                <a:lnTo>
                  <a:pt x="2404630" y="326253"/>
                </a:lnTo>
                <a:lnTo>
                  <a:pt x="2443622" y="358462"/>
                </a:lnTo>
                <a:lnTo>
                  <a:pt x="2481580" y="392048"/>
                </a:lnTo>
              </a:path>
            </a:pathLst>
          </a:custGeom>
          <a:ln w="127000">
            <a:solidFill>
              <a:srgbClr val="FFC000"/>
            </a:solidFill>
            <a:prstDash val="dash"/>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915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4398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C35123-6A5F-4007-AAD6-D6B43C4133E3}"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940965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415253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C35123-6A5F-4007-AAD6-D6B43C4133E3}"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154365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3A09-3FE6-A5B2-7226-905B6F9D07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6DF41D-3519-AC49-9668-154CD4062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571FA-C877-B9DF-5F96-339295928613}"/>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5" name="Footer Placeholder 4">
            <a:extLst>
              <a:ext uri="{FF2B5EF4-FFF2-40B4-BE49-F238E27FC236}">
                <a16:creationId xmlns:a16="http://schemas.microsoft.com/office/drawing/2014/main" id="{57224FD6-8F69-0058-2008-7EADFA141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5E2D5-6ECF-6A61-DEE6-2FA6AD18FF47}"/>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84782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C35123-6A5F-4007-AAD6-D6B43C4133E3}"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185817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C35123-6A5F-4007-AAD6-D6B43C4133E3}" type="datetimeFigureOut">
              <a:rPr lang="en-AU" smtClean="0"/>
              <a:t>18/06/2024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3461414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C35123-6A5F-4007-AAD6-D6B43C4133E3}" type="datetimeFigureOut">
              <a:rPr lang="en-AU" smtClean="0"/>
              <a:t>18/06/2024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70504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35123-6A5F-4007-AAD6-D6B43C4133E3}" type="datetimeFigureOut">
              <a:rPr lang="en-AU" smtClean="0"/>
              <a:t>18/06/2024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3715740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8C35123-6A5F-4007-AAD6-D6B43C4133E3}"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026063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8C35123-6A5F-4007-AAD6-D6B43C4133E3}" type="datetimeFigureOut">
              <a:rPr lang="en-AU" smtClean="0"/>
              <a:t>18/06/2024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430947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770789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18/06/2024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3135412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11"/>
        <p:cNvGrpSpPr/>
        <p:nvPr/>
      </p:nvGrpSpPr>
      <p:grpSpPr>
        <a:xfrm>
          <a:off x="0" y="0"/>
          <a:ext cx="0" cy="0"/>
          <a:chOff x="0" y="0"/>
          <a:chExt cx="0" cy="0"/>
        </a:xfrm>
      </p:grpSpPr>
      <p:sp>
        <p:nvSpPr>
          <p:cNvPr id="12" name="Google Shape;12;p16"/>
          <p:cNvSpPr/>
          <p:nvPr/>
        </p:nvSpPr>
        <p:spPr>
          <a:xfrm>
            <a:off x="0" y="1295400"/>
            <a:ext cx="12192000" cy="5562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 name="Google Shape;13;p16"/>
          <p:cNvPicPr preferRelativeResize="0"/>
          <p:nvPr/>
        </p:nvPicPr>
        <p:blipFill rotWithShape="1">
          <a:blip r:embed="rId2">
            <a:alphaModFix/>
          </a:blip>
          <a:srcRect l="3145" r="49670"/>
          <a:stretch/>
        </p:blipFill>
        <p:spPr>
          <a:xfrm>
            <a:off x="0" y="1676400"/>
            <a:ext cx="12192000" cy="3989070"/>
          </a:xfrm>
          <a:prstGeom prst="rect">
            <a:avLst/>
          </a:prstGeom>
          <a:noFill/>
          <a:ln>
            <a:noFill/>
          </a:ln>
        </p:spPr>
      </p:pic>
      <p:sp>
        <p:nvSpPr>
          <p:cNvPr id="14" name="Google Shape;14;p16"/>
          <p:cNvSpPr txBox="1">
            <a:spLocks noGrp="1"/>
          </p:cNvSpPr>
          <p:nvPr>
            <p:ph type="ctrTitle"/>
          </p:nvPr>
        </p:nvSpPr>
        <p:spPr>
          <a:xfrm>
            <a:off x="609600" y="1752602"/>
            <a:ext cx="10972800" cy="251459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7200"/>
              <a:buFont typeface="Arial"/>
              <a:buNone/>
              <a:defRPr sz="7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6"/>
          <p:cNvSpPr txBox="1">
            <a:spLocks noGrp="1"/>
          </p:cNvSpPr>
          <p:nvPr>
            <p:ph type="subTitle" idx="1"/>
          </p:nvPr>
        </p:nvSpPr>
        <p:spPr>
          <a:xfrm>
            <a:off x="609600" y="4267200"/>
            <a:ext cx="10972800" cy="106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560"/>
              </a:spcBef>
              <a:spcAft>
                <a:spcPts val="0"/>
              </a:spcAft>
              <a:buClr>
                <a:schemeClr val="lt1"/>
              </a:buClr>
              <a:buSzPts val="2800"/>
              <a:buNone/>
              <a:defRPr sz="2800" cap="none">
                <a:solidFill>
                  <a:schemeClr val="lt1"/>
                </a:solidFill>
                <a:latin typeface="Arial"/>
                <a:ea typeface="Arial"/>
                <a:cs typeface="Arial"/>
                <a:sym typeface="Arial"/>
              </a:defRPr>
            </a:lvl1pPr>
            <a:lvl2pPr lvl="1" algn="ctr">
              <a:lnSpc>
                <a:spcPct val="100000"/>
              </a:lnSpc>
              <a:spcBef>
                <a:spcPts val="560"/>
              </a:spcBef>
              <a:spcAft>
                <a:spcPts val="0"/>
              </a:spcAft>
              <a:buClr>
                <a:srgbClr val="8C9093"/>
              </a:buClr>
              <a:buSzPts val="2800"/>
              <a:buNone/>
              <a:defRPr>
                <a:solidFill>
                  <a:srgbClr val="8C9093"/>
                </a:solidFill>
              </a:defRPr>
            </a:lvl2pPr>
            <a:lvl3pPr lvl="2" algn="ctr">
              <a:lnSpc>
                <a:spcPct val="100000"/>
              </a:lnSpc>
              <a:spcBef>
                <a:spcPts val="480"/>
              </a:spcBef>
              <a:spcAft>
                <a:spcPts val="0"/>
              </a:spcAft>
              <a:buClr>
                <a:srgbClr val="8C9093"/>
              </a:buClr>
              <a:buSzPts val="2400"/>
              <a:buNone/>
              <a:defRPr>
                <a:solidFill>
                  <a:srgbClr val="8C9093"/>
                </a:solidFill>
              </a:defRPr>
            </a:lvl3pPr>
            <a:lvl4pPr lvl="3" algn="ctr">
              <a:lnSpc>
                <a:spcPct val="100000"/>
              </a:lnSpc>
              <a:spcBef>
                <a:spcPts val="400"/>
              </a:spcBef>
              <a:spcAft>
                <a:spcPts val="0"/>
              </a:spcAft>
              <a:buClr>
                <a:srgbClr val="8C9093"/>
              </a:buClr>
              <a:buSzPts val="2000"/>
              <a:buNone/>
              <a:defRPr>
                <a:solidFill>
                  <a:srgbClr val="8C9093"/>
                </a:solidFill>
              </a:defRPr>
            </a:lvl4pPr>
            <a:lvl5pPr lvl="4" algn="ctr">
              <a:lnSpc>
                <a:spcPct val="100000"/>
              </a:lnSpc>
              <a:spcBef>
                <a:spcPts val="400"/>
              </a:spcBef>
              <a:spcAft>
                <a:spcPts val="0"/>
              </a:spcAft>
              <a:buClr>
                <a:srgbClr val="8C9093"/>
              </a:buClr>
              <a:buSzPts val="2000"/>
              <a:buNone/>
              <a:defRPr>
                <a:solidFill>
                  <a:srgbClr val="8C9093"/>
                </a:solidFill>
              </a:defRPr>
            </a:lvl5pPr>
            <a:lvl6pPr lvl="5" algn="ctr">
              <a:lnSpc>
                <a:spcPct val="100000"/>
              </a:lnSpc>
              <a:spcBef>
                <a:spcPts val="400"/>
              </a:spcBef>
              <a:spcAft>
                <a:spcPts val="0"/>
              </a:spcAft>
              <a:buClr>
                <a:srgbClr val="8C9093"/>
              </a:buClr>
              <a:buSzPts val="2000"/>
              <a:buNone/>
              <a:defRPr>
                <a:solidFill>
                  <a:srgbClr val="8C9093"/>
                </a:solidFill>
              </a:defRPr>
            </a:lvl6pPr>
            <a:lvl7pPr lvl="6" algn="ctr">
              <a:lnSpc>
                <a:spcPct val="100000"/>
              </a:lnSpc>
              <a:spcBef>
                <a:spcPts val="400"/>
              </a:spcBef>
              <a:spcAft>
                <a:spcPts val="0"/>
              </a:spcAft>
              <a:buClr>
                <a:srgbClr val="8C9093"/>
              </a:buClr>
              <a:buSzPts val="2000"/>
              <a:buNone/>
              <a:defRPr>
                <a:solidFill>
                  <a:srgbClr val="8C9093"/>
                </a:solidFill>
              </a:defRPr>
            </a:lvl7pPr>
            <a:lvl8pPr lvl="7" algn="ctr">
              <a:lnSpc>
                <a:spcPct val="100000"/>
              </a:lnSpc>
              <a:spcBef>
                <a:spcPts val="400"/>
              </a:spcBef>
              <a:spcAft>
                <a:spcPts val="0"/>
              </a:spcAft>
              <a:buClr>
                <a:srgbClr val="8C9093"/>
              </a:buClr>
              <a:buSzPts val="2000"/>
              <a:buNone/>
              <a:defRPr>
                <a:solidFill>
                  <a:srgbClr val="8C9093"/>
                </a:solidFill>
              </a:defRPr>
            </a:lvl8pPr>
            <a:lvl9pPr lvl="8" algn="ctr">
              <a:lnSpc>
                <a:spcPct val="100000"/>
              </a:lnSpc>
              <a:spcBef>
                <a:spcPts val="400"/>
              </a:spcBef>
              <a:spcAft>
                <a:spcPts val="0"/>
              </a:spcAft>
              <a:buClr>
                <a:srgbClr val="8C9093"/>
              </a:buClr>
              <a:buSzPts val="2000"/>
              <a:buNone/>
              <a:defRPr>
                <a:solidFill>
                  <a:srgbClr val="8C9093"/>
                </a:solidFill>
              </a:defRPr>
            </a:lvl9pPr>
          </a:lstStyle>
          <a:p>
            <a:endParaRPr/>
          </a:p>
        </p:txBody>
      </p:sp>
      <p:sp>
        <p:nvSpPr>
          <p:cNvPr id="16" name="Google Shape;16;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800">
                <a:solidFill>
                  <a:srgbClr val="1720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800">
                <a:solidFill>
                  <a:srgbClr val="1720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9pPr>
          </a:lstStyle>
          <a:p>
            <a:fld id="{00000000-1234-1234-1234-123412341234}" type="slidenum">
              <a:rPr lang="en-GB" smtClean="0"/>
              <a:pPr/>
              <a:t>‹#›</a:t>
            </a:fld>
            <a:endParaRPr lang="en-GB"/>
          </a:p>
        </p:txBody>
      </p:sp>
      <p:pic>
        <p:nvPicPr>
          <p:cNvPr id="19" name="Google Shape;19;p16"/>
          <p:cNvPicPr preferRelativeResize="0"/>
          <p:nvPr/>
        </p:nvPicPr>
        <p:blipFill rotWithShape="1">
          <a:blip r:embed="rId3">
            <a:alphaModFix/>
          </a:blip>
          <a:srcRect/>
          <a:stretch/>
        </p:blipFill>
        <p:spPr>
          <a:xfrm>
            <a:off x="914400" y="533401"/>
            <a:ext cx="6096000" cy="501015"/>
          </a:xfrm>
          <a:prstGeom prst="rect">
            <a:avLst/>
          </a:prstGeom>
          <a:noFill/>
          <a:ln>
            <a:noFill/>
          </a:ln>
        </p:spPr>
      </p:pic>
    </p:spTree>
    <p:extLst>
      <p:ext uri="{BB962C8B-B14F-4D97-AF65-F5344CB8AC3E}">
        <p14:creationId xmlns:p14="http://schemas.microsoft.com/office/powerpoint/2010/main" val="186108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rgbClr val="FFFFFF"/>
        </a:solidFill>
        <a:effectLst/>
      </p:bgPr>
    </p:bg>
    <p:spTree>
      <p:nvGrpSpPr>
        <p:cNvPr id="1" name="Shape 20"/>
        <p:cNvGrpSpPr/>
        <p:nvPr/>
      </p:nvGrpSpPr>
      <p:grpSpPr>
        <a:xfrm>
          <a:off x="0" y="0"/>
          <a:ext cx="0" cy="0"/>
          <a:chOff x="0" y="0"/>
          <a:chExt cx="0" cy="0"/>
        </a:xfrm>
      </p:grpSpPr>
      <p:sp>
        <p:nvSpPr>
          <p:cNvPr id="21" name="Google Shape;21;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22991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5C16-BE65-69B4-E2C3-B8FE7E8BA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3C2529-E501-8F8C-D55F-9038A23B1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83CF9-3B61-9D67-006F-EFC5EFDC6590}"/>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5" name="Footer Placeholder 4">
            <a:extLst>
              <a:ext uri="{FF2B5EF4-FFF2-40B4-BE49-F238E27FC236}">
                <a16:creationId xmlns:a16="http://schemas.microsoft.com/office/drawing/2014/main" id="{DF198419-D99B-0B9C-8BFD-C08DF10B6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A7832-FE35-5739-03D3-7DA3CFE137C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411615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26"/>
        <p:cNvGrpSpPr/>
        <p:nvPr/>
      </p:nvGrpSpPr>
      <p:grpSpPr>
        <a:xfrm>
          <a:off x="0" y="0"/>
          <a:ext cx="0" cy="0"/>
          <a:chOff x="0" y="0"/>
          <a:chExt cx="0" cy="0"/>
        </a:xfrm>
      </p:grpSpPr>
      <p:pic>
        <p:nvPicPr>
          <p:cNvPr id="27" name="Google Shape;27;p18"/>
          <p:cNvPicPr preferRelativeResize="0"/>
          <p:nvPr/>
        </p:nvPicPr>
        <p:blipFill rotWithShape="1">
          <a:blip r:embed="rId2">
            <a:alphaModFix/>
          </a:blip>
          <a:srcRect l="15332" t="-11848" r="12585" b="-5490"/>
          <a:stretch/>
        </p:blipFill>
        <p:spPr>
          <a:xfrm>
            <a:off x="0" y="3614057"/>
            <a:ext cx="12192000" cy="3018973"/>
          </a:xfrm>
          <a:prstGeom prst="rect">
            <a:avLst/>
          </a:prstGeom>
          <a:noFill/>
          <a:ln>
            <a:noFill/>
          </a:ln>
        </p:spPr>
      </p:pic>
      <p:sp>
        <p:nvSpPr>
          <p:cNvPr id="28" name="Google Shape;28;p1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lt1"/>
              </a:buClr>
              <a:buSzPts val="4000"/>
              <a:buFont typeface="Arial"/>
              <a:buNone/>
              <a:defRPr sz="40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963084" y="457202"/>
            <a:ext cx="10363200" cy="533399"/>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400"/>
              </a:spcBef>
              <a:spcAft>
                <a:spcPts val="0"/>
              </a:spcAft>
              <a:buClr>
                <a:schemeClr val="dk1"/>
              </a:buClr>
              <a:buSzPts val="2000"/>
              <a:buNone/>
              <a:defRPr sz="2000">
                <a:solidFill>
                  <a:schemeClr val="dk1"/>
                </a:solidFill>
              </a:defRPr>
            </a:lvl1pPr>
            <a:lvl2pPr marL="914400" lvl="1" indent="-228600" algn="l">
              <a:lnSpc>
                <a:spcPct val="100000"/>
              </a:lnSpc>
              <a:spcBef>
                <a:spcPts val="360"/>
              </a:spcBef>
              <a:spcAft>
                <a:spcPts val="0"/>
              </a:spcAft>
              <a:buClr>
                <a:srgbClr val="8C9093"/>
              </a:buClr>
              <a:buSzPts val="1800"/>
              <a:buNone/>
              <a:defRPr sz="1800">
                <a:solidFill>
                  <a:srgbClr val="8C9093"/>
                </a:solidFill>
              </a:defRPr>
            </a:lvl2pPr>
            <a:lvl3pPr marL="1371600" lvl="2" indent="-228600" algn="l">
              <a:lnSpc>
                <a:spcPct val="100000"/>
              </a:lnSpc>
              <a:spcBef>
                <a:spcPts val="320"/>
              </a:spcBef>
              <a:spcAft>
                <a:spcPts val="0"/>
              </a:spcAft>
              <a:buClr>
                <a:srgbClr val="8C9093"/>
              </a:buClr>
              <a:buSzPts val="1600"/>
              <a:buNone/>
              <a:defRPr sz="1600">
                <a:solidFill>
                  <a:srgbClr val="8C9093"/>
                </a:solidFill>
              </a:defRPr>
            </a:lvl3pPr>
            <a:lvl4pPr marL="1828800" lvl="3" indent="-228600" algn="l">
              <a:lnSpc>
                <a:spcPct val="100000"/>
              </a:lnSpc>
              <a:spcBef>
                <a:spcPts val="280"/>
              </a:spcBef>
              <a:spcAft>
                <a:spcPts val="0"/>
              </a:spcAft>
              <a:buClr>
                <a:srgbClr val="8C9093"/>
              </a:buClr>
              <a:buSzPts val="1400"/>
              <a:buNone/>
              <a:defRPr sz="1400">
                <a:solidFill>
                  <a:srgbClr val="8C9093"/>
                </a:solidFill>
              </a:defRPr>
            </a:lvl4pPr>
            <a:lvl5pPr marL="2286000" lvl="4" indent="-228600" algn="l">
              <a:lnSpc>
                <a:spcPct val="100000"/>
              </a:lnSpc>
              <a:spcBef>
                <a:spcPts val="280"/>
              </a:spcBef>
              <a:spcAft>
                <a:spcPts val="0"/>
              </a:spcAft>
              <a:buClr>
                <a:srgbClr val="8C9093"/>
              </a:buClr>
              <a:buSzPts val="1400"/>
              <a:buNone/>
              <a:defRPr sz="1400">
                <a:solidFill>
                  <a:srgbClr val="8C9093"/>
                </a:solidFill>
              </a:defRPr>
            </a:lvl5pPr>
            <a:lvl6pPr marL="2743200" lvl="5" indent="-228600" algn="l">
              <a:lnSpc>
                <a:spcPct val="100000"/>
              </a:lnSpc>
              <a:spcBef>
                <a:spcPts val="280"/>
              </a:spcBef>
              <a:spcAft>
                <a:spcPts val="0"/>
              </a:spcAft>
              <a:buClr>
                <a:srgbClr val="8C9093"/>
              </a:buClr>
              <a:buSzPts val="1400"/>
              <a:buNone/>
              <a:defRPr sz="1400">
                <a:solidFill>
                  <a:srgbClr val="8C9093"/>
                </a:solidFill>
              </a:defRPr>
            </a:lvl6pPr>
            <a:lvl7pPr marL="3200400" lvl="6" indent="-228600" algn="l">
              <a:lnSpc>
                <a:spcPct val="100000"/>
              </a:lnSpc>
              <a:spcBef>
                <a:spcPts val="280"/>
              </a:spcBef>
              <a:spcAft>
                <a:spcPts val="0"/>
              </a:spcAft>
              <a:buClr>
                <a:srgbClr val="8C9093"/>
              </a:buClr>
              <a:buSzPts val="1400"/>
              <a:buNone/>
              <a:defRPr sz="1400">
                <a:solidFill>
                  <a:srgbClr val="8C9093"/>
                </a:solidFill>
              </a:defRPr>
            </a:lvl7pPr>
            <a:lvl8pPr marL="3657600" lvl="7" indent="-228600" algn="l">
              <a:lnSpc>
                <a:spcPct val="100000"/>
              </a:lnSpc>
              <a:spcBef>
                <a:spcPts val="280"/>
              </a:spcBef>
              <a:spcAft>
                <a:spcPts val="0"/>
              </a:spcAft>
              <a:buClr>
                <a:srgbClr val="8C9093"/>
              </a:buClr>
              <a:buSzPts val="1400"/>
              <a:buNone/>
              <a:defRPr sz="1400">
                <a:solidFill>
                  <a:srgbClr val="8C9093"/>
                </a:solidFill>
              </a:defRPr>
            </a:lvl8pPr>
            <a:lvl9pPr marL="4114800" lvl="8" indent="-228600" algn="l">
              <a:lnSpc>
                <a:spcPct val="100000"/>
              </a:lnSpc>
              <a:spcBef>
                <a:spcPts val="280"/>
              </a:spcBef>
              <a:spcAft>
                <a:spcPts val="0"/>
              </a:spcAft>
              <a:buClr>
                <a:srgbClr val="8C9093"/>
              </a:buClr>
              <a:buSzPts val="1400"/>
              <a:buNone/>
              <a:defRPr sz="1400">
                <a:solidFill>
                  <a:srgbClr val="8C9093"/>
                </a:solidFill>
              </a:defRPr>
            </a:lvl9pPr>
          </a:lstStyle>
          <a:p>
            <a:endParaRPr/>
          </a:p>
        </p:txBody>
      </p:sp>
      <p:sp>
        <p:nvSpPr>
          <p:cNvPr id="30" name="Google Shape;30;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97198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
        <p:cNvGrpSpPr/>
        <p:nvPr/>
      </p:nvGrpSpPr>
      <p:grpSpPr>
        <a:xfrm>
          <a:off x="0" y="0"/>
          <a:ext cx="0" cy="0"/>
          <a:chOff x="0" y="0"/>
          <a:chExt cx="0" cy="0"/>
        </a:xfrm>
      </p:grpSpPr>
      <p:sp>
        <p:nvSpPr>
          <p:cNvPr id="34" name="Google Shape;34;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84718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09600" y="274638"/>
            <a:ext cx="10972800" cy="582136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7200"/>
              <a:buFont typeface="Arial"/>
              <a:buNone/>
              <a:defRPr sz="7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81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FFFFFF"/>
        </a:solidFill>
        <a:effectLst/>
      </p:bgPr>
    </p:bg>
    <p:spTree>
      <p:nvGrpSpPr>
        <p:cNvPr id="1" name="Shape 42"/>
        <p:cNvGrpSpPr/>
        <p:nvPr/>
      </p:nvGrpSpPr>
      <p:grpSpPr>
        <a:xfrm>
          <a:off x="0" y="0"/>
          <a:ext cx="0" cy="0"/>
          <a:chOff x="0" y="0"/>
          <a:chExt cx="0" cy="0"/>
        </a:xfrm>
      </p:grpSpPr>
      <p:sp>
        <p:nvSpPr>
          <p:cNvPr id="43" name="Google Shape;43;p29"/>
          <p:cNvSpPr/>
          <p:nvPr/>
        </p:nvSpPr>
        <p:spPr>
          <a:xfrm>
            <a:off x="0" y="1295400"/>
            <a:ext cx="12192000" cy="4267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 name="Google Shape;44;p29"/>
          <p:cNvPicPr preferRelativeResize="0"/>
          <p:nvPr/>
        </p:nvPicPr>
        <p:blipFill rotWithShape="1">
          <a:blip r:embed="rId2">
            <a:alphaModFix/>
          </a:blip>
          <a:srcRect l="39721" t="7575" r="13783" b="-4463"/>
          <a:stretch/>
        </p:blipFill>
        <p:spPr>
          <a:xfrm>
            <a:off x="1" y="1295401"/>
            <a:ext cx="12192001" cy="3663043"/>
          </a:xfrm>
          <a:prstGeom prst="rect">
            <a:avLst/>
          </a:prstGeom>
          <a:noFill/>
          <a:ln>
            <a:noFill/>
          </a:ln>
        </p:spPr>
      </p:pic>
      <p:sp>
        <p:nvSpPr>
          <p:cNvPr id="45" name="Google Shape;45;p29"/>
          <p:cNvSpPr txBox="1">
            <a:spLocks noGrp="1"/>
          </p:cNvSpPr>
          <p:nvPr>
            <p:ph type="ctrTitle"/>
          </p:nvPr>
        </p:nvSpPr>
        <p:spPr>
          <a:xfrm>
            <a:off x="609600" y="1295402"/>
            <a:ext cx="10972800" cy="213359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1500"/>
              <a:buFont typeface="Arial"/>
              <a:buNone/>
              <a:defRPr sz="115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
          <p:cNvSpPr txBox="1">
            <a:spLocks noGrp="1"/>
          </p:cNvSpPr>
          <p:nvPr>
            <p:ph type="subTitle" idx="1"/>
          </p:nvPr>
        </p:nvSpPr>
        <p:spPr>
          <a:xfrm>
            <a:off x="609600" y="3429000"/>
            <a:ext cx="10972800" cy="6095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560"/>
              </a:spcBef>
              <a:spcAft>
                <a:spcPts val="0"/>
              </a:spcAft>
              <a:buClr>
                <a:schemeClr val="lt1"/>
              </a:buClr>
              <a:buSzPts val="2800"/>
              <a:buNone/>
              <a:defRPr sz="2800" cap="none">
                <a:solidFill>
                  <a:schemeClr val="lt1"/>
                </a:solidFill>
                <a:latin typeface="Arial"/>
                <a:ea typeface="Arial"/>
                <a:cs typeface="Arial"/>
                <a:sym typeface="Arial"/>
              </a:defRPr>
            </a:lvl1pPr>
            <a:lvl2pPr lvl="1" algn="ctr">
              <a:lnSpc>
                <a:spcPct val="100000"/>
              </a:lnSpc>
              <a:spcBef>
                <a:spcPts val="560"/>
              </a:spcBef>
              <a:spcAft>
                <a:spcPts val="0"/>
              </a:spcAft>
              <a:buClr>
                <a:srgbClr val="8C9093"/>
              </a:buClr>
              <a:buSzPts val="2800"/>
              <a:buNone/>
              <a:defRPr>
                <a:solidFill>
                  <a:srgbClr val="8C9093"/>
                </a:solidFill>
              </a:defRPr>
            </a:lvl2pPr>
            <a:lvl3pPr lvl="2" algn="ctr">
              <a:lnSpc>
                <a:spcPct val="100000"/>
              </a:lnSpc>
              <a:spcBef>
                <a:spcPts val="480"/>
              </a:spcBef>
              <a:spcAft>
                <a:spcPts val="0"/>
              </a:spcAft>
              <a:buClr>
                <a:srgbClr val="8C9093"/>
              </a:buClr>
              <a:buSzPts val="2400"/>
              <a:buNone/>
              <a:defRPr>
                <a:solidFill>
                  <a:srgbClr val="8C9093"/>
                </a:solidFill>
              </a:defRPr>
            </a:lvl3pPr>
            <a:lvl4pPr lvl="3" algn="ctr">
              <a:lnSpc>
                <a:spcPct val="100000"/>
              </a:lnSpc>
              <a:spcBef>
                <a:spcPts val="400"/>
              </a:spcBef>
              <a:spcAft>
                <a:spcPts val="0"/>
              </a:spcAft>
              <a:buClr>
                <a:srgbClr val="8C9093"/>
              </a:buClr>
              <a:buSzPts val="2000"/>
              <a:buNone/>
              <a:defRPr>
                <a:solidFill>
                  <a:srgbClr val="8C9093"/>
                </a:solidFill>
              </a:defRPr>
            </a:lvl4pPr>
            <a:lvl5pPr lvl="4" algn="ctr">
              <a:lnSpc>
                <a:spcPct val="100000"/>
              </a:lnSpc>
              <a:spcBef>
                <a:spcPts val="400"/>
              </a:spcBef>
              <a:spcAft>
                <a:spcPts val="0"/>
              </a:spcAft>
              <a:buClr>
                <a:srgbClr val="8C9093"/>
              </a:buClr>
              <a:buSzPts val="2000"/>
              <a:buNone/>
              <a:defRPr>
                <a:solidFill>
                  <a:srgbClr val="8C9093"/>
                </a:solidFill>
              </a:defRPr>
            </a:lvl5pPr>
            <a:lvl6pPr lvl="5" algn="ctr">
              <a:lnSpc>
                <a:spcPct val="100000"/>
              </a:lnSpc>
              <a:spcBef>
                <a:spcPts val="400"/>
              </a:spcBef>
              <a:spcAft>
                <a:spcPts val="0"/>
              </a:spcAft>
              <a:buClr>
                <a:srgbClr val="8C9093"/>
              </a:buClr>
              <a:buSzPts val="2000"/>
              <a:buNone/>
              <a:defRPr>
                <a:solidFill>
                  <a:srgbClr val="8C9093"/>
                </a:solidFill>
              </a:defRPr>
            </a:lvl6pPr>
            <a:lvl7pPr lvl="6" algn="ctr">
              <a:lnSpc>
                <a:spcPct val="100000"/>
              </a:lnSpc>
              <a:spcBef>
                <a:spcPts val="400"/>
              </a:spcBef>
              <a:spcAft>
                <a:spcPts val="0"/>
              </a:spcAft>
              <a:buClr>
                <a:srgbClr val="8C9093"/>
              </a:buClr>
              <a:buSzPts val="2000"/>
              <a:buNone/>
              <a:defRPr>
                <a:solidFill>
                  <a:srgbClr val="8C9093"/>
                </a:solidFill>
              </a:defRPr>
            </a:lvl7pPr>
            <a:lvl8pPr lvl="7" algn="ctr">
              <a:lnSpc>
                <a:spcPct val="100000"/>
              </a:lnSpc>
              <a:spcBef>
                <a:spcPts val="400"/>
              </a:spcBef>
              <a:spcAft>
                <a:spcPts val="0"/>
              </a:spcAft>
              <a:buClr>
                <a:srgbClr val="8C9093"/>
              </a:buClr>
              <a:buSzPts val="2000"/>
              <a:buNone/>
              <a:defRPr>
                <a:solidFill>
                  <a:srgbClr val="8C9093"/>
                </a:solidFill>
              </a:defRPr>
            </a:lvl8pPr>
            <a:lvl9pPr lvl="8" algn="ctr">
              <a:lnSpc>
                <a:spcPct val="100000"/>
              </a:lnSpc>
              <a:spcBef>
                <a:spcPts val="400"/>
              </a:spcBef>
              <a:spcAft>
                <a:spcPts val="0"/>
              </a:spcAft>
              <a:buClr>
                <a:srgbClr val="8C9093"/>
              </a:buClr>
              <a:buSzPts val="2000"/>
              <a:buNone/>
              <a:defRPr>
                <a:solidFill>
                  <a:srgbClr val="8C9093"/>
                </a:solidFill>
              </a:defRPr>
            </a:lvl9pPr>
          </a:lstStyle>
          <a:p>
            <a:endParaRPr/>
          </a:p>
        </p:txBody>
      </p:sp>
      <p:sp>
        <p:nvSpPr>
          <p:cNvPr id="47" name="Google Shape;47;p29"/>
          <p:cNvSpPr txBox="1">
            <a:spLocks noGrp="1"/>
          </p:cNvSpPr>
          <p:nvPr>
            <p:ph type="dt" idx="10"/>
          </p:nvPr>
        </p:nvSpPr>
        <p:spPr>
          <a:xfrm>
            <a:off x="914400" y="4958444"/>
            <a:ext cx="284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800">
                <a:solidFill>
                  <a:srgbClr val="1720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ftr" idx="11"/>
          </p:nvPr>
        </p:nvSpPr>
        <p:spPr>
          <a:xfrm>
            <a:off x="4470400" y="4958444"/>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800">
                <a:solidFill>
                  <a:srgbClr val="1720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sldNum" idx="12"/>
          </p:nvPr>
        </p:nvSpPr>
        <p:spPr>
          <a:xfrm>
            <a:off x="8432800" y="4958444"/>
            <a:ext cx="2844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172024"/>
                </a:solidFill>
                <a:latin typeface="Arial"/>
                <a:ea typeface="Arial"/>
                <a:cs typeface="Arial"/>
                <a:sym typeface="Arial"/>
              </a:defRPr>
            </a:lvl9pPr>
          </a:lstStyle>
          <a:p>
            <a:fld id="{00000000-1234-1234-1234-123412341234}" type="slidenum">
              <a:rPr lang="en-GB" smtClean="0"/>
              <a:pPr/>
              <a:t>‹#›</a:t>
            </a:fld>
            <a:endParaRPr lang="en-GB"/>
          </a:p>
        </p:txBody>
      </p:sp>
      <p:pic>
        <p:nvPicPr>
          <p:cNvPr id="50" name="Google Shape;50;p29"/>
          <p:cNvPicPr preferRelativeResize="0"/>
          <p:nvPr/>
        </p:nvPicPr>
        <p:blipFill rotWithShape="1">
          <a:blip r:embed="rId3">
            <a:alphaModFix/>
          </a:blip>
          <a:srcRect/>
          <a:stretch/>
        </p:blipFill>
        <p:spPr>
          <a:xfrm>
            <a:off x="914400" y="533401"/>
            <a:ext cx="6096000" cy="501015"/>
          </a:xfrm>
          <a:prstGeom prst="rect">
            <a:avLst/>
          </a:prstGeom>
          <a:noFill/>
          <a:ln>
            <a:noFill/>
          </a:ln>
        </p:spPr>
      </p:pic>
      <p:sp>
        <p:nvSpPr>
          <p:cNvPr id="51" name="Google Shape;51;p29"/>
          <p:cNvSpPr txBox="1"/>
          <p:nvPr/>
        </p:nvSpPr>
        <p:spPr>
          <a:xfrm>
            <a:off x="904724" y="6096001"/>
            <a:ext cx="284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SzPts val="3200"/>
              <a:buFont typeface="Arial"/>
              <a:buNone/>
            </a:pPr>
            <a:r>
              <a:rPr lang="en-GB" sz="3200" b="0" i="0" u="none" strike="noStrike" cap="none" baseline="30000">
                <a:solidFill>
                  <a:schemeClr val="accent2"/>
                </a:solidFill>
                <a:latin typeface="Arial"/>
                <a:ea typeface="Arial"/>
                <a:cs typeface="Arial"/>
                <a:sym typeface="Arial"/>
              </a:rPr>
              <a:t> </a:t>
            </a:r>
            <a:r>
              <a:rPr lang="en-GB" sz="3200" b="0" i="0" u="none" strike="noStrike" cap="none" baseline="30000">
                <a:solidFill>
                  <a:srgbClr val="172024"/>
                </a:solidFill>
                <a:latin typeface="Arial"/>
                <a:ea typeface="Arial"/>
                <a:cs typeface="Arial"/>
                <a:sym typeface="Arial"/>
              </a:rPr>
              <a:t>GirlsNotBrides</a:t>
            </a:r>
            <a:endParaRPr sz="1400" b="0" i="0" u="none" strike="noStrike" cap="none">
              <a:solidFill>
                <a:srgbClr val="000000"/>
              </a:solidFill>
              <a:latin typeface="Arial"/>
              <a:ea typeface="Arial"/>
              <a:cs typeface="Arial"/>
              <a:sym typeface="Arial"/>
            </a:endParaRPr>
          </a:p>
        </p:txBody>
      </p:sp>
      <p:sp>
        <p:nvSpPr>
          <p:cNvPr id="52" name="Google Shape;52;p29"/>
          <p:cNvSpPr txBox="1"/>
          <p:nvPr/>
        </p:nvSpPr>
        <p:spPr>
          <a:xfrm>
            <a:off x="3943048" y="6110515"/>
            <a:ext cx="2965752"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AA819"/>
              </a:buClr>
              <a:buSzPts val="3200"/>
              <a:buFont typeface="Arial"/>
              <a:buNone/>
            </a:pPr>
            <a:r>
              <a:rPr lang="en-GB" sz="3200" b="0" i="0" u="none" strike="noStrike" cap="none" baseline="30000">
                <a:solidFill>
                  <a:srgbClr val="FAA819"/>
                </a:solidFill>
                <a:latin typeface="Arial"/>
                <a:ea typeface="Arial"/>
                <a:cs typeface="Arial"/>
                <a:sym typeface="Arial"/>
              </a:rPr>
              <a:t> </a:t>
            </a:r>
            <a:r>
              <a:rPr lang="en-GB" sz="3200" b="0" i="0" u="none" strike="noStrike" cap="none" baseline="30000">
                <a:solidFill>
                  <a:srgbClr val="172024"/>
                </a:solidFill>
                <a:latin typeface="Arial"/>
                <a:ea typeface="Arial"/>
                <a:cs typeface="Arial"/>
                <a:sym typeface="Arial"/>
              </a:rPr>
              <a:t>GirlsNotBrides</a:t>
            </a:r>
            <a:endParaRPr sz="1400" b="0" i="0" u="none" strike="noStrike" cap="none">
              <a:solidFill>
                <a:srgbClr val="000000"/>
              </a:solidFill>
              <a:latin typeface="Arial"/>
              <a:ea typeface="Arial"/>
              <a:cs typeface="Arial"/>
              <a:sym typeface="Arial"/>
            </a:endParaRPr>
          </a:p>
        </p:txBody>
      </p:sp>
      <p:sp>
        <p:nvSpPr>
          <p:cNvPr id="53" name="Google Shape;53;p29"/>
          <p:cNvSpPr txBox="1"/>
          <p:nvPr/>
        </p:nvSpPr>
        <p:spPr>
          <a:xfrm>
            <a:off x="6604001" y="6096001"/>
            <a:ext cx="4663924"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AA819"/>
              </a:buClr>
              <a:buSzPts val="3200"/>
              <a:buFont typeface="Arial"/>
              <a:buNone/>
            </a:pPr>
            <a:r>
              <a:rPr lang="en-GB" sz="3200" b="0" i="0" u="none" strike="noStrike" cap="none" baseline="30000">
                <a:solidFill>
                  <a:srgbClr val="FAA819"/>
                </a:solidFill>
                <a:latin typeface="Arial"/>
                <a:ea typeface="Arial"/>
                <a:cs typeface="Arial"/>
                <a:sym typeface="Arial"/>
              </a:rPr>
              <a:t> </a:t>
            </a:r>
            <a:r>
              <a:rPr lang="en-GB" sz="3200" b="0" i="0" u="none" strike="noStrike" cap="none" baseline="30000">
                <a:solidFill>
                  <a:srgbClr val="172024"/>
                </a:solidFill>
                <a:latin typeface="Arial"/>
                <a:ea typeface="Arial"/>
                <a:cs typeface="Arial"/>
                <a:sym typeface="Arial"/>
              </a:rPr>
              <a:t>0044 (0)20 1234 5678</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04947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rgbClr val="FFFFFF"/>
        </a:solidFill>
        <a:effectLst/>
      </p:bgPr>
    </p:bg>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7" name="Google Shape;57;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8" name="Google Shape;58;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48335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bg>
      <p:bgPr>
        <a:solidFill>
          <a:srgbClr val="FFFFFF"/>
        </a:solidFill>
        <a:effectLst/>
      </p:bgPr>
    </p:bg>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4" name="Google Shape;64;p2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5" name="Google Shape;65;p2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6" name="Google Shape;66;p2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7" name="Google Shape;67;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68313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solidFill>
          <a:srgbClr val="FFFFFF"/>
        </a:solidFill>
        <a:effectLst/>
      </p:bgPr>
    </p:bg>
    <p:spTree>
      <p:nvGrpSpPr>
        <p:cNvPr id="1" name="Shape 70"/>
        <p:cNvGrpSpPr/>
        <p:nvPr/>
      </p:nvGrpSpPr>
      <p:grpSpPr>
        <a:xfrm>
          <a:off x="0" y="0"/>
          <a:ext cx="0" cy="0"/>
          <a:chOff x="0" y="0"/>
          <a:chExt cx="0" cy="0"/>
        </a:xfrm>
      </p:grpSpPr>
      <p:sp>
        <p:nvSpPr>
          <p:cNvPr id="71" name="Google Shape;71;p2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3" name="Google Shape;73;p2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67888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rgbClr val="FFFFFF"/>
        </a:solidFill>
        <a:effectLst/>
      </p:bgPr>
    </p:bg>
    <p:spTree>
      <p:nvGrpSpPr>
        <p:cNvPr id="1" name="Shape 77"/>
        <p:cNvGrpSpPr/>
        <p:nvPr/>
      </p:nvGrpSpPr>
      <p:grpSpPr>
        <a:xfrm>
          <a:off x="0" y="0"/>
          <a:ext cx="0" cy="0"/>
          <a:chOff x="0" y="0"/>
          <a:chExt cx="0" cy="0"/>
        </a:xfrm>
      </p:grpSpPr>
      <p:sp>
        <p:nvSpPr>
          <p:cNvPr id="78" name="Google Shape;78;p24"/>
          <p:cNvSpPr>
            <a:spLocks noGrp="1"/>
          </p:cNvSpPr>
          <p:nvPr>
            <p:ph type="pic" idx="2"/>
          </p:nvPr>
        </p:nvSpPr>
        <p:spPr>
          <a:xfrm>
            <a:off x="0" y="1"/>
            <a:ext cx="12192000" cy="6857999"/>
          </a:xfrm>
          <a:prstGeom prst="rect">
            <a:avLst/>
          </a:prstGeom>
          <a:noFill/>
          <a:ln>
            <a:noFill/>
          </a:ln>
        </p:spPr>
      </p:sp>
      <p:pic>
        <p:nvPicPr>
          <p:cNvPr id="79" name="Google Shape;79;p24"/>
          <p:cNvPicPr preferRelativeResize="0"/>
          <p:nvPr/>
        </p:nvPicPr>
        <p:blipFill rotWithShape="1">
          <a:blip r:embed="rId2">
            <a:alphaModFix/>
          </a:blip>
          <a:srcRect l="3147" r="17019" b="9675"/>
          <a:stretch/>
        </p:blipFill>
        <p:spPr>
          <a:xfrm>
            <a:off x="-24190" y="4724400"/>
            <a:ext cx="12216191" cy="2133600"/>
          </a:xfrm>
          <a:prstGeom prst="rect">
            <a:avLst/>
          </a:prstGeom>
          <a:noFill/>
          <a:ln>
            <a:noFill/>
          </a:ln>
        </p:spPr>
      </p:pic>
      <p:sp>
        <p:nvSpPr>
          <p:cNvPr id="80" name="Google Shape;80;p24"/>
          <p:cNvSpPr txBox="1">
            <a:spLocks noGrp="1"/>
          </p:cNvSpPr>
          <p:nvPr>
            <p:ph type="title"/>
          </p:nvPr>
        </p:nvSpPr>
        <p:spPr>
          <a:xfrm>
            <a:off x="609600" y="5029200"/>
            <a:ext cx="11011504"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Arial"/>
              <a:buNone/>
              <a:defRPr sz="24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body" idx="1"/>
          </p:nvPr>
        </p:nvSpPr>
        <p:spPr>
          <a:xfrm>
            <a:off x="609600" y="5715000"/>
            <a:ext cx="109728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1800"/>
              <a:buNone/>
              <a:defRPr sz="18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2" name="Google Shape;82;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27226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er + Img - L">
  <p:cSld name="Header + Img - L">
    <p:bg>
      <p:bgPr>
        <a:solidFill>
          <a:srgbClr val="FFFFFF"/>
        </a:solidFill>
        <a:effectLst/>
      </p:bgPr>
    </p:bg>
    <p:spTree>
      <p:nvGrpSpPr>
        <p:cNvPr id="1" name="Shape 85"/>
        <p:cNvGrpSpPr/>
        <p:nvPr/>
      </p:nvGrpSpPr>
      <p:grpSpPr>
        <a:xfrm>
          <a:off x="0" y="0"/>
          <a:ext cx="0" cy="0"/>
          <a:chOff x="0" y="0"/>
          <a:chExt cx="0" cy="0"/>
        </a:xfrm>
      </p:grpSpPr>
      <p:sp>
        <p:nvSpPr>
          <p:cNvPr id="86" name="Google Shape;86;p25"/>
          <p:cNvSpPr>
            <a:spLocks noGrp="1"/>
          </p:cNvSpPr>
          <p:nvPr>
            <p:ph type="pic" idx="2"/>
          </p:nvPr>
        </p:nvSpPr>
        <p:spPr>
          <a:xfrm>
            <a:off x="6096000" y="1"/>
            <a:ext cx="6096000" cy="6857999"/>
          </a:xfrm>
          <a:prstGeom prst="rect">
            <a:avLst/>
          </a:prstGeom>
          <a:noFill/>
          <a:ln>
            <a:noFill/>
          </a:ln>
        </p:spPr>
      </p:sp>
      <p:sp>
        <p:nvSpPr>
          <p:cNvPr id="87" name="Google Shape;87;p25"/>
          <p:cNvSpPr txBox="1">
            <a:spLocks noGrp="1"/>
          </p:cNvSpPr>
          <p:nvPr>
            <p:ph type="title"/>
          </p:nvPr>
        </p:nvSpPr>
        <p:spPr>
          <a:xfrm>
            <a:off x="0" y="0"/>
            <a:ext cx="6096000" cy="6858000"/>
          </a:xfrm>
          <a:prstGeom prst="rect">
            <a:avLst/>
          </a:prstGeom>
          <a:solidFill>
            <a:srgbClr val="FFFFFF"/>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45295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Header + Img - L">
  <p:cSld name="1_Header + Img - L">
    <p:bg>
      <p:bgPr>
        <a:solidFill>
          <a:srgbClr val="FFFFFF"/>
        </a:solidFill>
        <a:effectLst/>
      </p:bgPr>
    </p:bg>
    <p:spTree>
      <p:nvGrpSpPr>
        <p:cNvPr id="1" name="Shape 88"/>
        <p:cNvGrpSpPr/>
        <p:nvPr/>
      </p:nvGrpSpPr>
      <p:grpSpPr>
        <a:xfrm>
          <a:off x="0" y="0"/>
          <a:ext cx="0" cy="0"/>
          <a:chOff x="0" y="0"/>
          <a:chExt cx="0" cy="0"/>
        </a:xfrm>
      </p:grpSpPr>
      <p:sp>
        <p:nvSpPr>
          <p:cNvPr id="89" name="Google Shape;89;p26"/>
          <p:cNvSpPr>
            <a:spLocks noGrp="1"/>
          </p:cNvSpPr>
          <p:nvPr>
            <p:ph type="pic" idx="2"/>
          </p:nvPr>
        </p:nvSpPr>
        <p:spPr>
          <a:xfrm>
            <a:off x="0" y="1"/>
            <a:ext cx="6096000" cy="6857999"/>
          </a:xfrm>
          <a:prstGeom prst="rect">
            <a:avLst/>
          </a:prstGeom>
          <a:noFill/>
          <a:ln>
            <a:noFill/>
          </a:ln>
        </p:spPr>
      </p:sp>
      <p:sp>
        <p:nvSpPr>
          <p:cNvPr id="90" name="Google Shape;90;p26"/>
          <p:cNvSpPr txBox="1">
            <a:spLocks noGrp="1"/>
          </p:cNvSpPr>
          <p:nvPr>
            <p:ph type="title"/>
          </p:nvPr>
        </p:nvSpPr>
        <p:spPr>
          <a:xfrm>
            <a:off x="6076648" y="0"/>
            <a:ext cx="6096000" cy="6858000"/>
          </a:xfrm>
          <a:prstGeom prst="rect">
            <a:avLst/>
          </a:prstGeom>
          <a:solidFill>
            <a:srgbClr val="FFFFFF"/>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030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60FE-8AB9-9551-3603-8B1A2BE553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B39F13-2A98-B71D-B95D-DD7783AC2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FEB1E7-D501-31F0-73B5-D1FAB1F45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DA1E0-2D55-4D34-C70E-DFB6D70E17B1}"/>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6" name="Footer Placeholder 5">
            <a:extLst>
              <a:ext uri="{FF2B5EF4-FFF2-40B4-BE49-F238E27FC236}">
                <a16:creationId xmlns:a16="http://schemas.microsoft.com/office/drawing/2014/main" id="{B604A9FE-7238-B90B-6120-06B1643A44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29797-8C60-7583-9963-B709AA802324}"/>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769409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Header + Img - L">
  <p:cSld name="2_Header + Img - L">
    <p:bg>
      <p:bgPr>
        <a:solidFill>
          <a:srgbClr val="FFFFFF"/>
        </a:solidFill>
        <a:effectLst/>
      </p:bgPr>
    </p:bg>
    <p:spTree>
      <p:nvGrpSpPr>
        <p:cNvPr id="1" name="Shape 91"/>
        <p:cNvGrpSpPr/>
        <p:nvPr/>
      </p:nvGrpSpPr>
      <p:grpSpPr>
        <a:xfrm>
          <a:off x="0" y="0"/>
          <a:ext cx="0" cy="0"/>
          <a:chOff x="0" y="0"/>
          <a:chExt cx="0" cy="0"/>
        </a:xfrm>
      </p:grpSpPr>
      <p:sp>
        <p:nvSpPr>
          <p:cNvPr id="92" name="Google Shape;92;p27"/>
          <p:cNvSpPr>
            <a:spLocks noGrp="1"/>
          </p:cNvSpPr>
          <p:nvPr>
            <p:ph type="pic" idx="2"/>
          </p:nvPr>
        </p:nvSpPr>
        <p:spPr>
          <a:xfrm>
            <a:off x="0" y="1"/>
            <a:ext cx="12192000" cy="6857999"/>
          </a:xfrm>
          <a:prstGeom prst="rect">
            <a:avLst/>
          </a:prstGeom>
          <a:noFill/>
          <a:ln>
            <a:noFill/>
          </a:ln>
        </p:spPr>
      </p:sp>
      <p:sp>
        <p:nvSpPr>
          <p:cNvPr id="93" name="Google Shape;93;p27"/>
          <p:cNvSpPr txBox="1">
            <a:spLocks noGrp="1"/>
          </p:cNvSpPr>
          <p:nvPr>
            <p:ph type="title"/>
          </p:nvPr>
        </p:nvSpPr>
        <p:spPr>
          <a:xfrm>
            <a:off x="0" y="0"/>
            <a:ext cx="6096000" cy="6858000"/>
          </a:xfrm>
          <a:prstGeom prst="rect">
            <a:avLst/>
          </a:prstGeom>
          <a:solidFill>
            <a:schemeClr val="accent1">
              <a:alpha val="93725"/>
            </a:schemeClr>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68317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Header + Img - L">
  <p:cSld name="3_Header + Img - L">
    <p:bg>
      <p:bgPr>
        <a:solidFill>
          <a:srgbClr val="FFFFFF"/>
        </a:solidFill>
        <a:effectLst/>
      </p:bgPr>
    </p:bg>
    <p:spTree>
      <p:nvGrpSpPr>
        <p:cNvPr id="1" name="Shape 94"/>
        <p:cNvGrpSpPr/>
        <p:nvPr/>
      </p:nvGrpSpPr>
      <p:grpSpPr>
        <a:xfrm>
          <a:off x="0" y="0"/>
          <a:ext cx="0" cy="0"/>
          <a:chOff x="0" y="0"/>
          <a:chExt cx="0" cy="0"/>
        </a:xfrm>
      </p:grpSpPr>
      <p:sp>
        <p:nvSpPr>
          <p:cNvPr id="95" name="Google Shape;95;p28"/>
          <p:cNvSpPr>
            <a:spLocks noGrp="1"/>
          </p:cNvSpPr>
          <p:nvPr>
            <p:ph type="pic" idx="2"/>
          </p:nvPr>
        </p:nvSpPr>
        <p:spPr>
          <a:xfrm>
            <a:off x="0" y="1"/>
            <a:ext cx="12192000" cy="6857999"/>
          </a:xfrm>
          <a:prstGeom prst="rect">
            <a:avLst/>
          </a:prstGeom>
          <a:noFill/>
          <a:ln>
            <a:noFill/>
          </a:ln>
        </p:spPr>
      </p:sp>
      <p:sp>
        <p:nvSpPr>
          <p:cNvPr id="96" name="Google Shape;96;p28"/>
          <p:cNvSpPr txBox="1">
            <a:spLocks noGrp="1"/>
          </p:cNvSpPr>
          <p:nvPr>
            <p:ph type="title"/>
          </p:nvPr>
        </p:nvSpPr>
        <p:spPr>
          <a:xfrm>
            <a:off x="6096000" y="0"/>
            <a:ext cx="6096000" cy="6858000"/>
          </a:xfrm>
          <a:prstGeom prst="rect">
            <a:avLst/>
          </a:prstGeom>
          <a:solidFill>
            <a:schemeClr val="accent1">
              <a:alpha val="93725"/>
            </a:schemeClr>
          </a:solidFill>
          <a:ln>
            <a:noFill/>
          </a:ln>
        </p:spPr>
        <p:txBody>
          <a:bodyPr spcFirstLastPara="1" wrap="square" lIns="457200" tIns="457200" rIns="457200" bIns="457200" anchor="ctr" anchorCtr="0">
            <a:normAutofit/>
          </a:bodyPr>
          <a:lstStyle>
            <a:lvl1pPr lvl="0" algn="l">
              <a:lnSpc>
                <a:spcPct val="10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82451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DADF-E038-56F3-4A94-B1336A9A9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05B95-E466-4186-6DEA-2455D2C2D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7E31E4-C6E3-3889-EFB9-0961AB86F9F0}"/>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5" name="Footer Placeholder 4">
            <a:extLst>
              <a:ext uri="{FF2B5EF4-FFF2-40B4-BE49-F238E27FC236}">
                <a16:creationId xmlns:a16="http://schemas.microsoft.com/office/drawing/2014/main" id="{95976F2E-64B6-8B22-75CC-24E564DA2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FA67F-26A8-F5C4-29D1-7891EBD4C92B}"/>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1535504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E0B6A-C9A1-4B5C-8D87-084F5F69D5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1C5E34-1CEF-5726-79FF-713F747CAA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327AC-0F50-460F-3265-0A4A63E826C3}"/>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5" name="Footer Placeholder 4">
            <a:extLst>
              <a:ext uri="{FF2B5EF4-FFF2-40B4-BE49-F238E27FC236}">
                <a16:creationId xmlns:a16="http://schemas.microsoft.com/office/drawing/2014/main" id="{824689EE-1FB8-D86A-783A-58D50FB06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B2ADF-4CAC-B21D-0C9B-4824BEE3C10E}"/>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29842694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B6F9-8873-63EB-7415-AA55C196DD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8F728D-0D95-F05B-FB96-F68C2CFE6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045EF-1E52-6D3C-DC10-7C73F89367E6}"/>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5" name="Footer Placeholder 4">
            <a:extLst>
              <a:ext uri="{FF2B5EF4-FFF2-40B4-BE49-F238E27FC236}">
                <a16:creationId xmlns:a16="http://schemas.microsoft.com/office/drawing/2014/main" id="{277EB5FD-8785-AF31-2C78-3DBB79DF3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F349B-BCF1-3C87-B41C-83F160C4A6E1}"/>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772786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2DA2-5DD9-3E4A-42DF-6FB27AF32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AA44A-36CB-2525-C12E-9177A98B80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D1392-1DA0-FFBC-D93B-256F5C158D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2D08F8-688F-4199-4543-A2CFD17C2A43}"/>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6" name="Footer Placeholder 5">
            <a:extLst>
              <a:ext uri="{FF2B5EF4-FFF2-40B4-BE49-F238E27FC236}">
                <a16:creationId xmlns:a16="http://schemas.microsoft.com/office/drawing/2014/main" id="{81630680-ED42-093D-3A20-CD2132790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BE0288-7AAA-7900-DF1C-B5CA1625196A}"/>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6191892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D4F4B-E454-6AD8-23BB-1427538C5C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59793-F5B1-4C70-7388-E954CE1E8B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0B92C-757E-75C4-204A-E7B74A4B1E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68FB9E-4289-56E5-9E07-6A15006F5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9A8CC-36A8-6D2C-AA57-726F0FEFF2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80FEAD-10B7-747F-CAC5-77EDC6CDCDF4}"/>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8" name="Footer Placeholder 7">
            <a:extLst>
              <a:ext uri="{FF2B5EF4-FFF2-40B4-BE49-F238E27FC236}">
                <a16:creationId xmlns:a16="http://schemas.microsoft.com/office/drawing/2014/main" id="{EEED2DDE-833A-4748-829B-D5FFB03F4C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BBE9D9-2962-6D83-8961-D5146A936AF6}"/>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3621927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FB3F-BDB4-DD9A-B710-075CA5B436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5E5E07-8F26-AE2A-BAEE-9EEF862D7E87}"/>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4" name="Footer Placeholder 3">
            <a:extLst>
              <a:ext uri="{FF2B5EF4-FFF2-40B4-BE49-F238E27FC236}">
                <a16:creationId xmlns:a16="http://schemas.microsoft.com/office/drawing/2014/main" id="{1B8531FC-C646-41F4-6FB9-B13508A954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CCB472-B2A6-47E0-5EF9-440FB3C1384C}"/>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2080284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9361B-A5CD-70AA-46DB-BE904AD34586}"/>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3" name="Footer Placeholder 2">
            <a:extLst>
              <a:ext uri="{FF2B5EF4-FFF2-40B4-BE49-F238E27FC236}">
                <a16:creationId xmlns:a16="http://schemas.microsoft.com/office/drawing/2014/main" id="{95A3DEA5-C77A-FBD8-BDB3-A3F8110A2E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BCDB2B-A29E-D8E0-E57C-21600A3E6048}"/>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989623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0229-2411-0E74-1F9E-B3AF36875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DEBEF8-5C9A-D330-6F6D-58DB2526BD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2BB21-36F2-C129-9793-610FA2E5A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DF9AD4-4254-99C1-5A88-37FF69BDE808}"/>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6" name="Footer Placeholder 5">
            <a:extLst>
              <a:ext uri="{FF2B5EF4-FFF2-40B4-BE49-F238E27FC236}">
                <a16:creationId xmlns:a16="http://schemas.microsoft.com/office/drawing/2014/main" id="{F9EE5595-B41D-5D8A-F67C-C7DACCCB1E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3D04B2-7150-2231-0B5A-2586B51731A2}"/>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197626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62D0-F930-BEF9-AB91-530BE6DC87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CB484-8DF1-8C41-8BB5-E992EEAC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D1597-6540-1BD8-C24C-2FF4684A8C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7A7EF2-FDE0-7036-DBD2-A1B92D84E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1A68F-F424-3DD6-7AA5-F275C0A8A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10A304-D700-08C5-FEDC-526474EFF2F6}"/>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8" name="Footer Placeholder 7">
            <a:extLst>
              <a:ext uri="{FF2B5EF4-FFF2-40B4-BE49-F238E27FC236}">
                <a16:creationId xmlns:a16="http://schemas.microsoft.com/office/drawing/2014/main" id="{AE0A6291-A65D-3CC1-40DC-1BBB84FFEC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BA6A4D-7177-7C9D-51BA-E7E76D37318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237804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B84-D53D-7ED0-91D1-C954E4A2B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B73D2-A715-AD01-050E-C725135C8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2049B8-EDFE-8337-D095-AE026B00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E5B118-76C9-B70F-3CA8-4ADFC6DEA1C9}"/>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6" name="Footer Placeholder 5">
            <a:extLst>
              <a:ext uri="{FF2B5EF4-FFF2-40B4-BE49-F238E27FC236}">
                <a16:creationId xmlns:a16="http://schemas.microsoft.com/office/drawing/2014/main" id="{9ECD10AC-C6FB-0C75-FC8C-8413CEFD1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B59F0-0B01-FD78-EA3B-C07E0257A190}"/>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636865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9A86-C166-4E13-418D-8A767FD29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77879-94D9-394A-BA61-371978B6B9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96751-CECD-A4FA-EF49-065920D3436F}"/>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5" name="Footer Placeholder 4">
            <a:extLst>
              <a:ext uri="{FF2B5EF4-FFF2-40B4-BE49-F238E27FC236}">
                <a16:creationId xmlns:a16="http://schemas.microsoft.com/office/drawing/2014/main" id="{350B2B2E-D706-6714-07B5-1990E718B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754FB-4FD2-A88C-083E-9E09244A6208}"/>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4098976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2847E8-AF51-2DF6-03DE-C7868DE73B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AB412C-2AB2-0477-FBBE-04E5D714E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FB983-8B4E-10AD-4EC6-3F901D51EA14}"/>
              </a:ext>
            </a:extLst>
          </p:cNvPr>
          <p:cNvSpPr>
            <a:spLocks noGrp="1"/>
          </p:cNvSpPr>
          <p:nvPr>
            <p:ph type="dt" sz="half" idx="10"/>
          </p:nvPr>
        </p:nvSpPr>
        <p:spPr/>
        <p:txBody>
          <a:bodyPr/>
          <a:lstStyle/>
          <a:p>
            <a:fld id="{1A65274F-B969-5244-B9BE-E0B89662C8F8}" type="datetimeFigureOut">
              <a:rPr lang="en-US" smtClean="0"/>
              <a:t>6/18/2024</a:t>
            </a:fld>
            <a:endParaRPr lang="en-US"/>
          </a:p>
        </p:txBody>
      </p:sp>
      <p:sp>
        <p:nvSpPr>
          <p:cNvPr id="5" name="Footer Placeholder 4">
            <a:extLst>
              <a:ext uri="{FF2B5EF4-FFF2-40B4-BE49-F238E27FC236}">
                <a16:creationId xmlns:a16="http://schemas.microsoft.com/office/drawing/2014/main" id="{185E4823-E274-5434-3A94-5E8B3B4C9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80353-BB09-C880-575E-C82B807438E9}"/>
              </a:ext>
            </a:extLst>
          </p:cNvPr>
          <p:cNvSpPr>
            <a:spLocks noGrp="1"/>
          </p:cNvSpPr>
          <p:nvPr>
            <p:ph type="sldNum" sz="quarter" idx="12"/>
          </p:nvPr>
        </p:nvSpPr>
        <p:spPr/>
        <p:txBody>
          <a:bodyPr/>
          <a:lstStyle/>
          <a:p>
            <a:fld id="{7C144831-EFD4-9341-A884-3D4DA7D65948}" type="slidenum">
              <a:rPr lang="en-US" smtClean="0"/>
              <a:t>‹#›</a:t>
            </a:fld>
            <a:endParaRPr lang="en-US"/>
          </a:p>
        </p:txBody>
      </p:sp>
    </p:spTree>
    <p:extLst>
      <p:ext uri="{BB962C8B-B14F-4D97-AF65-F5344CB8AC3E}">
        <p14:creationId xmlns:p14="http://schemas.microsoft.com/office/powerpoint/2010/main" val="3940344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3EEFE-D3A5-7C8F-A820-6AD7CD850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1AA1D5-CBC3-2FF1-0D7F-38141034D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9DECBD-CD23-D0B3-1CF1-DB492EAD1F71}"/>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5" name="Footer Placeholder 4">
            <a:extLst>
              <a:ext uri="{FF2B5EF4-FFF2-40B4-BE49-F238E27FC236}">
                <a16:creationId xmlns:a16="http://schemas.microsoft.com/office/drawing/2014/main" id="{D8C68B45-4C54-C056-2194-2DF726B94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44FF2-CB14-4A04-EBEE-2DA15F3B2DF1}"/>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255744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62DB7-021D-20D5-D403-74DC84C3B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11C875-6C29-0B6F-C992-80C9BD62B6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79C2E-0D3A-ADD5-014E-619F10851589}"/>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5" name="Footer Placeholder 4">
            <a:extLst>
              <a:ext uri="{FF2B5EF4-FFF2-40B4-BE49-F238E27FC236}">
                <a16:creationId xmlns:a16="http://schemas.microsoft.com/office/drawing/2014/main" id="{16B8DF5B-7B9C-F9FD-D0BE-8750C1086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CCEF8-F44E-DBEA-A34A-F16145E19470}"/>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35304351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C7D66-BE29-E876-038E-FE41265A31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96C8E-C528-0DC5-D2FF-C86628DE6D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8C6CB-EC25-C92F-2204-41BCFA788226}"/>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5" name="Footer Placeholder 4">
            <a:extLst>
              <a:ext uri="{FF2B5EF4-FFF2-40B4-BE49-F238E27FC236}">
                <a16:creationId xmlns:a16="http://schemas.microsoft.com/office/drawing/2014/main" id="{A8AE8120-4E29-8DFE-F834-5D8D3A8AD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D5866-9E42-435F-E621-56135DEACEA8}"/>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390801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4768-C509-4E7D-6116-2E97D76BD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7670C2-1ECF-759D-EDFB-A68C6D3F92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33DECA-2DB9-7405-1782-3A106EF257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82794C-9A52-9EAA-401C-02DF8CAD9588}"/>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6" name="Footer Placeholder 5">
            <a:extLst>
              <a:ext uri="{FF2B5EF4-FFF2-40B4-BE49-F238E27FC236}">
                <a16:creationId xmlns:a16="http://schemas.microsoft.com/office/drawing/2014/main" id="{15CD1AD7-816D-2228-706C-C60793A44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49AB2-4388-604A-3E79-9B367A092C7F}"/>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3383368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C1A3-6D88-2F5A-61FE-0454ED825D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4D47A1-5057-75CE-6DE0-8BA1D144CC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C69E72-D2F8-3A3D-A93A-C531F2D71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3E616B-6EE2-FCD0-6CD8-998F6A40A7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8BED5-7B7D-AFAB-FA07-85918B8C17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D75585-F423-94DE-6D2A-2CA5D8555837}"/>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8" name="Footer Placeholder 7">
            <a:extLst>
              <a:ext uri="{FF2B5EF4-FFF2-40B4-BE49-F238E27FC236}">
                <a16:creationId xmlns:a16="http://schemas.microsoft.com/office/drawing/2014/main" id="{7ED92CAD-CB75-94ED-310A-85CA1FF16C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8D11EB-9C0C-AFBF-2679-855DA5E96DA6}"/>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4205418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52DB-74D1-70DE-272F-CB81A0EE4C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E88875-180E-A491-A325-AF53E32AD162}"/>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4" name="Footer Placeholder 3">
            <a:extLst>
              <a:ext uri="{FF2B5EF4-FFF2-40B4-BE49-F238E27FC236}">
                <a16:creationId xmlns:a16="http://schemas.microsoft.com/office/drawing/2014/main" id="{3D790D2B-8A74-AB1C-AD6A-4A5C74AF7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7B1386-FA39-D8CE-E338-08BB96B01C9E}"/>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4024781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C4AC8-67BD-A6B1-7619-663C0BF4D0C5}"/>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3" name="Footer Placeholder 2">
            <a:extLst>
              <a:ext uri="{FF2B5EF4-FFF2-40B4-BE49-F238E27FC236}">
                <a16:creationId xmlns:a16="http://schemas.microsoft.com/office/drawing/2014/main" id="{901BDA76-EA5E-1844-DD2A-8E2D2F86AA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80554-EE51-6665-DFE7-3141B5D22F26}"/>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458073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0002-D1A5-825A-3DA9-B2EF5B4854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29FE8E-0432-B1DC-6932-A3D01B1CE898}"/>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4" name="Footer Placeholder 3">
            <a:extLst>
              <a:ext uri="{FF2B5EF4-FFF2-40B4-BE49-F238E27FC236}">
                <a16:creationId xmlns:a16="http://schemas.microsoft.com/office/drawing/2014/main" id="{62A7D240-5A85-20B1-E359-74A5889FEF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BB625E-DCB8-6760-DF3F-90D0D9BF6983}"/>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55821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A3D7-F5B5-F285-1EA0-12525FA3E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2E9AF7-BDAA-6628-EEA5-F50584DE5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0188BF-2060-8D17-9B26-691B1CEED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041CA-481F-57EE-E378-B3F032DD14DD}"/>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6" name="Footer Placeholder 5">
            <a:extLst>
              <a:ext uri="{FF2B5EF4-FFF2-40B4-BE49-F238E27FC236}">
                <a16:creationId xmlns:a16="http://schemas.microsoft.com/office/drawing/2014/main" id="{F780E1B3-CE81-2B0D-4708-777C3319F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CC744-B414-A6FA-0DB3-C1E4457056DF}"/>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3069890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60CB-7848-9920-1F6F-AB6885887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0D5C2C-8B86-9377-856C-A2542FE32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8D9B9F-581F-7C16-819D-062C58ABB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A8E6AF-9715-752B-B4CC-D37E44BCC3CD}"/>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6" name="Footer Placeholder 5">
            <a:extLst>
              <a:ext uri="{FF2B5EF4-FFF2-40B4-BE49-F238E27FC236}">
                <a16:creationId xmlns:a16="http://schemas.microsoft.com/office/drawing/2014/main" id="{B1A5D88F-3759-FFD7-ED82-EA3434AB7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9F2E7-6BD0-2BE7-8A7D-E007008C3B75}"/>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2458713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94A4-5926-89CE-A097-2A6E80DB05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667BAB-7536-BDB4-6DA4-15A1CB409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730F5-A54A-F7C8-2AD7-506248DB27EE}"/>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5" name="Footer Placeholder 4">
            <a:extLst>
              <a:ext uri="{FF2B5EF4-FFF2-40B4-BE49-F238E27FC236}">
                <a16:creationId xmlns:a16="http://schemas.microsoft.com/office/drawing/2014/main" id="{EAC771D2-B951-CD21-8519-D3D3118F7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37712-9283-B185-2028-566101739FEE}"/>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1579663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2B144-C12F-D2B6-1336-75BE1A1373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8DABB-11C5-8A77-DE07-055BFC3AB0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6D169-51CE-669B-9D2F-40474717A471}"/>
              </a:ext>
            </a:extLst>
          </p:cNvPr>
          <p:cNvSpPr>
            <a:spLocks noGrp="1"/>
          </p:cNvSpPr>
          <p:nvPr>
            <p:ph type="dt" sz="half" idx="10"/>
          </p:nvPr>
        </p:nvSpPr>
        <p:spPr/>
        <p:txBody>
          <a:bodyPr/>
          <a:lstStyle/>
          <a:p>
            <a:fld id="{B9414717-CBBE-4A4A-89D6-AF3F5895E0DE}" type="datetimeFigureOut">
              <a:rPr lang="en-US" smtClean="0"/>
              <a:t>6/18/2024</a:t>
            </a:fld>
            <a:endParaRPr lang="en-US"/>
          </a:p>
        </p:txBody>
      </p:sp>
      <p:sp>
        <p:nvSpPr>
          <p:cNvPr id="5" name="Footer Placeholder 4">
            <a:extLst>
              <a:ext uri="{FF2B5EF4-FFF2-40B4-BE49-F238E27FC236}">
                <a16:creationId xmlns:a16="http://schemas.microsoft.com/office/drawing/2014/main" id="{E31150CE-26B4-A281-0346-892FC808D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EC5D4-F82D-7365-A035-53AA0D39C775}"/>
              </a:ext>
            </a:extLst>
          </p:cNvPr>
          <p:cNvSpPr>
            <a:spLocks noGrp="1"/>
          </p:cNvSpPr>
          <p:nvPr>
            <p:ph type="sldNum" sz="quarter" idx="12"/>
          </p:nvPr>
        </p:nvSpPr>
        <p:spPr/>
        <p:txBody>
          <a:bodyPr/>
          <a:lstStyle/>
          <a:p>
            <a:fld id="{0D7B4FCE-08B1-4FEE-9B3E-4403880C085F}" type="slidenum">
              <a:rPr lang="en-US" smtClean="0"/>
              <a:t>‹#›</a:t>
            </a:fld>
            <a:endParaRPr lang="en-US"/>
          </a:p>
        </p:txBody>
      </p:sp>
    </p:spTree>
    <p:extLst>
      <p:ext uri="{BB962C8B-B14F-4D97-AF65-F5344CB8AC3E}">
        <p14:creationId xmlns:p14="http://schemas.microsoft.com/office/powerpoint/2010/main" val="2944884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CM-Content">
    <p:spTree>
      <p:nvGrpSpPr>
        <p:cNvPr id="1" name=""/>
        <p:cNvGrpSpPr/>
        <p:nvPr/>
      </p:nvGrpSpPr>
      <p:grpSpPr>
        <a:xfrm>
          <a:off x="0" y="0"/>
          <a:ext cx="0" cy="0"/>
          <a:chOff x="0" y="0"/>
          <a:chExt cx="0" cy="0"/>
        </a:xfrm>
      </p:grpSpPr>
      <p:sp>
        <p:nvSpPr>
          <p:cNvPr id="28" name="Rectangle"/>
          <p:cNvSpPr/>
          <p:nvPr/>
        </p:nvSpPr>
        <p:spPr>
          <a:xfrm>
            <a:off x="-1" y="6477000"/>
            <a:ext cx="12192001" cy="381000"/>
          </a:xfrm>
          <a:prstGeom prst="rect">
            <a:avLst/>
          </a:prstGeom>
          <a:solidFill>
            <a:srgbClr val="934379"/>
          </a:solidFill>
          <a:ln w="12700">
            <a:miter lim="400000"/>
          </a:ln>
        </p:spPr>
        <p:txBody>
          <a:bodyPr lIns="25400" tIns="25400" rIns="25400" bIns="25400" anchor="ctr"/>
          <a:lstStyle/>
          <a:p>
            <a:pPr defTabSz="412750">
              <a:defRPr sz="3200">
                <a:solidFill>
                  <a:srgbClr val="FFFFFF"/>
                </a:solidFill>
              </a:defRPr>
            </a:pPr>
            <a:endParaRPr sz="1600"/>
          </a:p>
        </p:txBody>
      </p:sp>
      <p:pic>
        <p:nvPicPr>
          <p:cNvPr id="30" name="WHO-HRP-lockup.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32825" y="368610"/>
            <a:ext cx="2874631" cy="481980"/>
          </a:xfrm>
          <a:prstGeom prst="rect">
            <a:avLst/>
          </a:prstGeom>
          <a:ln w="12700">
            <a:miter lim="400000"/>
          </a:ln>
        </p:spPr>
      </p:pic>
      <p:sp>
        <p:nvSpPr>
          <p:cNvPr id="31" name="Rectangle"/>
          <p:cNvSpPr/>
          <p:nvPr/>
        </p:nvSpPr>
        <p:spPr>
          <a:xfrm>
            <a:off x="-1" y="1149383"/>
            <a:ext cx="12192001" cy="202504"/>
          </a:xfrm>
          <a:prstGeom prst="rect">
            <a:avLst/>
          </a:prstGeom>
          <a:solidFill>
            <a:srgbClr val="934379"/>
          </a:solidFill>
          <a:ln w="12700">
            <a:miter lim="400000"/>
          </a:ln>
        </p:spPr>
        <p:txBody>
          <a:bodyPr lIns="25400" tIns="25400" rIns="25400" bIns="25400" anchor="ctr"/>
          <a:lstStyle/>
          <a:p>
            <a:pPr defTabSz="412750">
              <a:defRPr sz="3100">
                <a:solidFill>
                  <a:srgbClr val="FFFFFF"/>
                </a:solidFill>
              </a:defRPr>
            </a:pPr>
            <a:endParaRPr sz="1550"/>
          </a:p>
        </p:txBody>
      </p:sp>
      <p:grpSp>
        <p:nvGrpSpPr>
          <p:cNvPr id="35" name="Group"/>
          <p:cNvGrpSpPr/>
          <p:nvPr userDrawn="1"/>
        </p:nvGrpSpPr>
        <p:grpSpPr>
          <a:xfrm>
            <a:off x="-113420" y="932560"/>
            <a:ext cx="12627618" cy="5815862"/>
            <a:chOff x="-83759" y="-6129867"/>
            <a:chExt cx="25255234" cy="11631713"/>
          </a:xfrm>
        </p:grpSpPr>
        <p:sp>
          <p:nvSpPr>
            <p:cNvPr id="32" name="UPDATED WHO GUIDELINES ON"/>
            <p:cNvSpPr txBox="1"/>
            <p:nvPr/>
          </p:nvSpPr>
          <p:spPr>
            <a:xfrm>
              <a:off x="-83759" y="-6129867"/>
              <a:ext cx="25255234" cy="92076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lvl1pPr algn="l">
                <a:defRPr sz="11750">
                  <a:solidFill>
                    <a:schemeClr val="accent1">
                      <a:lumOff val="-13575"/>
                      <a:alpha val="3000"/>
                    </a:schemeClr>
                  </a:solidFill>
                  <a:latin typeface="Gotham Bold"/>
                  <a:ea typeface="Gotham Bold"/>
                  <a:cs typeface="Gotham Bold"/>
                  <a:sym typeface="Gotham Bold"/>
                </a:defRPr>
              </a:lvl1pPr>
            </a:lstStyle>
            <a:p>
              <a:r>
                <a:rPr lang="en-CA" sz="29250" b="1" i="0">
                  <a:solidFill>
                    <a:srgbClr val="934379">
                      <a:alpha val="3000"/>
                    </a:srgbClr>
                  </a:solidFill>
                  <a:latin typeface="Gotham Ultra" panose="02000604030000020004" pitchFamily="2" charset="0"/>
                </a:rPr>
                <a:t>CHILD</a:t>
              </a:r>
              <a:endParaRPr sz="29250" b="1" i="0">
                <a:solidFill>
                  <a:srgbClr val="934379">
                    <a:alpha val="3000"/>
                  </a:srgbClr>
                </a:solidFill>
                <a:latin typeface="Gotham Ultra" panose="02000604030000020004" pitchFamily="2" charset="0"/>
              </a:endParaRPr>
            </a:p>
          </p:txBody>
        </p:sp>
        <p:sp>
          <p:nvSpPr>
            <p:cNvPr id="33" name="Preventing Child Marriage,"/>
            <p:cNvSpPr txBox="1"/>
            <p:nvPr userDrawn="1"/>
          </p:nvSpPr>
          <p:spPr>
            <a:xfrm>
              <a:off x="-69449" y="1421630"/>
              <a:ext cx="25058168" cy="408021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algn="l">
                <a:lnSpc>
                  <a:spcPct val="70000"/>
                </a:lnSpc>
                <a:defRPr sz="14250">
                  <a:solidFill>
                    <a:schemeClr val="accent1">
                      <a:lumOff val="-13575"/>
                      <a:alpha val="3000"/>
                    </a:schemeClr>
                  </a:solidFill>
                  <a:latin typeface="Gotham Bold"/>
                  <a:ea typeface="Gotham Bold"/>
                  <a:cs typeface="Gotham Bold"/>
                  <a:sym typeface="Gotham Bold"/>
                </a:defRPr>
              </a:pPr>
              <a:r>
                <a:rPr lang="en-CA" sz="16900" b="1" i="0">
                  <a:solidFill>
                    <a:srgbClr val="934379">
                      <a:alpha val="3000"/>
                    </a:srgbClr>
                  </a:solidFill>
                  <a:latin typeface="Gotham Ultra" panose="02000604030000020004" pitchFamily="2" charset="0"/>
                </a:rPr>
                <a:t>MARRIAGE</a:t>
              </a:r>
              <a:endParaRPr sz="16900" b="1" i="0">
                <a:solidFill>
                  <a:srgbClr val="934379">
                    <a:alpha val="3000"/>
                  </a:srgbClr>
                </a:solidFill>
                <a:latin typeface="Gotham Ultra" panose="02000604030000020004" pitchFamily="2" charset="0"/>
              </a:endParaRPr>
            </a:p>
          </p:txBody>
        </p:sp>
        <p:sp>
          <p:nvSpPr>
            <p:cNvPr id="34" name="responding to the needs of married girls, &amp; increasing access to &amp; uptake of contraception among adolescents"/>
            <p:cNvSpPr txBox="1"/>
            <p:nvPr userDrawn="1"/>
          </p:nvSpPr>
          <p:spPr>
            <a:xfrm>
              <a:off x="63881" y="4399805"/>
              <a:ext cx="24949812" cy="90793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spAutoFit/>
            </a:bodyPr>
            <a:lstStyle>
              <a:lvl1pPr algn="l">
                <a:lnSpc>
                  <a:spcPct val="70000"/>
                </a:lnSpc>
                <a:defRPr sz="6790">
                  <a:solidFill>
                    <a:schemeClr val="accent1">
                      <a:lumOff val="-13575"/>
                      <a:alpha val="3000"/>
                    </a:schemeClr>
                  </a:solidFill>
                  <a:latin typeface="Gotham Bold"/>
                  <a:ea typeface="Gotham Bold"/>
                  <a:cs typeface="Gotham Bold"/>
                  <a:sym typeface="Gotham Bold"/>
                </a:defRPr>
              </a:lvl1pPr>
            </a:lstStyle>
            <a:p>
              <a:r>
                <a:rPr lang="en-CA" sz="3065" b="1" i="0">
                  <a:solidFill>
                    <a:srgbClr val="D5D5D5">
                      <a:alpha val="15000"/>
                    </a:srgbClr>
                  </a:solidFill>
                  <a:latin typeface="Gotham Ultra" panose="02000604030000020004" pitchFamily="2" charset="0"/>
                </a:rPr>
                <a:t>EVIDENCE SYNTHESIS AND EVIDENCE-TO-DECISION TABLES</a:t>
              </a:r>
            </a:p>
          </p:txBody>
        </p:sp>
      </p:grpSp>
      <p:sp>
        <p:nvSpPr>
          <p:cNvPr id="36" name="Click to add source information"/>
          <p:cNvSpPr txBox="1">
            <a:spLocks noGrp="1"/>
          </p:cNvSpPr>
          <p:nvPr>
            <p:ph type="body" sz="quarter" idx="21" hasCustomPrompt="1"/>
          </p:nvPr>
        </p:nvSpPr>
        <p:spPr>
          <a:xfrm>
            <a:off x="144322" y="6544390"/>
            <a:ext cx="10796859" cy="246221"/>
          </a:xfrm>
          <a:prstGeom prst="rect">
            <a:avLst/>
          </a:prstGeom>
        </p:spPr>
        <p:txBody>
          <a:bodyPr anchor="ctr">
            <a:spAutoFit/>
          </a:bodyPr>
          <a:lstStyle>
            <a:lvl1pPr marL="0" indent="0">
              <a:lnSpc>
                <a:spcPct val="100000"/>
              </a:lnSpc>
              <a:spcBef>
                <a:spcPts val="0"/>
              </a:spcBef>
              <a:buSzTx/>
              <a:buNone/>
              <a:defRPr sz="1000" i="1">
                <a:solidFill>
                  <a:srgbClr val="FFFFFF"/>
                </a:solidFill>
                <a:latin typeface="Calibri"/>
                <a:ea typeface="Calibri"/>
                <a:cs typeface="Calibri"/>
                <a:sym typeface="Calibri"/>
              </a:defRPr>
            </a:lvl1pPr>
          </a:lstStyle>
          <a:p>
            <a:r>
              <a:t>Click to add source information</a:t>
            </a:r>
          </a:p>
        </p:txBody>
      </p:sp>
      <p:sp>
        <p:nvSpPr>
          <p:cNvPr id="37" name="Slide Title"/>
          <p:cNvSpPr txBox="1">
            <a:spLocks noGrp="1"/>
          </p:cNvSpPr>
          <p:nvPr>
            <p:ph type="title" hasCustomPrompt="1"/>
          </p:nvPr>
        </p:nvSpPr>
        <p:spPr>
          <a:xfrm>
            <a:off x="144322" y="250825"/>
            <a:ext cx="8888074" cy="717550"/>
          </a:xfrm>
          <a:prstGeom prst="rect">
            <a:avLst/>
          </a:prstGeom>
        </p:spPr>
        <p:txBody>
          <a:bodyPr anchor="ctr"/>
          <a:lstStyle>
            <a:lvl1pPr>
              <a:defRPr sz="3000" b="0" spc="-60">
                <a:solidFill>
                  <a:srgbClr val="934379"/>
                </a:solidFill>
                <a:latin typeface="Gotham Bold"/>
                <a:ea typeface="Gotham Bold"/>
                <a:cs typeface="Gotham Bold"/>
                <a:sym typeface="Gotham Bold"/>
              </a:defRPr>
            </a:lvl1pPr>
          </a:lstStyle>
          <a:p>
            <a:r>
              <a:rPr lang="en-CA"/>
              <a:t>SLIDE TITLE</a:t>
            </a:r>
          </a:p>
        </p:txBody>
      </p:sp>
      <p:sp>
        <p:nvSpPr>
          <p:cNvPr id="38" name="Body Level One…"/>
          <p:cNvSpPr txBox="1">
            <a:spLocks noGrp="1"/>
          </p:cNvSpPr>
          <p:nvPr>
            <p:ph type="body" sz="half" idx="1" hasCustomPrompt="1"/>
          </p:nvPr>
        </p:nvSpPr>
        <p:spPr>
          <a:xfrm>
            <a:off x="144322" y="1532895"/>
            <a:ext cx="11712880" cy="4128006"/>
          </a:xfrm>
          <a:prstGeom prst="rect">
            <a:avLst/>
          </a:prstGeom>
        </p:spPr>
        <p:txBody>
          <a:bodyPr/>
          <a:lstStyle>
            <a:lvl1pPr>
              <a:buClr>
                <a:srgbClr val="9E3C7C"/>
              </a:buClr>
              <a:defRPr>
                <a:latin typeface="Calibri"/>
                <a:ea typeface="Calibri"/>
                <a:cs typeface="Calibri"/>
                <a:sym typeface="Calibri"/>
              </a:defRPr>
            </a:lvl1pPr>
            <a:lvl2pPr>
              <a:buClr>
                <a:srgbClr val="9E3C7C"/>
              </a:buClr>
              <a:defRPr>
                <a:latin typeface="Calibri"/>
                <a:ea typeface="Calibri"/>
                <a:cs typeface="Calibri"/>
                <a:sym typeface="Calibri"/>
              </a:defRPr>
            </a:lvl2pPr>
            <a:lvl3pPr>
              <a:buClr>
                <a:srgbClr val="9E3C7C"/>
              </a:buClr>
              <a:defRPr>
                <a:latin typeface="Calibri"/>
                <a:ea typeface="Calibri"/>
                <a:cs typeface="Calibri"/>
                <a:sym typeface="Calibri"/>
              </a:defRPr>
            </a:lvl3pPr>
            <a:lvl4pPr>
              <a:defRPr>
                <a:latin typeface="Calibri"/>
                <a:ea typeface="Calibri"/>
                <a:cs typeface="Calibri"/>
                <a:sym typeface="Calibri"/>
              </a:defRPr>
            </a:lvl4pPr>
            <a:lvl5pPr>
              <a:defRPr>
                <a:latin typeface="Calibri"/>
                <a:ea typeface="Calibri"/>
                <a:cs typeface="Calibri"/>
                <a:sym typeface="Calibri"/>
              </a:defRPr>
            </a:lvl5pPr>
          </a:lstStyle>
          <a:p>
            <a:pPr lvl="0"/>
            <a:r>
              <a:rPr lang="en-US"/>
              <a:t>Click to add first-level bullet</a:t>
            </a:r>
          </a:p>
          <a:p>
            <a:pPr lvl="1"/>
            <a:r>
              <a:rPr lang="en-US"/>
              <a:t>Second level</a:t>
            </a:r>
          </a:p>
          <a:p>
            <a:pPr lvl="2"/>
            <a:r>
              <a:rPr lang="en-US"/>
              <a:t>Third level</a:t>
            </a:r>
          </a:p>
          <a:p>
            <a:pPr lvl="1"/>
            <a:endParaRPr/>
          </a:p>
          <a:p>
            <a:pPr lvl="2"/>
            <a:endParaRPr/>
          </a:p>
          <a:p>
            <a:pPr lvl="3"/>
            <a:endParaRPr/>
          </a:p>
          <a:p>
            <a:pPr lvl="4"/>
            <a:endParaRPr/>
          </a:p>
        </p:txBody>
      </p:sp>
      <p:sp>
        <p:nvSpPr>
          <p:cNvPr id="39" name="Slide Number"/>
          <p:cNvSpPr txBox="1">
            <a:spLocks noGrp="1"/>
          </p:cNvSpPr>
          <p:nvPr>
            <p:ph type="sldNum" sz="quarter" idx="2"/>
          </p:nvPr>
        </p:nvSpPr>
        <p:spPr>
          <a:xfrm>
            <a:off x="11571515" y="6524625"/>
            <a:ext cx="535942" cy="285750"/>
          </a:xfrm>
          <a:prstGeom prst="rect">
            <a:avLst/>
          </a:prstGeom>
        </p:spPr>
        <p:txBody>
          <a:bodyPr anchor="ctr"/>
          <a:lstStyle>
            <a:lvl1pPr algn="r">
              <a:defRPr sz="1500">
                <a:solidFill>
                  <a:srgbClr val="FFFFFF"/>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6374690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White">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6640556C-5569-3023-AFC2-E7FC7896C463}"/>
              </a:ext>
            </a:extLst>
          </p:cNvPr>
          <p:cNvSpPr txBox="1">
            <a:spLocks noGrp="1"/>
          </p:cNvSpPr>
          <p:nvPr>
            <p:ph type="title" hasCustomPrompt="1"/>
          </p:nvPr>
        </p:nvSpPr>
        <p:spPr>
          <a:xfrm>
            <a:off x="144322" y="118089"/>
            <a:ext cx="8888074" cy="717550"/>
          </a:xfrm>
          <a:prstGeom prst="rect">
            <a:avLst/>
          </a:prstGeom>
        </p:spPr>
        <p:txBody>
          <a:bodyPr anchor="ctr"/>
          <a:lstStyle>
            <a:lvl1pPr>
              <a:defRPr sz="3000" b="0" spc="-60">
                <a:solidFill>
                  <a:srgbClr val="934379"/>
                </a:solidFill>
                <a:latin typeface="Gotham Bold"/>
                <a:ea typeface="Gotham Bold"/>
                <a:cs typeface="Gotham Bold"/>
                <a:sym typeface="Gotham Bold"/>
              </a:defRPr>
            </a:lvl1pPr>
          </a:lstStyle>
          <a:p>
            <a:r>
              <a:rPr lang="en-CA"/>
              <a:t>SLIDE TITLE</a:t>
            </a:r>
          </a:p>
        </p:txBody>
      </p:sp>
    </p:spTree>
    <p:extLst>
      <p:ext uri="{BB962C8B-B14F-4D97-AF65-F5344CB8AC3E}">
        <p14:creationId xmlns:p14="http://schemas.microsoft.com/office/powerpoint/2010/main" val="236635907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3_CM-Content">
    <p:spTree>
      <p:nvGrpSpPr>
        <p:cNvPr id="1" name=""/>
        <p:cNvGrpSpPr/>
        <p:nvPr/>
      </p:nvGrpSpPr>
      <p:grpSpPr>
        <a:xfrm>
          <a:off x="0" y="0"/>
          <a:ext cx="0" cy="0"/>
          <a:chOff x="0" y="0"/>
          <a:chExt cx="0" cy="0"/>
        </a:xfrm>
      </p:grpSpPr>
      <p:pic>
        <p:nvPicPr>
          <p:cNvPr id="30" name="WHO-HRP-lockup.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32825" y="235874"/>
            <a:ext cx="2874631" cy="481980"/>
          </a:xfrm>
          <a:prstGeom prst="rect">
            <a:avLst/>
          </a:prstGeom>
          <a:ln w="12700">
            <a:miter lim="400000"/>
          </a:ln>
        </p:spPr>
      </p:pic>
      <p:grpSp>
        <p:nvGrpSpPr>
          <p:cNvPr id="35" name="Group"/>
          <p:cNvGrpSpPr/>
          <p:nvPr userDrawn="1"/>
        </p:nvGrpSpPr>
        <p:grpSpPr>
          <a:xfrm>
            <a:off x="-106266" y="935023"/>
            <a:ext cx="12612898" cy="5813400"/>
            <a:chOff x="-69450" y="-6124942"/>
            <a:chExt cx="25240925" cy="11626791"/>
          </a:xfrm>
        </p:grpSpPr>
        <p:sp>
          <p:nvSpPr>
            <p:cNvPr id="32" name="UPDATED WHO GUIDELINES ON"/>
            <p:cNvSpPr txBox="1"/>
            <p:nvPr/>
          </p:nvSpPr>
          <p:spPr>
            <a:xfrm>
              <a:off x="-63396" y="-6124942"/>
              <a:ext cx="25234871" cy="92076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lvl1pPr algn="l">
                <a:defRPr sz="11750">
                  <a:solidFill>
                    <a:schemeClr val="accent1">
                      <a:lumOff val="-13575"/>
                      <a:alpha val="3000"/>
                    </a:schemeClr>
                  </a:solidFill>
                  <a:latin typeface="Gotham Bold"/>
                  <a:ea typeface="Gotham Bold"/>
                  <a:cs typeface="Gotham Bold"/>
                  <a:sym typeface="Gotham Bold"/>
                </a:defRPr>
              </a:lvl1pPr>
            </a:lstStyle>
            <a:p>
              <a:r>
                <a:rPr lang="en-CA" sz="29250" b="1" i="0">
                  <a:solidFill>
                    <a:srgbClr val="934379">
                      <a:alpha val="3000"/>
                    </a:srgbClr>
                  </a:solidFill>
                  <a:latin typeface="Gotham Ultra" panose="02000604030000020004" pitchFamily="2" charset="0"/>
                </a:rPr>
                <a:t>CHILD</a:t>
              </a:r>
              <a:endParaRPr sz="29250" b="1" i="0">
                <a:solidFill>
                  <a:srgbClr val="934379">
                    <a:alpha val="3000"/>
                  </a:srgbClr>
                </a:solidFill>
                <a:latin typeface="Gotham Ultra" panose="02000604030000020004" pitchFamily="2" charset="0"/>
              </a:endParaRPr>
            </a:p>
          </p:txBody>
        </p:sp>
        <p:sp>
          <p:nvSpPr>
            <p:cNvPr id="33" name="Preventing Child Marriage,"/>
            <p:cNvSpPr txBox="1"/>
            <p:nvPr userDrawn="1"/>
          </p:nvSpPr>
          <p:spPr>
            <a:xfrm>
              <a:off x="-69450" y="1421632"/>
              <a:ext cx="25058169" cy="408021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spAutoFit/>
            </a:bodyPr>
            <a:lstStyle/>
            <a:p>
              <a:pPr algn="l">
                <a:lnSpc>
                  <a:spcPct val="70000"/>
                </a:lnSpc>
                <a:defRPr sz="14250">
                  <a:solidFill>
                    <a:schemeClr val="accent1">
                      <a:lumOff val="-13575"/>
                      <a:alpha val="3000"/>
                    </a:schemeClr>
                  </a:solidFill>
                  <a:latin typeface="Gotham Bold"/>
                  <a:ea typeface="Gotham Bold"/>
                  <a:cs typeface="Gotham Bold"/>
                  <a:sym typeface="Gotham Bold"/>
                </a:defRPr>
              </a:pPr>
              <a:r>
                <a:rPr lang="en-CA" sz="16900" b="1" i="0">
                  <a:solidFill>
                    <a:srgbClr val="934379">
                      <a:alpha val="3000"/>
                    </a:srgbClr>
                  </a:solidFill>
                  <a:latin typeface="Gotham Ultra" panose="02000604030000020004" pitchFamily="2" charset="0"/>
                </a:rPr>
                <a:t>MARRIAGE</a:t>
              </a:r>
              <a:endParaRPr sz="16900" b="1" i="0">
                <a:solidFill>
                  <a:srgbClr val="934379">
                    <a:alpha val="3000"/>
                  </a:srgbClr>
                </a:solidFill>
                <a:latin typeface="Gotham Ultra" panose="02000604030000020004" pitchFamily="2" charset="0"/>
              </a:endParaRPr>
            </a:p>
          </p:txBody>
        </p:sp>
        <p:sp>
          <p:nvSpPr>
            <p:cNvPr id="34" name="responding to the needs of married girls, &amp; increasing access to &amp; uptake of contraception among adolescents"/>
            <p:cNvSpPr txBox="1"/>
            <p:nvPr userDrawn="1"/>
          </p:nvSpPr>
          <p:spPr>
            <a:xfrm>
              <a:off x="63880" y="4399806"/>
              <a:ext cx="24949811" cy="90793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spAutoFit/>
            </a:bodyPr>
            <a:lstStyle>
              <a:lvl1pPr algn="l">
                <a:lnSpc>
                  <a:spcPct val="70000"/>
                </a:lnSpc>
                <a:defRPr sz="6790">
                  <a:solidFill>
                    <a:schemeClr val="accent1">
                      <a:lumOff val="-13575"/>
                      <a:alpha val="3000"/>
                    </a:schemeClr>
                  </a:solidFill>
                  <a:latin typeface="Gotham Bold"/>
                  <a:ea typeface="Gotham Bold"/>
                  <a:cs typeface="Gotham Bold"/>
                  <a:sym typeface="Gotham Bold"/>
                </a:defRPr>
              </a:lvl1pPr>
            </a:lstStyle>
            <a:p>
              <a:r>
                <a:rPr lang="en-CA" sz="3065" b="1" i="0">
                  <a:solidFill>
                    <a:srgbClr val="D5D5D5">
                      <a:alpha val="15000"/>
                    </a:srgbClr>
                  </a:solidFill>
                  <a:latin typeface="Gotham Ultra" panose="02000604030000020004" pitchFamily="2" charset="0"/>
                </a:rPr>
                <a:t>EVIDENCE SYNTHESIS AND EVIDENCE-TO-DECISION TABLES</a:t>
              </a:r>
            </a:p>
          </p:txBody>
        </p:sp>
      </p:grpSp>
      <p:sp>
        <p:nvSpPr>
          <p:cNvPr id="36" name="Click to add source information"/>
          <p:cNvSpPr txBox="1">
            <a:spLocks noGrp="1"/>
          </p:cNvSpPr>
          <p:nvPr>
            <p:ph type="body" sz="quarter" idx="21" hasCustomPrompt="1"/>
          </p:nvPr>
        </p:nvSpPr>
        <p:spPr>
          <a:xfrm>
            <a:off x="144322" y="6544390"/>
            <a:ext cx="10796859" cy="246221"/>
          </a:xfrm>
          <a:prstGeom prst="rect">
            <a:avLst/>
          </a:prstGeom>
        </p:spPr>
        <p:txBody>
          <a:bodyPr anchor="ctr">
            <a:spAutoFit/>
          </a:bodyPr>
          <a:lstStyle>
            <a:lvl1pPr marL="0" indent="0">
              <a:lnSpc>
                <a:spcPct val="100000"/>
              </a:lnSpc>
              <a:spcBef>
                <a:spcPts val="0"/>
              </a:spcBef>
              <a:buSzTx/>
              <a:buNone/>
              <a:defRPr sz="1000" i="1">
                <a:solidFill>
                  <a:srgbClr val="FFFFFF"/>
                </a:solidFill>
                <a:latin typeface="Calibri"/>
                <a:ea typeface="Calibri"/>
                <a:cs typeface="Calibri"/>
                <a:sym typeface="Calibri"/>
              </a:defRPr>
            </a:lvl1pPr>
          </a:lstStyle>
          <a:p>
            <a:r>
              <a:t>Click to add source information</a:t>
            </a:r>
          </a:p>
        </p:txBody>
      </p:sp>
      <p:sp>
        <p:nvSpPr>
          <p:cNvPr id="37" name="Slide Title"/>
          <p:cNvSpPr txBox="1">
            <a:spLocks noGrp="1"/>
          </p:cNvSpPr>
          <p:nvPr>
            <p:ph type="title" hasCustomPrompt="1"/>
          </p:nvPr>
        </p:nvSpPr>
        <p:spPr>
          <a:xfrm>
            <a:off x="144322" y="118089"/>
            <a:ext cx="8888074" cy="717550"/>
          </a:xfrm>
          <a:prstGeom prst="rect">
            <a:avLst/>
          </a:prstGeom>
        </p:spPr>
        <p:txBody>
          <a:bodyPr anchor="ctr"/>
          <a:lstStyle>
            <a:lvl1pPr>
              <a:defRPr sz="3000" b="0" spc="-60">
                <a:solidFill>
                  <a:srgbClr val="934379"/>
                </a:solidFill>
                <a:latin typeface="Gotham Bold"/>
                <a:ea typeface="Gotham Bold"/>
                <a:cs typeface="Gotham Bold"/>
                <a:sym typeface="Gotham Bold"/>
              </a:defRPr>
            </a:lvl1pPr>
          </a:lstStyle>
          <a:p>
            <a:r>
              <a:rPr lang="en-CA"/>
              <a:t>SLIDE TITLE</a:t>
            </a:r>
          </a:p>
        </p:txBody>
      </p:sp>
      <p:sp>
        <p:nvSpPr>
          <p:cNvPr id="39" name="Slide Number"/>
          <p:cNvSpPr txBox="1">
            <a:spLocks noGrp="1"/>
          </p:cNvSpPr>
          <p:nvPr>
            <p:ph type="sldNum" sz="quarter" idx="2"/>
          </p:nvPr>
        </p:nvSpPr>
        <p:spPr>
          <a:xfrm>
            <a:off x="11571515" y="6524625"/>
            <a:ext cx="535942" cy="285750"/>
          </a:xfrm>
          <a:prstGeom prst="rect">
            <a:avLst/>
          </a:prstGeom>
        </p:spPr>
        <p:txBody>
          <a:bodyPr anchor="ctr"/>
          <a:lstStyle>
            <a:lvl1pPr algn="r">
              <a:defRPr sz="1500">
                <a:solidFill>
                  <a:srgbClr val="FFFFFF"/>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3071352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7378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8744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695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34-02A2-E9A6-0E61-DF0937538CDF}"/>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3" name="Footer Placeholder 2">
            <a:extLst>
              <a:ext uri="{FF2B5EF4-FFF2-40B4-BE49-F238E27FC236}">
                <a16:creationId xmlns:a16="http://schemas.microsoft.com/office/drawing/2014/main" id="{281EC9A6-DCF4-DD2C-8BA0-DC3B1E6029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92A39E-907E-E3ED-8FF0-5604E694C5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564355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6863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32392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2204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2328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1363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4523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9907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2617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91425" tIns="91425" rIns="91425" bIns="91425" anchor="ctr" anchorCtr="0">
            <a:normAutofit/>
          </a:bodyPr>
          <a:lstStyle>
            <a:lvl1pPr marR="0" lvl="0" algn="l" rtl="0">
              <a:lnSpc>
                <a:spcPct val="90000"/>
              </a:lnSpc>
              <a:spcBef>
                <a:spcPts val="0"/>
              </a:spcBef>
              <a:spcAft>
                <a:spcPts val="0"/>
              </a:spcAft>
              <a:buClr>
                <a:schemeClr val="dk1"/>
              </a:buClr>
              <a:buSzPts val="3300"/>
              <a:buFont typeface="Calibri"/>
              <a:buNone/>
              <a:defRPr sz="5067">
                <a:solidFill>
                  <a:schemeClr val="lt1"/>
                </a:solidFill>
                <a:latin typeface="Oswald"/>
                <a:ea typeface="Oswald"/>
                <a:cs typeface="Oswald"/>
                <a:sym typeface="Oswald"/>
              </a:defRPr>
            </a:lvl1pPr>
            <a:lvl2pPr lvl="1" rtl="0">
              <a:spcBef>
                <a:spcPts val="0"/>
              </a:spcBef>
              <a:spcAft>
                <a:spcPts val="0"/>
              </a:spcAft>
              <a:buSzPts val="2800"/>
              <a:buNone/>
              <a:defRPr sz="1867"/>
            </a:lvl2pPr>
            <a:lvl3pPr lvl="2" rtl="0">
              <a:spcBef>
                <a:spcPts val="0"/>
              </a:spcBef>
              <a:spcAft>
                <a:spcPts val="0"/>
              </a:spcAft>
              <a:buSzPts val="2800"/>
              <a:buNone/>
              <a:defRPr sz="1867"/>
            </a:lvl3pPr>
            <a:lvl4pPr lvl="3" rtl="0">
              <a:spcBef>
                <a:spcPts val="0"/>
              </a:spcBef>
              <a:spcAft>
                <a:spcPts val="0"/>
              </a:spcAft>
              <a:buSzPts val="2800"/>
              <a:buNone/>
              <a:defRPr sz="1867"/>
            </a:lvl4pPr>
            <a:lvl5pPr lvl="4" rtl="0">
              <a:spcBef>
                <a:spcPts val="0"/>
              </a:spcBef>
              <a:spcAft>
                <a:spcPts val="0"/>
              </a:spcAft>
              <a:buSzPts val="2800"/>
              <a:buNone/>
              <a:defRPr sz="1867"/>
            </a:lvl5pPr>
            <a:lvl6pPr lvl="5" rtl="0">
              <a:spcBef>
                <a:spcPts val="0"/>
              </a:spcBef>
              <a:spcAft>
                <a:spcPts val="0"/>
              </a:spcAft>
              <a:buSzPts val="2800"/>
              <a:buNone/>
              <a:defRPr sz="1867"/>
            </a:lvl6pPr>
            <a:lvl7pPr lvl="6" rtl="0">
              <a:spcBef>
                <a:spcPts val="0"/>
              </a:spcBef>
              <a:spcAft>
                <a:spcPts val="0"/>
              </a:spcAft>
              <a:buSzPts val="2800"/>
              <a:buNone/>
              <a:defRPr sz="1867"/>
            </a:lvl7pPr>
            <a:lvl8pPr lvl="7" rtl="0">
              <a:spcBef>
                <a:spcPts val="0"/>
              </a:spcBef>
              <a:spcAft>
                <a:spcPts val="0"/>
              </a:spcAft>
              <a:buSzPts val="2800"/>
              <a:buNone/>
              <a:defRPr sz="1867"/>
            </a:lvl8pPr>
            <a:lvl9pPr lvl="8" rtl="0">
              <a:spcBef>
                <a:spcPts val="0"/>
              </a:spcBef>
              <a:spcAft>
                <a:spcPts val="0"/>
              </a:spcAft>
              <a:buSzPts val="2800"/>
              <a:buNone/>
              <a:defRPr sz="1867"/>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rm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16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16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1600"/>
              </a:spcBef>
              <a:spcAft>
                <a:spcPts val="160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9431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B8D4-22FD-4AD7-09FD-B17080F5A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85E797-7990-EA3B-C7F8-0A6D8C478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417B31-8998-1D39-5CD1-06AC5BB6F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D65A4-C92D-AAD2-97DD-4C15163A9289}"/>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6" name="Footer Placeholder 5">
            <a:extLst>
              <a:ext uri="{FF2B5EF4-FFF2-40B4-BE49-F238E27FC236}">
                <a16:creationId xmlns:a16="http://schemas.microsoft.com/office/drawing/2014/main" id="{C5484777-C4BC-ED88-98DA-E80E267398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5D7093-BBE8-0FF2-4BD4-96FA2496A75B}"/>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4378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D773-B7CC-CEC2-5005-CDA2CBCDD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59C8BC-0A39-2097-7CC9-8EF50D96B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6DD20F-7B89-4DC3-C7E6-2995E11BB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66120-8B79-CD50-CAEF-00C23027DBE3}"/>
              </a:ext>
            </a:extLst>
          </p:cNvPr>
          <p:cNvSpPr>
            <a:spLocks noGrp="1"/>
          </p:cNvSpPr>
          <p:nvPr>
            <p:ph type="dt" sz="half" idx="10"/>
          </p:nvPr>
        </p:nvSpPr>
        <p:spPr/>
        <p:txBody>
          <a:bodyPr/>
          <a:lstStyle/>
          <a:p>
            <a:fld id="{3461C688-8E51-41D2-B4AC-2C2962DD6AAC}" type="datetimeFigureOut">
              <a:rPr lang="en-GB" smtClean="0"/>
              <a:t>18/06/2024</a:t>
            </a:fld>
            <a:endParaRPr lang="en-GB"/>
          </a:p>
        </p:txBody>
      </p:sp>
      <p:sp>
        <p:nvSpPr>
          <p:cNvPr id="6" name="Footer Placeholder 5">
            <a:extLst>
              <a:ext uri="{FF2B5EF4-FFF2-40B4-BE49-F238E27FC236}">
                <a16:creationId xmlns:a16="http://schemas.microsoft.com/office/drawing/2014/main" id="{5E773F61-CC06-5622-95DC-A1AB405E95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FA620-6FE5-1524-CE27-2E505E682692}"/>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73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6.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4A0E7-CF6E-7DD8-F4B2-B7AD2A6FA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80DD75-7EF6-F855-0CDD-9891D96B3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DABC47-E0EE-0CC3-6467-E72639FDE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1C688-8E51-41D2-B4AC-2C2962DD6AAC}" type="datetimeFigureOut">
              <a:rPr lang="en-GB" smtClean="0"/>
              <a:t>18/06/2024</a:t>
            </a:fld>
            <a:endParaRPr lang="en-GB"/>
          </a:p>
        </p:txBody>
      </p:sp>
      <p:sp>
        <p:nvSpPr>
          <p:cNvPr id="5" name="Footer Placeholder 4">
            <a:extLst>
              <a:ext uri="{FF2B5EF4-FFF2-40B4-BE49-F238E27FC236}">
                <a16:creationId xmlns:a16="http://schemas.microsoft.com/office/drawing/2014/main" id="{A0A54920-FEED-063A-5748-778A35753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889CA0-CC8C-734C-0B8E-D6D6D5A6C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2183-ED27-4CEC-8344-2B15975F580E}" type="slidenum">
              <a:rPr lang="en-GB" smtClean="0"/>
              <a:t>‹#›</a:t>
            </a:fld>
            <a:endParaRPr lang="en-GB"/>
          </a:p>
        </p:txBody>
      </p:sp>
    </p:spTree>
    <p:extLst>
      <p:ext uri="{BB962C8B-B14F-4D97-AF65-F5344CB8AC3E}">
        <p14:creationId xmlns:p14="http://schemas.microsoft.com/office/powerpoint/2010/main" val="337223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1497" y="732231"/>
            <a:ext cx="5864860" cy="234315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256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C35123-6A5F-4007-AAD6-D6B43C4133E3}" type="datetimeFigureOut">
              <a:rPr lang="en-AU" smtClean="0"/>
              <a:t>18/06/2024</a:t>
            </a:fld>
            <a:endParaRPr lang="en-AU"/>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47EA3B-C95C-438A-BDC9-F9A6CBEE44BF}" type="slidenum">
              <a:rPr lang="en-AU" smtClean="0"/>
              <a:t>‹#›</a:t>
            </a:fld>
            <a:endParaRPr lang="en-AU"/>
          </a:p>
        </p:txBody>
      </p:sp>
      <p:pic>
        <p:nvPicPr>
          <p:cNvPr id="7" name="Picture 6">
            <a:extLst>
              <a:ext uri="{FF2B5EF4-FFF2-40B4-BE49-F238E27FC236}">
                <a16:creationId xmlns:a16="http://schemas.microsoft.com/office/drawing/2014/main" id="{378B593D-689B-4CB7-2EC8-54AEC547EDAB}"/>
              </a:ext>
            </a:extLst>
          </p:cNvPr>
          <p:cNvPicPr/>
          <p:nvPr userDrawn="1"/>
        </p:nvPicPr>
        <p:blipFill>
          <a:blip r:embed="rId14"/>
          <a:srcRect/>
          <a:stretch>
            <a:fillRect/>
          </a:stretch>
        </p:blipFill>
        <p:spPr bwMode="auto">
          <a:xfrm>
            <a:off x="8276492" y="136523"/>
            <a:ext cx="3727939" cy="595312"/>
          </a:xfrm>
          <a:prstGeom prst="rect">
            <a:avLst/>
          </a:prstGeom>
          <a:noFill/>
          <a:ln w="9525">
            <a:noFill/>
            <a:miter lim="800000"/>
            <a:headEnd/>
            <a:tailEnd/>
          </a:ln>
          <a:effectLst/>
        </p:spPr>
      </p:pic>
    </p:spTree>
    <p:extLst>
      <p:ext uri="{BB962C8B-B14F-4D97-AF65-F5344CB8AC3E}">
        <p14:creationId xmlns:p14="http://schemas.microsoft.com/office/powerpoint/2010/main" val="40676290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accent1"/>
              </a:buClr>
              <a:buSzPts val="4400"/>
              <a:buFont typeface="Arial"/>
              <a:buNone/>
              <a:defRPr sz="44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90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90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9093"/>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5014774"/>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36F3ED-A42E-6DCE-3294-45F9337AD2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C760DA-D925-5257-A59F-64203306FB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F47A1D-F3C8-D509-3F6D-B04A3B495F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5274F-B969-5244-B9BE-E0B89662C8F8}" type="datetimeFigureOut">
              <a:rPr lang="en-US" smtClean="0"/>
              <a:t>6/18/2024</a:t>
            </a:fld>
            <a:endParaRPr lang="en-US"/>
          </a:p>
        </p:txBody>
      </p:sp>
      <p:sp>
        <p:nvSpPr>
          <p:cNvPr id="5" name="Footer Placeholder 4">
            <a:extLst>
              <a:ext uri="{FF2B5EF4-FFF2-40B4-BE49-F238E27FC236}">
                <a16:creationId xmlns:a16="http://schemas.microsoft.com/office/drawing/2014/main" id="{3A579549-1AA6-EC31-1BB4-878211AF8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78A890-0B55-E01E-B883-484912C39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44831-EFD4-9341-A884-3D4DA7D65948}" type="slidenum">
              <a:rPr lang="en-US" smtClean="0"/>
              <a:t>‹#›</a:t>
            </a:fld>
            <a:endParaRPr lang="en-US"/>
          </a:p>
        </p:txBody>
      </p:sp>
    </p:spTree>
    <p:extLst>
      <p:ext uri="{BB962C8B-B14F-4D97-AF65-F5344CB8AC3E}">
        <p14:creationId xmlns:p14="http://schemas.microsoft.com/office/powerpoint/2010/main" val="2539271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C2209-BCE4-A381-4766-35EAA2C56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E62E20-7D1E-25AC-1D4B-7ECCA87D53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9AEA8-1DFD-015D-9D80-0ABCDACA1D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414717-CBBE-4A4A-89D6-AF3F5895E0DE}" type="datetimeFigureOut">
              <a:rPr lang="en-US" smtClean="0"/>
              <a:t>6/18/2024</a:t>
            </a:fld>
            <a:endParaRPr lang="en-US"/>
          </a:p>
        </p:txBody>
      </p:sp>
      <p:sp>
        <p:nvSpPr>
          <p:cNvPr id="5" name="Footer Placeholder 4">
            <a:extLst>
              <a:ext uri="{FF2B5EF4-FFF2-40B4-BE49-F238E27FC236}">
                <a16:creationId xmlns:a16="http://schemas.microsoft.com/office/drawing/2014/main" id="{8358C9AF-77A1-A036-5294-D9540CA229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9E712D5-B7B7-925E-889C-5D00A81E2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7B4FCE-08B1-4FEE-9B3E-4403880C085F}" type="slidenum">
              <a:rPr lang="en-US" smtClean="0"/>
              <a:t>‹#›</a:t>
            </a:fld>
            <a:endParaRPr lang="en-US"/>
          </a:p>
        </p:txBody>
      </p:sp>
    </p:spTree>
    <p:extLst>
      <p:ext uri="{BB962C8B-B14F-4D97-AF65-F5344CB8AC3E}">
        <p14:creationId xmlns:p14="http://schemas.microsoft.com/office/powerpoint/2010/main" val="325511428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7139594"/>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zotero.org/google-docs/?broken=rfRz6O" TargetMode="Externa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AA8_4FA19543.xml"/><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AA6_7444DD9C.xm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hyperlink" Target="https://equalitynow.org/resource/msabrief/" TargetMode="External"/><Relationship Id="rId5" Type="http://schemas.openxmlformats.org/officeDocument/2006/relationships/hyperlink" Target="https://equalitynow.org/resource/equalitynow-org-cminesa/" TargetMode="External"/><Relationship Id="rId4" Type="http://schemas.openxmlformats.org/officeDocument/2006/relationships/hyperlink" Target="https://www.unfpa.org/swp202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7.xml"/><Relationship Id="rId5" Type="http://schemas.openxmlformats.org/officeDocument/2006/relationships/image" Target="../media/image31.jpe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7.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7.xml"/><Relationship Id="rId5" Type="http://schemas.openxmlformats.org/officeDocument/2006/relationships/image" Target="../media/image38.jpe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7.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7.xml"/><Relationship Id="rId5" Type="http://schemas.openxmlformats.org/officeDocument/2006/relationships/image" Target="../media/image39.jpe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67.xml"/><Relationship Id="rId5" Type="http://schemas.openxmlformats.org/officeDocument/2006/relationships/image" Target="../media/image40.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microsoft.com/office/2018/10/relationships/comments" Target="../comments/modernComment_AA9_E66233C9.xml"/><Relationship Id="rId2" Type="http://schemas.openxmlformats.org/officeDocument/2006/relationships/notesSlide" Target="../notesSlides/notesSlide36.xml"/><Relationship Id="rId1" Type="http://schemas.openxmlformats.org/officeDocument/2006/relationships/slideLayout" Target="../slideLayouts/slideLayout78.xml"/><Relationship Id="rId5" Type="http://schemas.openxmlformats.org/officeDocument/2006/relationships/image" Target="../media/image24.jpeg"/><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microsoft.com/office/2018/10/relationships/comments" Target="../comments/modernComment_AA7_3807ECA9.xm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A7F_185C23C3.xml"/><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2.png"/><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hyperlink" Target="mailto:emouawad@unicef.org" TargetMode="External"/><Relationship Id="rId2" Type="http://schemas.openxmlformats.org/officeDocument/2006/relationships/image" Target="../media/image47.png"/><Relationship Id="rId1" Type="http://schemas.openxmlformats.org/officeDocument/2006/relationships/slideLayout" Target="../slideLayouts/slideLayout42.xml"/><Relationship Id="rId5" Type="http://schemas.openxmlformats.org/officeDocument/2006/relationships/image" Target="../media/image53.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06" t="17983" r="9134"/>
          <a:stretch/>
        </p:blipFill>
        <p:spPr>
          <a:xfrm>
            <a:off x="757819" y="4992120"/>
            <a:ext cx="10166680" cy="806143"/>
          </a:xfrm>
          <a:prstGeom prst="rect">
            <a:avLst/>
          </a:prstGeom>
        </p:spPr>
      </p:pic>
      <p:sp>
        <p:nvSpPr>
          <p:cNvPr id="5" name="Rectangle 4"/>
          <p:cNvSpPr/>
          <p:nvPr/>
        </p:nvSpPr>
        <p:spPr>
          <a:xfrm>
            <a:off x="8511800" y="4901779"/>
            <a:ext cx="1214091" cy="986826"/>
          </a:xfrm>
          <a:prstGeom prst="rect">
            <a:avLst/>
          </a:prstGeom>
          <a:noFill/>
          <a:ln w="76200">
            <a:solidFill>
              <a:srgbClr val="E22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11804" y="2112505"/>
            <a:ext cx="3328923"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a:t>This session will have presentations in </a:t>
            </a:r>
            <a:r>
              <a:rPr lang="en-GB" sz="1700" b="1"/>
              <a:t>English</a:t>
            </a:r>
            <a:r>
              <a:rPr lang="en-GB" sz="1700"/>
              <a:t>. To access simultaneous interpretation, please click on the globe icon at the bottom bar of your screen and </a:t>
            </a:r>
            <a:r>
              <a:rPr lang="en-GB" sz="1700" b="1"/>
              <a:t>select your preferred language (English, Spanish, French, or no interpretation).</a:t>
            </a:r>
          </a:p>
        </p:txBody>
      </p:sp>
      <p:sp>
        <p:nvSpPr>
          <p:cNvPr id="7" name="TextBox 6"/>
          <p:cNvSpPr txBox="1"/>
          <p:nvPr/>
        </p:nvSpPr>
        <p:spPr>
          <a:xfrm>
            <a:off x="3897745" y="2116210"/>
            <a:ext cx="3719839"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err="1"/>
              <a:t>Esta</a:t>
            </a:r>
            <a:r>
              <a:rPr lang="en-GB" sz="1700"/>
              <a:t> </a:t>
            </a:r>
            <a:r>
              <a:rPr lang="en-GB" sz="1700" err="1"/>
              <a:t>sesión</a:t>
            </a:r>
            <a:r>
              <a:rPr lang="en-GB" sz="1700"/>
              <a:t> </a:t>
            </a:r>
            <a:r>
              <a:rPr lang="en-GB" sz="1700" err="1"/>
              <a:t>tendrá</a:t>
            </a:r>
            <a:r>
              <a:rPr lang="en-GB" sz="1700"/>
              <a:t> </a:t>
            </a:r>
            <a:r>
              <a:rPr lang="en-GB" sz="1700" err="1"/>
              <a:t>presentaciones</a:t>
            </a:r>
            <a:r>
              <a:rPr lang="en-GB" sz="1700"/>
              <a:t> en </a:t>
            </a:r>
            <a:r>
              <a:rPr lang="en-GB" sz="1700" b="1" err="1"/>
              <a:t>inglés</a:t>
            </a:r>
            <a:r>
              <a:rPr lang="en-GB" sz="1700"/>
              <a:t>. Para acceder a </a:t>
            </a:r>
            <a:r>
              <a:rPr lang="en-GB" sz="1700" err="1"/>
              <a:t>los</a:t>
            </a:r>
            <a:r>
              <a:rPr lang="en-GB" sz="1700"/>
              <a:t> </a:t>
            </a:r>
            <a:r>
              <a:rPr lang="en-GB" sz="1700" err="1"/>
              <a:t>servicios</a:t>
            </a:r>
            <a:r>
              <a:rPr lang="en-GB" sz="1700"/>
              <a:t> de </a:t>
            </a:r>
            <a:r>
              <a:rPr lang="en-GB" sz="1700" err="1"/>
              <a:t>interpretación</a:t>
            </a:r>
            <a:r>
              <a:rPr lang="en-GB" sz="1700"/>
              <a:t> </a:t>
            </a:r>
            <a:r>
              <a:rPr lang="en-GB" sz="1700" err="1"/>
              <a:t>simultanea</a:t>
            </a:r>
            <a:r>
              <a:rPr lang="en-GB" sz="1700"/>
              <a:t>, </a:t>
            </a:r>
            <a:r>
              <a:rPr lang="en-GB" sz="1700" err="1"/>
              <a:t>por</a:t>
            </a:r>
            <a:r>
              <a:rPr lang="en-GB" sz="1700"/>
              <a:t> </a:t>
            </a:r>
            <a:r>
              <a:rPr lang="en-GB" sz="1700" err="1"/>
              <a:t>favor</a:t>
            </a:r>
            <a:r>
              <a:rPr lang="en-GB" sz="1700"/>
              <a:t> </a:t>
            </a:r>
            <a:r>
              <a:rPr lang="en-GB" sz="1700" err="1"/>
              <a:t>haga</a:t>
            </a:r>
            <a:r>
              <a:rPr lang="en-GB" sz="1700"/>
              <a:t> </a:t>
            </a:r>
            <a:r>
              <a:rPr lang="en-GB" sz="1700" err="1"/>
              <a:t>clic</a:t>
            </a:r>
            <a:r>
              <a:rPr lang="en-GB" sz="1700"/>
              <a:t> en el </a:t>
            </a:r>
            <a:r>
              <a:rPr lang="en-GB" sz="1700" err="1"/>
              <a:t>icono</a:t>
            </a:r>
            <a:r>
              <a:rPr lang="en-GB" sz="1700"/>
              <a:t> del </a:t>
            </a:r>
            <a:r>
              <a:rPr lang="en-GB" sz="1700" err="1"/>
              <a:t>globo</a:t>
            </a:r>
            <a:r>
              <a:rPr lang="en-GB" sz="1700"/>
              <a:t> que </a:t>
            </a:r>
            <a:r>
              <a:rPr lang="en-GB" sz="1700" err="1"/>
              <a:t>encontrará</a:t>
            </a:r>
            <a:r>
              <a:rPr lang="en-GB" sz="1700"/>
              <a:t> en la barra inferior de </a:t>
            </a:r>
            <a:r>
              <a:rPr lang="en-GB" sz="1700" err="1"/>
              <a:t>su</a:t>
            </a:r>
            <a:r>
              <a:rPr lang="en-GB" sz="1700"/>
              <a:t> </a:t>
            </a:r>
            <a:r>
              <a:rPr lang="en-GB" sz="1700" err="1"/>
              <a:t>pantalla</a:t>
            </a:r>
            <a:r>
              <a:rPr lang="en-GB" sz="1700"/>
              <a:t>, y </a:t>
            </a:r>
            <a:r>
              <a:rPr lang="en-GB" sz="1700" b="1" err="1"/>
              <a:t>seleccione</a:t>
            </a:r>
            <a:r>
              <a:rPr lang="en-GB" sz="1700" b="1"/>
              <a:t> </a:t>
            </a:r>
            <a:r>
              <a:rPr lang="en-GB" sz="1700" b="1" err="1"/>
              <a:t>su</a:t>
            </a:r>
            <a:r>
              <a:rPr lang="en-GB" sz="1700" b="1"/>
              <a:t> </a:t>
            </a:r>
            <a:r>
              <a:rPr lang="en-GB" sz="1700" b="1" err="1"/>
              <a:t>idioma</a:t>
            </a:r>
            <a:r>
              <a:rPr lang="en-GB" sz="1700" b="1"/>
              <a:t> de </a:t>
            </a:r>
            <a:r>
              <a:rPr lang="en-GB" sz="1700" b="1" err="1"/>
              <a:t>preferencia</a:t>
            </a:r>
            <a:r>
              <a:rPr lang="en-GB" sz="1700" b="1"/>
              <a:t> (</a:t>
            </a:r>
            <a:r>
              <a:rPr lang="en-GB" sz="1700" b="1" err="1"/>
              <a:t>inglés</a:t>
            </a:r>
            <a:r>
              <a:rPr lang="en-GB" sz="1700" b="1"/>
              <a:t>, </a:t>
            </a:r>
            <a:r>
              <a:rPr lang="en-GB" sz="1700" b="1" err="1"/>
              <a:t>español</a:t>
            </a:r>
            <a:r>
              <a:rPr lang="en-GB" sz="1700" b="1"/>
              <a:t>, </a:t>
            </a:r>
            <a:r>
              <a:rPr lang="en-GB" sz="1700" b="1" err="1"/>
              <a:t>francés</a:t>
            </a:r>
            <a:r>
              <a:rPr lang="en-GB" sz="1700" b="1"/>
              <a:t> o version original).</a:t>
            </a:r>
          </a:p>
        </p:txBody>
      </p:sp>
      <p:sp>
        <p:nvSpPr>
          <p:cNvPr id="8" name="TextBox 7"/>
          <p:cNvSpPr txBox="1"/>
          <p:nvPr/>
        </p:nvSpPr>
        <p:spPr>
          <a:xfrm>
            <a:off x="7786834" y="2116210"/>
            <a:ext cx="3993362"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1700"/>
              <a:t>Cette session comprendra des présentations en </a:t>
            </a:r>
            <a:r>
              <a:rPr lang="fr-FR" sz="1700" b="1"/>
              <a:t>anglais</a:t>
            </a:r>
            <a:r>
              <a:rPr lang="fr-FR" sz="1700"/>
              <a:t>. Pour accéder aux services d'interprétation simultanée, veuillez cliquer sur l'icône globe que vous trouverez dans la barre inférieure de votre écran, et </a:t>
            </a:r>
            <a:r>
              <a:rPr lang="fr-FR" sz="1700" b="1"/>
              <a:t>sélectionnez votre langue préférée (anglais, espagnol, français ou version originale)</a:t>
            </a:r>
            <a:r>
              <a:rPr lang="fr-FR" sz="1700"/>
              <a:t>.</a:t>
            </a:r>
            <a:endParaRPr lang="en-GB" sz="1700"/>
          </a:p>
        </p:txBody>
      </p:sp>
      <p:pic>
        <p:nvPicPr>
          <p:cNvPr id="11" name="Picture 10" descr="A picture containing background pattern&#10;&#10;Description automatically generated">
            <a:extLst>
              <a:ext uri="{FF2B5EF4-FFF2-40B4-BE49-F238E27FC236}">
                <a16:creationId xmlns:a16="http://schemas.microsoft.com/office/drawing/2014/main" id="{F6EC5E23-593C-48B4-9CFC-BE61C4B0E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511" y="6298565"/>
            <a:ext cx="2469296" cy="371892"/>
          </a:xfrm>
          <a:prstGeom prst="rect">
            <a:avLst/>
          </a:prstGeom>
        </p:spPr>
      </p:pic>
      <p:sp>
        <p:nvSpPr>
          <p:cNvPr id="2" name="Title 2">
            <a:extLst>
              <a:ext uri="{FF2B5EF4-FFF2-40B4-BE49-F238E27FC236}">
                <a16:creationId xmlns:a16="http://schemas.microsoft.com/office/drawing/2014/main" id="{C3F6F67F-ACD5-263B-9D50-432984181FE9}"/>
              </a:ext>
            </a:extLst>
          </p:cNvPr>
          <p:cNvSpPr txBox="1">
            <a:spLocks/>
          </p:cNvSpPr>
          <p:nvPr/>
        </p:nvSpPr>
        <p:spPr>
          <a:xfrm>
            <a:off x="267854" y="451340"/>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Tree>
    <p:extLst>
      <p:ext uri="{BB962C8B-B14F-4D97-AF65-F5344CB8AC3E}">
        <p14:creationId xmlns:p14="http://schemas.microsoft.com/office/powerpoint/2010/main" val="61889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75BB6-0B25-B67D-D457-EF1BBCB20A79}"/>
              </a:ext>
            </a:extLst>
          </p:cNvPr>
          <p:cNvSpPr>
            <a:spLocks noGrp="1"/>
          </p:cNvSpPr>
          <p:nvPr>
            <p:ph type="title"/>
          </p:nvPr>
        </p:nvSpPr>
        <p:spPr/>
        <p:txBody>
          <a:bodyPr vert="horz" lIns="45720" tIns="22860" rIns="45720" bIns="22860" rtlCol="0" anchor="ctr">
            <a:normAutofit/>
          </a:bodyPr>
          <a:lstStyle/>
          <a:p>
            <a:r>
              <a:rPr lang="en-US"/>
              <a:t>PICO 8: Included Studies (N=3)</a:t>
            </a:r>
          </a:p>
        </p:txBody>
      </p:sp>
      <p:graphicFrame>
        <p:nvGraphicFramePr>
          <p:cNvPr id="6" name="Table 5">
            <a:extLst>
              <a:ext uri="{FF2B5EF4-FFF2-40B4-BE49-F238E27FC236}">
                <a16:creationId xmlns:a16="http://schemas.microsoft.com/office/drawing/2014/main" id="{B132986D-937C-F1FF-1ADD-2950C150136A}"/>
              </a:ext>
            </a:extLst>
          </p:cNvPr>
          <p:cNvGraphicFramePr>
            <a:graphicFrameLocks noGrp="1"/>
          </p:cNvGraphicFramePr>
          <p:nvPr/>
        </p:nvGraphicFramePr>
        <p:xfrm>
          <a:off x="13355" y="1129055"/>
          <a:ext cx="12214179" cy="4427724"/>
        </p:xfrm>
        <a:graphic>
          <a:graphicData uri="http://schemas.openxmlformats.org/drawingml/2006/table">
            <a:tbl>
              <a:tblPr firstRow="1" bandRow="1">
                <a:tableStyleId>{5940675A-B579-460E-94D1-54222C63F5DA}</a:tableStyleId>
              </a:tblPr>
              <a:tblGrid>
                <a:gridCol w="1809043">
                  <a:extLst>
                    <a:ext uri="{9D8B030D-6E8A-4147-A177-3AD203B41FA5}">
                      <a16:colId xmlns:a16="http://schemas.microsoft.com/office/drawing/2014/main" val="2614355301"/>
                    </a:ext>
                  </a:extLst>
                </a:gridCol>
                <a:gridCol w="3776774">
                  <a:extLst>
                    <a:ext uri="{9D8B030D-6E8A-4147-A177-3AD203B41FA5}">
                      <a16:colId xmlns:a16="http://schemas.microsoft.com/office/drawing/2014/main" val="300576966"/>
                    </a:ext>
                  </a:extLst>
                </a:gridCol>
                <a:gridCol w="2821223">
                  <a:extLst>
                    <a:ext uri="{9D8B030D-6E8A-4147-A177-3AD203B41FA5}">
                      <a16:colId xmlns:a16="http://schemas.microsoft.com/office/drawing/2014/main" val="810831631"/>
                    </a:ext>
                  </a:extLst>
                </a:gridCol>
                <a:gridCol w="3807139">
                  <a:extLst>
                    <a:ext uri="{9D8B030D-6E8A-4147-A177-3AD203B41FA5}">
                      <a16:colId xmlns:a16="http://schemas.microsoft.com/office/drawing/2014/main" val="4138809491"/>
                    </a:ext>
                  </a:extLst>
                </a:gridCol>
              </a:tblGrid>
              <a:tr h="256432">
                <a:tc>
                  <a:txBody>
                    <a:bodyPr/>
                    <a:lstStyle/>
                    <a:p>
                      <a:pPr lvl="0" rtl="0">
                        <a:spcBef>
                          <a:spcPts val="0"/>
                        </a:spcBef>
                        <a:spcAft>
                          <a:spcPts val="800"/>
                        </a:spcAft>
                        <a:buNone/>
                      </a:pPr>
                      <a:r>
                        <a:rPr lang="en-US" sz="1200" b="1">
                          <a:solidFill>
                            <a:srgbClr val="FFFFFF"/>
                          </a:solidFill>
                          <a:effectLst/>
                        </a:rPr>
                        <a:t>Author(s), Year</a:t>
                      </a:r>
                      <a:endParaRPr lang="en-US" sz="1200"/>
                    </a:p>
                  </a:txBody>
                  <a:tcPr marL="45720" marR="45720" marT="22860" marB="22860" anchor="ctr">
                    <a:solidFill>
                      <a:srgbClr val="934379"/>
                    </a:solidFill>
                  </a:tcPr>
                </a:tc>
                <a:tc>
                  <a:txBody>
                    <a:bodyPr/>
                    <a:lstStyle/>
                    <a:p>
                      <a:pPr lvl="0" rtl="0">
                        <a:spcBef>
                          <a:spcPts val="0"/>
                        </a:spcBef>
                        <a:spcAft>
                          <a:spcPts val="800"/>
                        </a:spcAft>
                        <a:buNone/>
                      </a:pPr>
                      <a:r>
                        <a:rPr lang="en-US" sz="1200" b="1">
                          <a:solidFill>
                            <a:srgbClr val="FFFFFF"/>
                          </a:solidFill>
                          <a:effectLst/>
                        </a:rPr>
                        <a:t>Title</a:t>
                      </a:r>
                      <a:endParaRPr lang="en-US" sz="1200"/>
                    </a:p>
                  </a:txBody>
                  <a:tcPr marL="45720" marR="45720" marT="22860" marB="22860" anchor="ctr">
                    <a:solidFill>
                      <a:srgbClr val="934379"/>
                    </a:solidFill>
                  </a:tcPr>
                </a:tc>
                <a:tc>
                  <a:txBody>
                    <a:bodyPr/>
                    <a:lstStyle/>
                    <a:p>
                      <a:pPr lvl="0" algn="ctr" rtl="0">
                        <a:spcBef>
                          <a:spcPts val="0"/>
                        </a:spcBef>
                        <a:spcAft>
                          <a:spcPts val="800"/>
                        </a:spcAft>
                        <a:buNone/>
                      </a:pPr>
                      <a:r>
                        <a:rPr lang="en-US" sz="1200" b="1">
                          <a:solidFill>
                            <a:srgbClr val="FFFFFF"/>
                          </a:solidFill>
                          <a:effectLst/>
                        </a:rPr>
                        <a:t>Country</a:t>
                      </a:r>
                      <a:endParaRPr lang="en-US" sz="1200"/>
                    </a:p>
                  </a:txBody>
                  <a:tcPr marL="45720" marR="45720" marT="22860" marB="22860" anchor="ctr">
                    <a:solidFill>
                      <a:srgbClr val="934379"/>
                    </a:solidFill>
                  </a:tcPr>
                </a:tc>
                <a:tc>
                  <a:txBody>
                    <a:bodyPr/>
                    <a:lstStyle/>
                    <a:p>
                      <a:pPr lvl="0" algn="ctr" rtl="0">
                        <a:spcBef>
                          <a:spcPts val="0"/>
                        </a:spcBef>
                        <a:spcAft>
                          <a:spcPts val="800"/>
                        </a:spcAft>
                        <a:buNone/>
                      </a:pPr>
                      <a:r>
                        <a:rPr lang="en-US" sz="1200" b="1">
                          <a:solidFill>
                            <a:srgbClr val="FFFFFF"/>
                          </a:solidFill>
                          <a:effectLst/>
                        </a:rPr>
                        <a:t>Intervention</a:t>
                      </a:r>
                      <a:endParaRPr lang="en-US" sz="1200"/>
                    </a:p>
                  </a:txBody>
                  <a:tcPr marL="45720" marR="45720" marT="22860" marB="22860" anchor="ctr">
                    <a:solidFill>
                      <a:srgbClr val="934379"/>
                    </a:solidFill>
                  </a:tcPr>
                </a:tc>
                <a:extLst>
                  <a:ext uri="{0D108BD9-81ED-4DB2-BD59-A6C34878D82A}">
                    <a16:rowId xmlns:a16="http://schemas.microsoft.com/office/drawing/2014/main" val="3446593835"/>
                  </a:ext>
                </a:extLst>
              </a:tr>
              <a:tr h="1436017">
                <a:tc>
                  <a:txBody>
                    <a:bodyPr/>
                    <a:lstStyle/>
                    <a:p>
                      <a:pPr marL="0" lvl="0" indent="0" algn="l" rtl="0">
                        <a:spcBef>
                          <a:spcPts val="0"/>
                        </a:spcBef>
                        <a:spcAft>
                          <a:spcPts val="0"/>
                        </a:spcAft>
                        <a:buNone/>
                      </a:pPr>
                      <a:r>
                        <a:rPr lang="en-US" sz="1600" b="1">
                          <a:effectLst/>
                          <a:latin typeface="Calibri"/>
                        </a:rPr>
                        <a:t>1. </a:t>
                      </a:r>
                      <a:r>
                        <a:rPr lang="en-US" sz="1600" b="1" err="1">
                          <a:effectLst/>
                          <a:latin typeface="Calibri"/>
                        </a:rPr>
                        <a:t>Batyra</a:t>
                      </a:r>
                      <a:r>
                        <a:rPr lang="en-US" sz="1600" b="1">
                          <a:effectLst/>
                          <a:latin typeface="Calibri"/>
                        </a:rPr>
                        <a:t>, </a:t>
                      </a:r>
                      <a:r>
                        <a:rPr lang="en-US" sz="1600" b="1" err="1">
                          <a:effectLst/>
                          <a:latin typeface="Calibri"/>
                        </a:rPr>
                        <a:t>Ewa</a:t>
                      </a:r>
                      <a:r>
                        <a:rPr lang="en-US" sz="1600" b="1">
                          <a:effectLst/>
                          <a:latin typeface="Calibri"/>
                        </a:rPr>
                        <a:t>; </a:t>
                      </a:r>
                      <a:r>
                        <a:rPr lang="en-US" sz="1600" b="1" err="1">
                          <a:effectLst/>
                          <a:latin typeface="Calibri"/>
                        </a:rPr>
                        <a:t>Pesando</a:t>
                      </a:r>
                      <a:r>
                        <a:rPr lang="en-US" sz="1600" b="1">
                          <a:effectLst/>
                          <a:latin typeface="Calibri"/>
                        </a:rPr>
                        <a:t>, Luca Maria, 2021</a:t>
                      </a:r>
                    </a:p>
                    <a:p>
                      <a:pPr lvl="0" algn="l">
                        <a:spcBef>
                          <a:spcPts val="0"/>
                        </a:spcBef>
                        <a:spcAft>
                          <a:spcPts val="0"/>
                        </a:spcAft>
                        <a:buNone/>
                      </a:pPr>
                      <a:r>
                        <a:rPr lang="en-US" sz="1600" b="1">
                          <a:effectLst/>
                          <a:latin typeface="Calibri"/>
                        </a:rPr>
                        <a:t>(N=10,803 women)</a:t>
                      </a:r>
                    </a:p>
                  </a:txBody>
                  <a:tcPr marL="45720" marR="45720" marT="22860" marB="22860" anchor="ctr">
                    <a:solidFill>
                      <a:srgbClr val="E9CDE0"/>
                    </a:solidFill>
                  </a:tcPr>
                </a:tc>
                <a:tc>
                  <a:txBody>
                    <a:bodyPr/>
                    <a:lstStyle/>
                    <a:p>
                      <a:pPr lvl="0" algn="l" rtl="0">
                        <a:spcBef>
                          <a:spcPts val="0"/>
                        </a:spcBef>
                        <a:spcAft>
                          <a:spcPts val="0"/>
                        </a:spcAft>
                        <a:buNone/>
                      </a:pPr>
                      <a:r>
                        <a:rPr lang="en-US" sz="1600">
                          <a:effectLst/>
                          <a:latin typeface="Calibri"/>
                        </a:rPr>
                        <a:t>Trends in child marriage and new evidence on the selective impact of changes in age-at-marriage laws on early marriage</a:t>
                      </a:r>
                    </a:p>
                  </a:txBody>
                  <a:tcPr marL="45720" marR="45720" marT="22860" marB="22860" anchor="ctr">
                    <a:solidFill>
                      <a:srgbClr val="E9CDE0"/>
                    </a:solidFill>
                  </a:tcPr>
                </a:tc>
                <a:tc>
                  <a:txBody>
                    <a:bodyPr/>
                    <a:lstStyle/>
                    <a:p>
                      <a:pPr lvl="0" rtl="0">
                        <a:spcBef>
                          <a:spcPts val="0"/>
                        </a:spcBef>
                        <a:spcAft>
                          <a:spcPts val="0"/>
                        </a:spcAft>
                        <a:buNone/>
                      </a:pPr>
                      <a:r>
                        <a:rPr lang="en-US" sz="1600">
                          <a:effectLst/>
                          <a:latin typeface="Calibri"/>
                        </a:rPr>
                        <a:t>Benin, Bhutan, Kazakhstan, Mauritania, Nepal, Tajikistan</a:t>
                      </a:r>
                    </a:p>
                  </a:txBody>
                  <a:tcPr marL="45720" marR="45720" marT="22860" marB="22860" anchor="ctr">
                    <a:solidFill>
                      <a:srgbClr val="E9CDE0"/>
                    </a:solidFill>
                  </a:tcPr>
                </a:tc>
                <a:tc>
                  <a:txBody>
                    <a:bodyPr/>
                    <a:lstStyle/>
                    <a:p>
                      <a:pPr lvl="0" algn="l" rtl="0">
                        <a:spcBef>
                          <a:spcPts val="0"/>
                        </a:spcBef>
                        <a:spcAft>
                          <a:spcPts val="0"/>
                        </a:spcAft>
                        <a:buNone/>
                      </a:pPr>
                      <a:r>
                        <a:rPr lang="en-US" sz="1600">
                          <a:effectLst/>
                          <a:latin typeface="Calibri"/>
                        </a:rPr>
                        <a:t>Observational/ Natural experiment (regression discontinuity design)</a:t>
                      </a:r>
                    </a:p>
                  </a:txBody>
                  <a:tcPr marL="45720" marR="45720" marT="22860" marB="22860" anchor="ctr">
                    <a:solidFill>
                      <a:srgbClr val="E9CDE0"/>
                    </a:solidFill>
                  </a:tcPr>
                </a:tc>
                <a:extLst>
                  <a:ext uri="{0D108BD9-81ED-4DB2-BD59-A6C34878D82A}">
                    <a16:rowId xmlns:a16="http://schemas.microsoft.com/office/drawing/2014/main" val="286195044"/>
                  </a:ext>
                </a:extLst>
              </a:tr>
              <a:tr h="1145396">
                <a:tc>
                  <a:txBody>
                    <a:bodyPr/>
                    <a:lstStyle/>
                    <a:p>
                      <a:pPr lvl="0" algn="l" rtl="0">
                        <a:spcBef>
                          <a:spcPts val="0"/>
                        </a:spcBef>
                        <a:spcAft>
                          <a:spcPts val="0"/>
                        </a:spcAft>
                        <a:buNone/>
                      </a:pPr>
                      <a:r>
                        <a:rPr lang="en-US" sz="1600" b="1">
                          <a:effectLst/>
                          <a:latin typeface="Calibri"/>
                        </a:rPr>
                        <a:t>2.McGavock, Tamara, 2021</a:t>
                      </a:r>
                    </a:p>
                    <a:p>
                      <a:pPr lvl="0" algn="l">
                        <a:spcBef>
                          <a:spcPts val="0"/>
                        </a:spcBef>
                        <a:spcAft>
                          <a:spcPts val="0"/>
                        </a:spcAft>
                        <a:buNone/>
                      </a:pPr>
                      <a:r>
                        <a:rPr lang="en-US" sz="1600" b="1">
                          <a:effectLst/>
                          <a:latin typeface="Calibri"/>
                        </a:rPr>
                        <a:t>(N=15,683 women)</a:t>
                      </a:r>
                    </a:p>
                  </a:txBody>
                  <a:tcPr marL="45720" marR="45720" marT="22860" marB="22860" anchor="ctr">
                    <a:solidFill>
                      <a:srgbClr val="E9CDE0"/>
                    </a:solidFill>
                  </a:tcPr>
                </a:tc>
                <a:tc>
                  <a:txBody>
                    <a:bodyPr/>
                    <a:lstStyle/>
                    <a:p>
                      <a:pPr lvl="0" algn="l" rtl="0">
                        <a:spcBef>
                          <a:spcPts val="0"/>
                        </a:spcBef>
                        <a:spcAft>
                          <a:spcPts val="0"/>
                        </a:spcAft>
                        <a:buNone/>
                      </a:pPr>
                      <a:r>
                        <a:rPr lang="en-US" sz="1600">
                          <a:effectLst/>
                          <a:latin typeface="Calibri"/>
                        </a:rPr>
                        <a:t>Here waits the bride? The effect of Ethiopia's child marriage law</a:t>
                      </a:r>
                    </a:p>
                  </a:txBody>
                  <a:tcPr marL="45720" marR="45720" marT="22860" marB="22860" anchor="ctr">
                    <a:solidFill>
                      <a:srgbClr val="E9CDE0"/>
                    </a:solidFill>
                  </a:tcPr>
                </a:tc>
                <a:tc>
                  <a:txBody>
                    <a:bodyPr/>
                    <a:lstStyle/>
                    <a:p>
                      <a:pPr lvl="0" rtl="0">
                        <a:spcBef>
                          <a:spcPts val="0"/>
                        </a:spcBef>
                        <a:spcAft>
                          <a:spcPts val="0"/>
                        </a:spcAft>
                        <a:buNone/>
                      </a:pPr>
                      <a:r>
                        <a:rPr lang="en-US" sz="1600">
                          <a:effectLst/>
                          <a:latin typeface="Calibri"/>
                        </a:rPr>
                        <a:t>Ethiopia</a:t>
                      </a:r>
                    </a:p>
                  </a:txBody>
                  <a:tcPr marL="45720" marR="45720" marT="22860" marB="22860" anchor="ctr">
                    <a:solidFill>
                      <a:srgbClr val="E9CDE0"/>
                    </a:solidFill>
                  </a:tcPr>
                </a:tc>
                <a:tc>
                  <a:txBody>
                    <a:bodyPr/>
                    <a:lstStyle/>
                    <a:p>
                      <a:pPr lvl="0" algn="l" rtl="0">
                        <a:spcBef>
                          <a:spcPts val="0"/>
                        </a:spcBef>
                        <a:spcAft>
                          <a:spcPts val="0"/>
                        </a:spcAft>
                        <a:buNone/>
                      </a:pPr>
                      <a:r>
                        <a:rPr lang="en-US" sz="1600">
                          <a:effectLst/>
                          <a:latin typeface="Calibri"/>
                        </a:rPr>
                        <a:t>Observational/ Natural experiment (DID analysis)</a:t>
                      </a:r>
                    </a:p>
                  </a:txBody>
                  <a:tcPr marL="45720" marR="45720" marT="22860" marB="22860" anchor="ctr">
                    <a:solidFill>
                      <a:srgbClr val="E9CDE0"/>
                    </a:solidFill>
                  </a:tcPr>
                </a:tc>
                <a:extLst>
                  <a:ext uri="{0D108BD9-81ED-4DB2-BD59-A6C34878D82A}">
                    <a16:rowId xmlns:a16="http://schemas.microsoft.com/office/drawing/2014/main" val="1417269260"/>
                  </a:ext>
                </a:extLst>
              </a:tr>
              <a:tr h="1589879">
                <a:tc>
                  <a:txBody>
                    <a:bodyPr/>
                    <a:lstStyle/>
                    <a:p>
                      <a:pPr lvl="0" algn="l" rtl="0">
                        <a:spcBef>
                          <a:spcPts val="0"/>
                        </a:spcBef>
                        <a:spcAft>
                          <a:spcPts val="0"/>
                        </a:spcAft>
                        <a:buNone/>
                      </a:pPr>
                      <a:r>
                        <a:rPr lang="en-US" sz="1600" b="1">
                          <a:effectLst/>
                          <a:latin typeface="Calibri"/>
                        </a:rPr>
                        <a:t>3.Wilson, Nicholas, 2022</a:t>
                      </a:r>
                    </a:p>
                    <a:p>
                      <a:pPr lvl="0" algn="l">
                        <a:spcBef>
                          <a:spcPts val="0"/>
                        </a:spcBef>
                        <a:spcAft>
                          <a:spcPts val="0"/>
                        </a:spcAft>
                        <a:buNone/>
                      </a:pPr>
                      <a:r>
                        <a:rPr lang="en-US" sz="1600" b="1">
                          <a:effectLst/>
                          <a:latin typeface="Calibri"/>
                        </a:rPr>
                        <a:t>(N=250,000 women)</a:t>
                      </a:r>
                    </a:p>
                  </a:txBody>
                  <a:tcPr marL="45720" marR="45720" marT="22860" marB="22860" anchor="ctr">
                    <a:solidFill>
                      <a:srgbClr val="E9CDE0"/>
                    </a:solidFill>
                  </a:tcPr>
                </a:tc>
                <a:tc>
                  <a:txBody>
                    <a:bodyPr/>
                    <a:lstStyle/>
                    <a:p>
                      <a:pPr lvl="0" algn="l" rtl="0">
                        <a:spcBef>
                          <a:spcPts val="0"/>
                        </a:spcBef>
                        <a:spcAft>
                          <a:spcPts val="0"/>
                        </a:spcAft>
                        <a:buNone/>
                      </a:pPr>
                      <a:r>
                        <a:rPr lang="en-US" sz="1600">
                          <a:effectLst/>
                          <a:latin typeface="Calibri"/>
                        </a:rPr>
                        <a:t>Child Marriage Bans and Female Schooling and Labor Market Outcomes: Evidence from Natural Experiments in 17 Low- and Middle-Income Countries</a:t>
                      </a:r>
                    </a:p>
                  </a:txBody>
                  <a:tcPr marL="45720" marR="45720" marT="22860" marB="22860" anchor="ctr">
                    <a:solidFill>
                      <a:srgbClr val="E9CDE0"/>
                    </a:solidFill>
                  </a:tcPr>
                </a:tc>
                <a:tc>
                  <a:txBody>
                    <a:bodyPr/>
                    <a:lstStyle/>
                    <a:p>
                      <a:pPr lvl="0" rtl="0">
                        <a:spcBef>
                          <a:spcPts val="0"/>
                        </a:spcBef>
                        <a:spcAft>
                          <a:spcPts val="0"/>
                        </a:spcAft>
                        <a:buNone/>
                      </a:pPr>
                      <a:r>
                        <a:rPr lang="en-US" sz="1600">
                          <a:effectLst/>
                          <a:latin typeface="Calibri"/>
                        </a:rPr>
                        <a:t>Albania, Benin, Dem. Republic of Congo, Egypt, Ethiopia, Guinea, Jordan, Kazakhstan, Liberia, Madagascar, Maldives, Namibia, Nepal, Nigeria, Peru, Sierra Leone, Togo</a:t>
                      </a:r>
                    </a:p>
                  </a:txBody>
                  <a:tcPr marL="45720" marR="45720" marT="22860" marB="22860" anchor="ctr">
                    <a:solidFill>
                      <a:srgbClr val="E9CDE0"/>
                    </a:solidFill>
                  </a:tcPr>
                </a:tc>
                <a:tc>
                  <a:txBody>
                    <a:bodyPr/>
                    <a:lstStyle/>
                    <a:p>
                      <a:pPr lvl="0" algn="l" rtl="0">
                        <a:spcBef>
                          <a:spcPts val="0"/>
                        </a:spcBef>
                        <a:spcAft>
                          <a:spcPts val="0"/>
                        </a:spcAft>
                        <a:buNone/>
                      </a:pPr>
                      <a:r>
                        <a:rPr lang="en-US" sz="1600">
                          <a:effectLst/>
                          <a:latin typeface="Calibri"/>
                        </a:rPr>
                        <a:t>Observational/ Natural experiment</a:t>
                      </a:r>
                    </a:p>
                  </a:txBody>
                  <a:tcPr marL="45720" marR="45720" marT="22860" marB="22860" anchor="ctr">
                    <a:solidFill>
                      <a:srgbClr val="E9CDE0"/>
                    </a:solidFill>
                  </a:tcPr>
                </a:tc>
                <a:extLst>
                  <a:ext uri="{0D108BD9-81ED-4DB2-BD59-A6C34878D82A}">
                    <a16:rowId xmlns:a16="http://schemas.microsoft.com/office/drawing/2014/main" val="2597341867"/>
                  </a:ext>
                </a:extLst>
              </a:tr>
            </a:tbl>
          </a:graphicData>
        </a:graphic>
      </p:graphicFrame>
      <p:sp>
        <p:nvSpPr>
          <p:cNvPr id="7" name="TextBox 6">
            <a:extLst>
              <a:ext uri="{FF2B5EF4-FFF2-40B4-BE49-F238E27FC236}">
                <a16:creationId xmlns:a16="http://schemas.microsoft.com/office/drawing/2014/main" id="{B5AB204A-22E2-9243-EABE-CA39FE75CF2F}"/>
              </a:ext>
            </a:extLst>
          </p:cNvPr>
          <p:cNvSpPr txBox="1"/>
          <p:nvPr/>
        </p:nvSpPr>
        <p:spPr>
          <a:xfrm>
            <a:off x="5795493" y="-117981"/>
            <a:ext cx="3960254"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E5E5E"/>
              </a:solidFill>
              <a:effectLst/>
              <a:uLnTx/>
              <a:uFillTx/>
              <a:latin typeface="Aptos" panose="02110004020202020204"/>
              <a:ea typeface="+mn-ea"/>
              <a:cs typeface="+mn-cs"/>
              <a:sym typeface="Helvetica Neue"/>
            </a:endParaRPr>
          </a:p>
        </p:txBody>
      </p:sp>
      <p:graphicFrame>
        <p:nvGraphicFramePr>
          <p:cNvPr id="8" name="Table 8">
            <a:extLst>
              <a:ext uri="{FF2B5EF4-FFF2-40B4-BE49-F238E27FC236}">
                <a16:creationId xmlns:a16="http://schemas.microsoft.com/office/drawing/2014/main" id="{91D8D774-54EB-FF14-D2B3-A8ECAF38FBD3}"/>
              </a:ext>
            </a:extLst>
          </p:cNvPr>
          <p:cNvGraphicFramePr>
            <a:graphicFrameLocks noGrp="1"/>
          </p:cNvGraphicFramePr>
          <p:nvPr/>
        </p:nvGraphicFramePr>
        <p:xfrm>
          <a:off x="7895557" y="94027"/>
          <a:ext cx="4177801" cy="912694"/>
        </p:xfrm>
        <a:graphic>
          <a:graphicData uri="http://schemas.openxmlformats.org/drawingml/2006/table">
            <a:tbl>
              <a:tblPr firstRow="1" bandRow="1">
                <a:tableStyleId>{5940675A-B579-460E-94D1-54222C63F5DA}</a:tableStyleId>
              </a:tblPr>
              <a:tblGrid>
                <a:gridCol w="4177801">
                  <a:extLst>
                    <a:ext uri="{9D8B030D-6E8A-4147-A177-3AD203B41FA5}">
                      <a16:colId xmlns:a16="http://schemas.microsoft.com/office/drawing/2014/main" val="992528595"/>
                    </a:ext>
                  </a:extLst>
                </a:gridCol>
              </a:tblGrid>
              <a:tr h="912694">
                <a:tc>
                  <a:txBody>
                    <a:bodyPr/>
                    <a:lstStyle/>
                    <a:p>
                      <a:r>
                        <a:rPr lang="en-US" sz="1200" b="1"/>
                        <a:t>Observational Study/ Natural Experiment (N=3)</a:t>
                      </a:r>
                    </a:p>
                  </a:txBody>
                  <a:tcPr marL="45720" marR="45720" marT="22860" marB="22860" anchor="ctr">
                    <a:solidFill>
                      <a:srgbClr val="E9CDE0"/>
                    </a:solidFill>
                  </a:tcPr>
                </a:tc>
                <a:extLst>
                  <a:ext uri="{0D108BD9-81ED-4DB2-BD59-A6C34878D82A}">
                    <a16:rowId xmlns:a16="http://schemas.microsoft.com/office/drawing/2014/main" val="2229163509"/>
                  </a:ext>
                </a:extLst>
              </a:tr>
            </a:tbl>
          </a:graphicData>
        </a:graphic>
      </p:graphicFrame>
    </p:spTree>
    <p:extLst>
      <p:ext uri="{BB962C8B-B14F-4D97-AF65-F5344CB8AC3E}">
        <p14:creationId xmlns:p14="http://schemas.microsoft.com/office/powerpoint/2010/main" val="4333188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16CB7E-A7FC-73F9-AD62-F87C11B6C2D6}"/>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F80817B7-7214-89BB-42B4-4989993DE1F2}"/>
              </a:ext>
            </a:extLst>
          </p:cNvPr>
          <p:cNvSpPr>
            <a:spLocks noGrp="1"/>
          </p:cNvSpPr>
          <p:nvPr>
            <p:ph type="title"/>
          </p:nvPr>
        </p:nvSpPr>
        <p:spPr/>
        <p:txBody>
          <a:bodyPr vert="horz" lIns="45720" tIns="22860" rIns="45720" bIns="22860" rtlCol="0" anchor="ctr">
            <a:normAutofit/>
          </a:bodyPr>
          <a:lstStyle/>
          <a:p>
            <a:r>
              <a:rPr lang="en-US"/>
              <a:t>GRADE RESULTS</a:t>
            </a:r>
          </a:p>
        </p:txBody>
      </p:sp>
      <p:sp>
        <p:nvSpPr>
          <p:cNvPr id="4" name="TextBox 3">
            <a:extLst>
              <a:ext uri="{FF2B5EF4-FFF2-40B4-BE49-F238E27FC236}">
                <a16:creationId xmlns:a16="http://schemas.microsoft.com/office/drawing/2014/main" id="{5DE6F00E-FDA7-743E-25FE-DC69382C09A6}"/>
              </a:ext>
            </a:extLst>
          </p:cNvPr>
          <p:cNvSpPr txBox="1"/>
          <p:nvPr/>
        </p:nvSpPr>
        <p:spPr>
          <a:xfrm>
            <a:off x="437882" y="1723006"/>
            <a:ext cx="11754118" cy="46679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B896"/>
                </a:solidFill>
                <a:effectLst/>
                <a:uLnTx/>
                <a:uFillTx/>
                <a:latin typeface="Calibri"/>
                <a:ea typeface="Calibri"/>
                <a:cs typeface="Calibri"/>
              </a:rPr>
              <a:t>Study 1. No decline in CM  4 countries; decline in CM in 2 countries immediately following introduction of child marriage laws, but not in later cohorts; </a:t>
            </a:r>
            <a:endParaRPr kumimoji="0" lang="en-US" sz="2000" b="0" i="0" u="none" strike="noStrike" kern="1200" cap="none" spc="0" normalizeH="0" baseline="0" noProof="0">
              <a:ln>
                <a:noFill/>
              </a:ln>
              <a:solidFill>
                <a:srgbClr val="000000"/>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rPr>
              <a:t>minimum-age-at-marriage laws were not effective in curbing early marriage in Benin, Mauritania, Kazakhstan, and Bhutan</a:t>
            </a: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rPr>
              <a:t>In Tajikistan and Nepal CM fell immediately after law change but did not sustain for later cohorts</a:t>
            </a:r>
            <a:endParaRPr kumimoji="0" lang="en-US" sz="2000" b="0" i="0" u="none" strike="noStrike" kern="1200" cap="none" spc="0" normalizeH="0" baseline="0" noProof="0">
              <a:ln>
                <a:noFill/>
              </a:ln>
              <a:solidFill>
                <a:srgbClr val="0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B896"/>
                </a:solidFill>
                <a:effectLst/>
                <a:uLnTx/>
                <a:uFillTx/>
                <a:latin typeface="Calibri"/>
                <a:ea typeface="Calibri"/>
                <a:cs typeface="Calibri"/>
              </a:rPr>
              <a:t>Study 2 Significant reduction in child marriage following introduction of marriage age law, but only in younger subset of the population</a:t>
            </a:r>
            <a:r>
              <a:rPr kumimoji="0" lang="en-US" sz="2000" b="0" i="0" u="none" strike="noStrike" kern="1200" cap="none" spc="0" normalizeH="0" baseline="0" noProof="0">
                <a:ln>
                  <a:noFill/>
                </a:ln>
                <a:solidFill>
                  <a:srgbClr val="70B896"/>
                </a:solidFill>
                <a:effectLst/>
                <a:uLnTx/>
                <a:uFillTx/>
                <a:latin typeface="Calibri"/>
                <a:ea typeface="Calibri"/>
                <a:cs typeface="Calibri"/>
              </a:rPr>
              <a:t> </a:t>
            </a:r>
            <a:r>
              <a:rPr kumimoji="0" lang="en-US" sz="2000" b="0" i="0" u="none" strike="noStrike" kern="1200" cap="none" spc="0" normalizeH="0" baseline="0" noProof="0">
                <a:ln>
                  <a:noFill/>
                </a:ln>
                <a:solidFill>
                  <a:prstClr val="black"/>
                </a:solidFill>
                <a:effectLst/>
                <a:uLnTx/>
                <a:uFillTx/>
                <a:latin typeface="Calibri"/>
                <a:ea typeface="Calibri"/>
                <a:cs typeface="Calibri"/>
              </a:rPr>
              <a:t>(marriage under age 16)</a:t>
            </a:r>
            <a:endParaRPr kumimoji="0" lang="en-US" sz="2000" b="0" i="0" u="none" strike="noStrike" kern="1200" cap="none" spc="0" normalizeH="0" baseline="0" noProof="0">
              <a:ln>
                <a:noFill/>
              </a:ln>
              <a:solidFill>
                <a:prstClr val="black"/>
              </a:solidFill>
              <a:effectLst/>
              <a:uLnTx/>
              <a:uFillTx/>
              <a:latin typeface="Helvetica Neue"/>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rPr>
              <a:t>Marriages of girls under 16 delayed by about 17 percent (6.8 percentage points) following implementation of minimum age at marriage law in areas where early marriage was more common prior to the reform.  </a:t>
            </a: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rPr>
              <a:t>effect of the reform not statistically significant in ethnic groups highest child marriage.</a:t>
            </a:r>
            <a:endParaRPr kumimoji="0" lang="en-US" sz="2000" b="0" i="0" u="none" strike="noStrike" kern="1200" cap="none" spc="0" normalizeH="0" baseline="0" noProof="0">
              <a:ln>
                <a:noFill/>
              </a:ln>
              <a:solidFill>
                <a:srgbClr val="0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B896"/>
                </a:solidFill>
                <a:effectLst/>
                <a:uLnTx/>
                <a:uFillTx/>
                <a:latin typeface="Calibri"/>
                <a:ea typeface="Calibri"/>
                <a:cs typeface="Calibri"/>
              </a:rPr>
              <a:t>Study 3. No impact of introduction of age at marriage laws on child marriage prevalence found in the overall sample, but significant declines in urban areas following the introduction of the law</a:t>
            </a:r>
            <a:r>
              <a:rPr kumimoji="0" lang="en-US" sz="2000" b="0" i="0" u="none" strike="noStrike" kern="1200" cap="none" spc="0" normalizeH="0" baseline="0" noProof="0">
                <a:ln>
                  <a:noFill/>
                </a:ln>
                <a:solidFill>
                  <a:srgbClr val="70B896"/>
                </a:solidFill>
                <a:effectLst/>
                <a:uLnTx/>
                <a:uFillTx/>
                <a:latin typeface="Calibri"/>
                <a:ea typeface="Calibri"/>
                <a:cs typeface="Calibri"/>
              </a:rPr>
              <a:t>, </a:t>
            </a:r>
            <a:endParaRPr kumimoji="0" lang="en-US" sz="2000" b="0" i="0" u="none" strike="noStrike" kern="1200" cap="none" spc="0" normalizeH="0" baseline="0" noProof="0">
              <a:ln>
                <a:noFill/>
              </a:ln>
              <a:solidFill>
                <a:srgbClr val="000000"/>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rPr>
              <a:t>Impact highest in areas where the mean age at marriage is lot lower than the age limit specified in the new law, </a:t>
            </a:r>
            <a:endParaRPr kumimoji="0" lang="en-US" sz="2000" b="0" i="0" u="none" strike="noStrike" kern="1200" cap="none" spc="0" normalizeH="0" baseline="0" noProof="0">
              <a:ln>
                <a:noFill/>
              </a:ln>
              <a:solidFill>
                <a:srgbClr val="000000"/>
              </a:solidFill>
              <a:effectLst/>
              <a:uLnTx/>
              <a:uFillTx/>
              <a:latin typeface="Aptos" panose="021100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rPr>
              <a:t>Bans more effective in urban areas (likely because of stronger enforcement)</a:t>
            </a:r>
            <a:endParaRPr kumimoji="0" lang="en-US" sz="20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2" name="id-196F8F85-FB77-4EFC-B450-C90D5C9401EA" descr="Image.png">
            <a:extLst>
              <a:ext uri="{FF2B5EF4-FFF2-40B4-BE49-F238E27FC236}">
                <a16:creationId xmlns:a16="http://schemas.microsoft.com/office/drawing/2014/main" id="{75FBAF6D-C99E-70C3-1F60-B2DBA6C60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08" y="434820"/>
            <a:ext cx="771088" cy="34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2034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B878EE-536A-BFE5-3027-20DD5B02BF37}"/>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0E473245-8899-052C-D317-D2CC67469634}"/>
              </a:ext>
            </a:extLst>
          </p:cNvPr>
          <p:cNvSpPr>
            <a:spLocks noGrp="1"/>
          </p:cNvSpPr>
          <p:nvPr>
            <p:ph type="title"/>
          </p:nvPr>
        </p:nvSpPr>
        <p:spPr/>
        <p:txBody>
          <a:bodyPr/>
          <a:lstStyle/>
          <a:p>
            <a:r>
              <a:rPr lang="en-US"/>
              <a:t>PICO 8: KEY FINDINGS</a:t>
            </a:r>
          </a:p>
        </p:txBody>
      </p:sp>
      <p:sp>
        <p:nvSpPr>
          <p:cNvPr id="4" name="Text Placeholder 3">
            <a:extLst>
              <a:ext uri="{FF2B5EF4-FFF2-40B4-BE49-F238E27FC236}">
                <a16:creationId xmlns:a16="http://schemas.microsoft.com/office/drawing/2014/main" id="{21FFBA65-3230-F6E6-65A6-4E69137D779E}"/>
              </a:ext>
            </a:extLst>
          </p:cNvPr>
          <p:cNvSpPr>
            <a:spLocks noGrp="1"/>
          </p:cNvSpPr>
          <p:nvPr>
            <p:ph type="body" sz="half" idx="1"/>
          </p:nvPr>
        </p:nvSpPr>
        <p:spPr/>
        <p:txBody>
          <a:bodyPr vert="horz" lIns="45720" tIns="22860" rIns="45720" bIns="22860" rtlCol="0" anchor="t">
            <a:normAutofit/>
          </a:bodyPr>
          <a:lstStyle/>
          <a:p>
            <a:r>
              <a:rPr lang="en-US">
                <a:solidFill>
                  <a:srgbClr val="934379"/>
                </a:solidFill>
              </a:rPr>
              <a:t>Evidence suggests that introduction/ change in child marriage laws do not consistently work to reduce child marriage and that where they </a:t>
            </a:r>
            <a:r>
              <a:rPr lang="en-US" i="1">
                <a:solidFill>
                  <a:srgbClr val="934379"/>
                </a:solidFill>
              </a:rPr>
              <a:t>do </a:t>
            </a:r>
            <a:r>
              <a:rPr lang="en-US">
                <a:solidFill>
                  <a:srgbClr val="934379"/>
                </a:solidFill>
              </a:rPr>
              <a:t>appear to work, statistically significant results hold only for a subset of the population </a:t>
            </a:r>
          </a:p>
          <a:p>
            <a:endParaRPr lang="en-US">
              <a:solidFill>
                <a:srgbClr val="934379"/>
              </a:solidFill>
            </a:endParaRPr>
          </a:p>
          <a:p>
            <a:r>
              <a:rPr lang="en-US">
                <a:solidFill>
                  <a:srgbClr val="934379"/>
                </a:solidFill>
              </a:rPr>
              <a:t>Evidence suggests that the introduction of age at marriage laws may initially lead to a decline in child marriage, but that this impact may not be sustained over time</a:t>
            </a:r>
          </a:p>
          <a:p>
            <a:r>
              <a:rPr lang="en-US">
                <a:solidFill>
                  <a:srgbClr val="934379"/>
                </a:solidFill>
              </a:rPr>
              <a:t>Overall, the evidence was graded and assessed to be of </a:t>
            </a:r>
            <a:r>
              <a:rPr lang="en-US" b="1">
                <a:solidFill>
                  <a:srgbClr val="934379"/>
                </a:solidFill>
              </a:rPr>
              <a:t>low certainty</a:t>
            </a:r>
            <a:r>
              <a:rPr lang="en-US">
                <a:solidFill>
                  <a:srgbClr val="934379"/>
                </a:solidFill>
              </a:rPr>
              <a:t>.</a:t>
            </a:r>
          </a:p>
        </p:txBody>
      </p:sp>
    </p:spTree>
    <p:extLst>
      <p:ext uri="{BB962C8B-B14F-4D97-AF65-F5344CB8AC3E}">
        <p14:creationId xmlns:p14="http://schemas.microsoft.com/office/powerpoint/2010/main" val="33404839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580138-1BE6-A350-DB5B-B97578BB6A53}"/>
              </a:ext>
            </a:extLst>
          </p:cNvPr>
          <p:cNvSpPr>
            <a:spLocks noGrp="1"/>
          </p:cNvSpPr>
          <p:nvPr>
            <p:ph type="body" sz="quarter" idx="21"/>
          </p:nvPr>
        </p:nvSpPr>
        <p:spPr/>
        <p:txBody>
          <a:bodyPr/>
          <a:lstStyle/>
          <a:p>
            <a:endParaRPr lang="en-US"/>
          </a:p>
        </p:txBody>
      </p:sp>
      <p:sp>
        <p:nvSpPr>
          <p:cNvPr id="5" name="Title 4">
            <a:extLst>
              <a:ext uri="{FF2B5EF4-FFF2-40B4-BE49-F238E27FC236}">
                <a16:creationId xmlns:a16="http://schemas.microsoft.com/office/drawing/2014/main" id="{7BE641B2-AC4F-9916-E5F5-E1E65ACCE5FD}"/>
              </a:ext>
            </a:extLst>
          </p:cNvPr>
          <p:cNvSpPr>
            <a:spLocks noGrp="1"/>
          </p:cNvSpPr>
          <p:nvPr>
            <p:ph type="title"/>
          </p:nvPr>
        </p:nvSpPr>
        <p:spPr/>
        <p:txBody>
          <a:bodyPr vert="horz" lIns="45720" tIns="22860" rIns="45720" bIns="22860" rtlCol="0" anchor="ctr">
            <a:normAutofit/>
          </a:bodyPr>
          <a:lstStyle/>
          <a:p>
            <a:r>
              <a:rPr lang="en-US" b="1">
                <a:solidFill>
                  <a:schemeClr val="tx1"/>
                </a:solidFill>
              </a:rPr>
              <a:t>PICO 8: EVIDENCE-TO-DECISION TABLE</a:t>
            </a:r>
          </a:p>
        </p:txBody>
      </p:sp>
      <p:graphicFrame>
        <p:nvGraphicFramePr>
          <p:cNvPr id="9" name="Content Placeholder 21">
            <a:extLst>
              <a:ext uri="{FF2B5EF4-FFF2-40B4-BE49-F238E27FC236}">
                <a16:creationId xmlns:a16="http://schemas.microsoft.com/office/drawing/2014/main" id="{4D9D6C5D-A974-2949-5CF0-19C5A4431C55}"/>
              </a:ext>
            </a:extLst>
          </p:cNvPr>
          <p:cNvGraphicFramePr>
            <a:graphicFrameLocks noGrp="1"/>
          </p:cNvGraphicFramePr>
          <p:nvPr>
            <p:ph idx="4294967295"/>
          </p:nvPr>
        </p:nvGraphicFramePr>
        <p:xfrm>
          <a:off x="482958" y="875594"/>
          <a:ext cx="10947042" cy="5982406"/>
        </p:xfrm>
        <a:graphic>
          <a:graphicData uri="http://schemas.openxmlformats.org/drawingml/2006/table">
            <a:tbl>
              <a:tblPr firstRow="1" bandRow="1">
                <a:tableStyleId>{5C22544A-7EE6-4342-B048-85BDC9FD1C3A}</a:tableStyleId>
              </a:tblPr>
              <a:tblGrid>
                <a:gridCol w="4734818">
                  <a:extLst>
                    <a:ext uri="{9D8B030D-6E8A-4147-A177-3AD203B41FA5}">
                      <a16:colId xmlns:a16="http://schemas.microsoft.com/office/drawing/2014/main" val="2409615669"/>
                    </a:ext>
                  </a:extLst>
                </a:gridCol>
                <a:gridCol w="6212224">
                  <a:extLst>
                    <a:ext uri="{9D8B030D-6E8A-4147-A177-3AD203B41FA5}">
                      <a16:colId xmlns:a16="http://schemas.microsoft.com/office/drawing/2014/main" val="3887137302"/>
                    </a:ext>
                  </a:extLst>
                </a:gridCol>
              </a:tblGrid>
              <a:tr h="254993">
                <a:tc>
                  <a:txBody>
                    <a:bodyPr/>
                    <a:lstStyle/>
                    <a:p>
                      <a:pPr marL="0" marR="0" algn="ctr">
                        <a:spcBef>
                          <a:spcPts val="0"/>
                        </a:spcBef>
                        <a:spcAft>
                          <a:spcPts val="0"/>
                        </a:spcAft>
                      </a:pPr>
                      <a:r>
                        <a:rPr lang="en-US" sz="1600" b="1">
                          <a:solidFill>
                            <a:srgbClr val="FFFFFF"/>
                          </a:solidFill>
                          <a:effectLst/>
                          <a:latin typeface="Calibri"/>
                          <a:ea typeface="Times New Roman" panose="02020603050405020304" pitchFamily="18" charset="0"/>
                          <a:cs typeface="Calibri"/>
                        </a:rPr>
                        <a:t>Factor</a:t>
                      </a:r>
                      <a:endParaRPr lang="en-US" sz="1600">
                        <a:solidFill>
                          <a:srgbClr val="FFFFFF"/>
                        </a:solidFill>
                        <a:effectLst/>
                        <a:latin typeface="Calibri"/>
                        <a:ea typeface="Times New Roman" panose="02020603050405020304" pitchFamily="18" charset="0"/>
                        <a:cs typeface="Calibri"/>
                      </a:endParaRP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spcBef>
                          <a:spcPts val="0"/>
                        </a:spcBef>
                        <a:spcAft>
                          <a:spcPts val="0"/>
                        </a:spcAft>
                      </a:pPr>
                      <a:r>
                        <a:rPr lang="en-US" sz="1600" b="1">
                          <a:solidFill>
                            <a:srgbClr val="FFFFFF"/>
                          </a:solidFill>
                          <a:effectLst/>
                          <a:latin typeface="Calibri"/>
                          <a:ea typeface="Times New Roman" panose="02020603050405020304" pitchFamily="18" charset="0"/>
                          <a:cs typeface="Calibri"/>
                        </a:rPr>
                        <a:t>Judgment</a:t>
                      </a:r>
                      <a:endParaRPr lang="en-US" sz="1600">
                        <a:solidFill>
                          <a:srgbClr val="FFFFFF"/>
                        </a:solidFill>
                        <a:effectLst/>
                        <a:latin typeface="Calibri"/>
                        <a:ea typeface="Times New Roman" panose="02020603050405020304" pitchFamily="18" charset="0"/>
                        <a:cs typeface="Calibri"/>
                      </a:endParaRP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975546472"/>
                  </a:ext>
                </a:extLst>
              </a:tr>
              <a:tr h="576852">
                <a:tc>
                  <a:txBody>
                    <a:bodyPr/>
                    <a:lstStyle/>
                    <a:p>
                      <a:pPr marL="0" marR="0" algn="l">
                        <a:spcBef>
                          <a:spcPts val="0"/>
                        </a:spcBef>
                        <a:spcAft>
                          <a:spcPts val="0"/>
                        </a:spcAft>
                      </a:pPr>
                      <a:r>
                        <a:rPr lang="en-GB" sz="3200" b="0">
                          <a:effectLst/>
                          <a:latin typeface="Calibri"/>
                          <a:ea typeface="Times New Roman" panose="02020603050405020304" pitchFamily="18" charset="0"/>
                          <a:cs typeface="Calibri"/>
                        </a:rPr>
                        <a:t>Certainty of evidence</a:t>
                      </a:r>
                      <a:r>
                        <a:rPr lang="en-US" sz="3200" b="0">
                          <a:effectLst/>
                          <a:latin typeface="Calibri"/>
                          <a:ea typeface="Times New Roman" panose="02020603050405020304" pitchFamily="18" charset="0"/>
                          <a:cs typeface="Calibri"/>
                        </a:rPr>
                        <a:t> </a:t>
                      </a:r>
                      <a:endParaRPr lang="en-US" sz="3200" b="0">
                        <a:effectLst/>
                        <a:latin typeface="Calibri" panose="020F0502020204030204" pitchFamily="34" charset="0"/>
                        <a:ea typeface="Times New Roman" panose="02020603050405020304" pitchFamily="18" charset="0"/>
                        <a:cs typeface="Calibri" panose="020F0502020204030204" pitchFamily="34" charset="0"/>
                      </a:endParaRP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l"/>
                      <a:r>
                        <a:rPr lang="en-ZA" sz="3200" b="1">
                          <a:solidFill>
                            <a:srgbClr val="00B0F0"/>
                          </a:solidFill>
                          <a:latin typeface="Calibri"/>
                          <a:cs typeface="Calibri"/>
                        </a:rPr>
                        <a:t>Low</a:t>
                      </a:r>
                      <a:endParaRPr lang="en-US" sz="1600" b="1">
                        <a:solidFill>
                          <a:srgbClr val="00B0F0"/>
                        </a:solidFill>
                        <a:latin typeface="Calibri"/>
                        <a:cs typeface="Calibri"/>
                      </a:endParaRPr>
                    </a:p>
                  </a:txBody>
                  <a:tcPr marL="19685" marR="19685" marT="34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793532284"/>
                  </a:ext>
                </a:extLst>
              </a:tr>
              <a:tr h="1272410">
                <a:tc>
                  <a:txBody>
                    <a:bodyPr/>
                    <a:lstStyle/>
                    <a:p>
                      <a:pPr marL="0" marR="0" algn="l">
                        <a:spcBef>
                          <a:spcPts val="0"/>
                        </a:spcBef>
                        <a:spcAft>
                          <a:spcPts val="0"/>
                        </a:spcAft>
                      </a:pPr>
                      <a:r>
                        <a:rPr lang="en-GB" sz="3200" b="0">
                          <a:effectLst/>
                          <a:latin typeface="Calibri"/>
                          <a:ea typeface="Times New Roman" panose="02020603050405020304" pitchFamily="18" charset="0"/>
                          <a:cs typeface="Calibri"/>
                        </a:rPr>
                        <a:t>Balance of benefits vs. harms </a:t>
                      </a:r>
                      <a:endParaRPr lang="en-US" sz="3200" b="0">
                        <a:effectLst/>
                        <a:latin typeface="Calibri" panose="020F0502020204030204" pitchFamily="34" charset="0"/>
                        <a:ea typeface="Times New Roman" panose="02020603050405020304" pitchFamily="18" charset="0"/>
                        <a:cs typeface="Calibri" panose="020F0502020204030204" pitchFamily="34" charset="0"/>
                      </a:endParaRP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l">
                        <a:spcBef>
                          <a:spcPts val="0"/>
                        </a:spcBef>
                        <a:spcAft>
                          <a:spcPts val="0"/>
                        </a:spcAft>
                      </a:pPr>
                      <a:r>
                        <a:rPr lang="en-US" sz="3200" b="1">
                          <a:solidFill>
                            <a:srgbClr val="00B0F0"/>
                          </a:solidFill>
                          <a:effectLst/>
                          <a:latin typeface="Calibri"/>
                          <a:ea typeface="Times New Roman" panose="02020603050405020304" pitchFamily="18" charset="0"/>
                          <a:cs typeface="Calibri"/>
                        </a:rPr>
                        <a:t>Uncertain</a:t>
                      </a:r>
                    </a:p>
                  </a:txBody>
                  <a:tcPr marL="19685" marR="19685" marT="34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25746889"/>
                  </a:ext>
                </a:extLst>
              </a:tr>
              <a:tr h="1308646">
                <a:tc>
                  <a:txBody>
                    <a:bodyPr/>
                    <a:lstStyle/>
                    <a:p>
                      <a:pPr marL="0" marR="0" algn="l">
                        <a:spcBef>
                          <a:spcPts val="0"/>
                        </a:spcBef>
                        <a:spcAft>
                          <a:spcPts val="0"/>
                        </a:spcAft>
                      </a:pPr>
                      <a:r>
                        <a:rPr lang="en-GB" sz="3200" b="0">
                          <a:effectLst/>
                          <a:latin typeface="Calibri"/>
                          <a:ea typeface="Times New Roman" panose="02020603050405020304" pitchFamily="18" charset="0"/>
                          <a:cs typeface="Calibri"/>
                        </a:rPr>
                        <a:t>Values and preferences</a:t>
                      </a:r>
                      <a:r>
                        <a:rPr lang="en-US" sz="3200" b="0">
                          <a:effectLst/>
                          <a:latin typeface="Calibri"/>
                          <a:ea typeface="Times New Roman" panose="02020603050405020304" pitchFamily="18" charset="0"/>
                          <a:cs typeface="Calibri"/>
                        </a:rPr>
                        <a:t> </a:t>
                      </a:r>
                      <a:endParaRPr lang="en-US" sz="3200" b="0">
                        <a:effectLst/>
                        <a:latin typeface="Calibri" panose="020F0502020204030204" pitchFamily="34" charset="0"/>
                        <a:ea typeface="Times New Roman" panose="02020603050405020304" pitchFamily="18" charset="0"/>
                        <a:cs typeface="Calibri" panose="020F0502020204030204" pitchFamily="34" charset="0"/>
                      </a:endParaRP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gn="l">
                        <a:spcBef>
                          <a:spcPts val="0"/>
                        </a:spcBef>
                        <a:spcAft>
                          <a:spcPts val="0"/>
                        </a:spcAft>
                      </a:pPr>
                      <a:r>
                        <a:rPr lang="en-US" sz="3200" b="1">
                          <a:solidFill>
                            <a:srgbClr val="00B0F0"/>
                          </a:solidFill>
                          <a:effectLst/>
                          <a:latin typeface="Calibri"/>
                          <a:ea typeface="Times New Roman" panose="02020603050405020304" pitchFamily="18" charset="0"/>
                          <a:cs typeface="Calibri"/>
                        </a:rPr>
                        <a:t>Benefits and harms too uncertain to determine sensitivity to preferences</a:t>
                      </a:r>
                    </a:p>
                  </a:txBody>
                  <a:tcPr marL="19685" marR="19685" marT="34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87760249"/>
                  </a:ext>
                </a:extLst>
              </a:tr>
              <a:tr h="9659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0">
                          <a:effectLst/>
                          <a:latin typeface="Calibri"/>
                          <a:ea typeface="Times New Roman" panose="02020603050405020304" pitchFamily="18" charset="0"/>
                          <a:cs typeface="Calibri"/>
                        </a:rPr>
                        <a:t>Costs requirements/ effectiveness</a:t>
                      </a:r>
                      <a:endParaRPr lang="en-US" sz="3200" b="0">
                        <a:effectLst/>
                        <a:latin typeface="Calibri"/>
                        <a:ea typeface="Times New Roman" panose="02020603050405020304" pitchFamily="18" charset="0"/>
                        <a:cs typeface="Calibri"/>
                      </a:endParaRP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a:r>
                        <a:rPr lang="en-ZA" sz="3200" b="1">
                          <a:solidFill>
                            <a:srgbClr val="00B0F0"/>
                          </a:solidFill>
                          <a:latin typeface="Calibri"/>
                          <a:cs typeface="Calibri"/>
                        </a:rPr>
                        <a:t>Uncertain</a:t>
                      </a:r>
                      <a:endParaRPr lang="en-ZA" sz="1600" b="1">
                        <a:solidFill>
                          <a:srgbClr val="00B0F0"/>
                        </a:solidFill>
                        <a:latin typeface="Calibri"/>
                        <a:cs typeface="Calibri"/>
                      </a:endParaRPr>
                    </a:p>
                  </a:txBody>
                  <a:tcPr marL="19685" marR="19685" marT="34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2073659963"/>
                  </a:ext>
                </a:extLst>
              </a:tr>
              <a:tr h="564027">
                <a:tc>
                  <a:txBody>
                    <a:bodyPr/>
                    <a:lstStyle/>
                    <a:p>
                      <a:pPr marL="0" marR="0" algn="l">
                        <a:spcBef>
                          <a:spcPts val="0"/>
                        </a:spcBef>
                        <a:spcAft>
                          <a:spcPts val="0"/>
                        </a:spcAft>
                      </a:pPr>
                      <a:r>
                        <a:rPr lang="en-GB" sz="3200" b="0">
                          <a:effectLst/>
                          <a:latin typeface="Calibri"/>
                          <a:ea typeface="Times New Roman" panose="02020603050405020304" pitchFamily="18" charset="0"/>
                          <a:cs typeface="Calibri"/>
                        </a:rPr>
                        <a:t>Equity and human rights </a:t>
                      </a:r>
                      <a:endParaRPr lang="en-US" sz="3200" b="0">
                        <a:effectLst/>
                        <a:latin typeface="Calibri" panose="020F0502020204030204" pitchFamily="34" charset="0"/>
                        <a:ea typeface="Times New Roman" panose="02020603050405020304" pitchFamily="18" charset="0"/>
                        <a:cs typeface="Calibri" panose="020F0502020204030204" pitchFamily="34" charset="0"/>
                      </a:endParaRP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3200" b="1">
                          <a:solidFill>
                            <a:srgbClr val="00B0F0"/>
                          </a:solidFill>
                          <a:latin typeface="Calibri"/>
                          <a:cs typeface="Calibri"/>
                        </a:rPr>
                        <a:t>Uncertain</a:t>
                      </a:r>
                      <a:endParaRPr lang="en-US" sz="1600" b="1">
                        <a:solidFill>
                          <a:srgbClr val="00B0F0"/>
                        </a:solidFill>
                        <a:latin typeface="Calibri"/>
                        <a:cs typeface="Calibri"/>
                      </a:endParaRPr>
                    </a:p>
                  </a:txBody>
                  <a:tcPr marL="19685" marR="19685" marT="34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502375217"/>
                  </a:ext>
                </a:extLst>
              </a:tr>
              <a:tr h="476334">
                <a:tc>
                  <a:txBody>
                    <a:bodyPr/>
                    <a:lstStyle/>
                    <a:p>
                      <a:pPr marL="0" marR="0" algn="l">
                        <a:spcBef>
                          <a:spcPts val="0"/>
                        </a:spcBef>
                        <a:spcAft>
                          <a:spcPts val="0"/>
                        </a:spcAft>
                      </a:pPr>
                      <a:r>
                        <a:rPr lang="en-US" sz="3200" b="0">
                          <a:effectLst/>
                          <a:latin typeface="Calibri"/>
                          <a:ea typeface="Times New Roman" panose="02020603050405020304" pitchFamily="18" charset="0"/>
                          <a:cs typeface="Calibri"/>
                        </a:rPr>
                        <a:t>Acceptability</a:t>
                      </a: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3200" b="1">
                          <a:solidFill>
                            <a:srgbClr val="00B0F0"/>
                          </a:solidFill>
                          <a:latin typeface="Calibri"/>
                          <a:cs typeface="Calibri"/>
                        </a:rPr>
                        <a:t>Uncertain</a:t>
                      </a:r>
                      <a:endParaRPr lang="en-US" sz="1200" b="1">
                        <a:solidFill>
                          <a:srgbClr val="00B0F0"/>
                        </a:solidFill>
                        <a:latin typeface="Calibri"/>
                        <a:cs typeface="Calibri"/>
                      </a:endParaRPr>
                    </a:p>
                  </a:txBody>
                  <a:tcPr marL="19685" marR="19685" marT="34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305427434"/>
                  </a:ext>
                </a:extLst>
              </a:tr>
              <a:tr h="535452">
                <a:tc>
                  <a:txBody>
                    <a:bodyPr/>
                    <a:lstStyle/>
                    <a:p>
                      <a:pPr marL="0" marR="0" algn="l">
                        <a:spcBef>
                          <a:spcPts val="0"/>
                        </a:spcBef>
                        <a:spcAft>
                          <a:spcPts val="0"/>
                        </a:spcAft>
                      </a:pPr>
                      <a:r>
                        <a:rPr lang="en-GB" sz="3200" b="0">
                          <a:effectLst/>
                          <a:latin typeface="Calibri"/>
                          <a:ea typeface="Times New Roman" panose="02020603050405020304" pitchFamily="18" charset="0"/>
                          <a:cs typeface="Calibri"/>
                        </a:rPr>
                        <a:t>Feasibility</a:t>
                      </a:r>
                      <a:endParaRPr lang="en-US" sz="3200" b="0">
                        <a:effectLst/>
                        <a:latin typeface="Calibri"/>
                        <a:ea typeface="Times New Roman" panose="02020603050405020304" pitchFamily="18" charset="0"/>
                        <a:cs typeface="Calibri"/>
                      </a:endParaRPr>
                    </a:p>
                  </a:txBody>
                  <a:tcPr marL="19685" marR="19685" marT="34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3200" b="1">
                          <a:solidFill>
                            <a:srgbClr val="00B0F0"/>
                          </a:solidFill>
                          <a:latin typeface="Calibri"/>
                          <a:cs typeface="Calibri"/>
                        </a:rPr>
                        <a:t>Uncertain</a:t>
                      </a:r>
                      <a:endParaRPr lang="en-US" sz="3200" b="1">
                        <a:solidFill>
                          <a:srgbClr val="00B0F0"/>
                        </a:solidFill>
                        <a:latin typeface="Calibri"/>
                        <a:cs typeface="Calibri"/>
                      </a:endParaRPr>
                    </a:p>
                  </a:txBody>
                  <a:tcPr marL="19685" marR="19685" marT="349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48643349"/>
                  </a:ext>
                </a:extLst>
              </a:tr>
            </a:tbl>
          </a:graphicData>
        </a:graphic>
      </p:graphicFrame>
    </p:spTree>
    <p:extLst>
      <p:ext uri="{BB962C8B-B14F-4D97-AF65-F5344CB8AC3E}">
        <p14:creationId xmlns:p14="http://schemas.microsoft.com/office/powerpoint/2010/main" val="293289113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B878EE-536A-BFE5-3027-20DD5B02BF37}"/>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0E473245-8899-052C-D317-D2CC67469634}"/>
              </a:ext>
            </a:extLst>
          </p:cNvPr>
          <p:cNvSpPr>
            <a:spLocks noGrp="1"/>
          </p:cNvSpPr>
          <p:nvPr>
            <p:ph type="title"/>
          </p:nvPr>
        </p:nvSpPr>
        <p:spPr/>
        <p:txBody>
          <a:bodyPr/>
          <a:lstStyle/>
          <a:p>
            <a:r>
              <a:rPr lang="en-US"/>
              <a:t>On Child Marriage Laws…</a:t>
            </a:r>
          </a:p>
        </p:txBody>
      </p:sp>
      <p:sp>
        <p:nvSpPr>
          <p:cNvPr id="4" name="Text Placeholder 3">
            <a:extLst>
              <a:ext uri="{FF2B5EF4-FFF2-40B4-BE49-F238E27FC236}">
                <a16:creationId xmlns:a16="http://schemas.microsoft.com/office/drawing/2014/main" id="{21FFBA65-3230-F6E6-65A6-4E69137D779E}"/>
              </a:ext>
            </a:extLst>
          </p:cNvPr>
          <p:cNvSpPr>
            <a:spLocks noGrp="1"/>
          </p:cNvSpPr>
          <p:nvPr>
            <p:ph type="body" sz="half" idx="1"/>
          </p:nvPr>
        </p:nvSpPr>
        <p:spPr>
          <a:xfrm>
            <a:off x="144322" y="1532895"/>
            <a:ext cx="11712880" cy="4836908"/>
          </a:xfrm>
        </p:spPr>
        <p:txBody>
          <a:bodyPr vert="horz" lIns="45720" tIns="22860" rIns="45720" bIns="22860" rtlCol="0" anchor="t">
            <a:normAutofit/>
          </a:bodyPr>
          <a:lstStyle/>
          <a:p>
            <a:pPr marR="0">
              <a:spcAft>
                <a:spcPts val="0"/>
              </a:spcAft>
            </a:pPr>
            <a:r>
              <a:rPr lang="en-US">
                <a:solidFill>
                  <a:srgbClr val="934379"/>
                </a:solidFill>
              </a:rPr>
              <a:t>Why is the evidence of low certainty?</a:t>
            </a:r>
          </a:p>
          <a:p>
            <a:pPr marR="0">
              <a:spcAft>
                <a:spcPts val="0"/>
              </a:spcAft>
            </a:pPr>
            <a:r>
              <a:rPr lang="en-US">
                <a:solidFill>
                  <a:srgbClr val="934379"/>
                </a:solidFill>
              </a:rPr>
              <a:t>Research on the law is difficult to conduct explaining the weak evidence base</a:t>
            </a:r>
          </a:p>
          <a:p>
            <a:pPr marL="685800" lvl="2">
              <a:spcBef>
                <a:spcPts val="1000"/>
              </a:spcBef>
            </a:pPr>
            <a:r>
              <a:rPr lang="en-US" sz="2400">
                <a:solidFill>
                  <a:srgbClr val="934379"/>
                </a:solidFill>
              </a:rPr>
              <a:t>Laws are not easy to manipulate and implement for experimentation</a:t>
            </a:r>
          </a:p>
          <a:p>
            <a:pPr marL="685800" lvl="2">
              <a:spcBef>
                <a:spcPts val="1000"/>
              </a:spcBef>
            </a:pPr>
            <a:r>
              <a:rPr lang="en-US" sz="2400">
                <a:solidFill>
                  <a:srgbClr val="934379"/>
                </a:solidFill>
              </a:rPr>
              <a:t>In most high child marriage settings there is a plurality of practices and associate laws (civil, religious, ethnic practices)</a:t>
            </a:r>
          </a:p>
          <a:p>
            <a:pPr marL="228600" lvl="1">
              <a:spcBef>
                <a:spcPts val="1000"/>
              </a:spcBef>
            </a:pPr>
            <a:r>
              <a:rPr lang="en-US" sz="2800">
                <a:solidFill>
                  <a:srgbClr val="934379"/>
                </a:solidFill>
              </a:rPr>
              <a:t>Religious laws and cultural practices are difficult to change and manipulate without resistance</a:t>
            </a:r>
          </a:p>
          <a:p>
            <a:pPr marL="685800" lvl="3">
              <a:spcBef>
                <a:spcPts val="1000"/>
              </a:spcBef>
            </a:pPr>
            <a:r>
              <a:rPr lang="en-US" sz="2600">
                <a:solidFill>
                  <a:srgbClr val="934379"/>
                </a:solidFill>
              </a:rPr>
              <a:t>Criminal sanctions can drive the practice underground</a:t>
            </a:r>
          </a:p>
          <a:p>
            <a:pPr marL="685800" lvl="3">
              <a:spcBef>
                <a:spcPts val="1000"/>
              </a:spcBef>
            </a:pPr>
            <a:r>
              <a:rPr lang="en-US" sz="2600">
                <a:solidFill>
                  <a:srgbClr val="934379"/>
                </a:solidFill>
              </a:rPr>
              <a:t>Changes in law may be difficult to implement</a:t>
            </a:r>
          </a:p>
          <a:p>
            <a:pPr marL="685800" lvl="3">
              <a:spcBef>
                <a:spcPts val="1000"/>
              </a:spcBef>
            </a:pPr>
            <a:r>
              <a:rPr lang="en-US" sz="2600">
                <a:solidFill>
                  <a:srgbClr val="934379"/>
                </a:solidFill>
              </a:rPr>
              <a:t>Communication about changes in laws complex and difficult to communicate</a:t>
            </a:r>
          </a:p>
          <a:p>
            <a:pPr marL="685800" lvl="3">
              <a:spcBef>
                <a:spcPts val="1000"/>
              </a:spcBef>
            </a:pPr>
            <a:endParaRPr lang="en-US" sz="2600">
              <a:solidFill>
                <a:srgbClr val="934379"/>
              </a:solidFill>
            </a:endParaRPr>
          </a:p>
          <a:p>
            <a:pPr marL="0" lvl="2" indent="0">
              <a:spcBef>
                <a:spcPts val="1000"/>
              </a:spcBef>
              <a:buNone/>
            </a:pPr>
            <a:endParaRPr lang="en-US" sz="2800">
              <a:solidFill>
                <a:srgbClr val="934379"/>
              </a:solidFill>
            </a:endParaRPr>
          </a:p>
        </p:txBody>
      </p:sp>
      <p:pic>
        <p:nvPicPr>
          <p:cNvPr id="2" name="id-196F8F85-FB77-4EFC-B450-C90D5C9401EA" descr="Image.png">
            <a:extLst>
              <a:ext uri="{FF2B5EF4-FFF2-40B4-BE49-F238E27FC236}">
                <a16:creationId xmlns:a16="http://schemas.microsoft.com/office/drawing/2014/main" id="{C9FA453D-FFEC-754C-C1B2-75D754BDC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08" y="434820"/>
            <a:ext cx="771088" cy="34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80773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B878EE-536A-BFE5-3027-20DD5B02BF37}"/>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0E473245-8899-052C-D317-D2CC67469634}"/>
              </a:ext>
            </a:extLst>
          </p:cNvPr>
          <p:cNvSpPr>
            <a:spLocks noGrp="1"/>
          </p:cNvSpPr>
          <p:nvPr>
            <p:ph type="title"/>
          </p:nvPr>
        </p:nvSpPr>
        <p:spPr/>
        <p:txBody>
          <a:bodyPr/>
          <a:lstStyle/>
          <a:p>
            <a:r>
              <a:rPr lang="en-US"/>
              <a:t>The Problem of communication…</a:t>
            </a:r>
          </a:p>
        </p:txBody>
      </p:sp>
      <p:sp>
        <p:nvSpPr>
          <p:cNvPr id="4" name="Text Placeholder 3">
            <a:extLst>
              <a:ext uri="{FF2B5EF4-FFF2-40B4-BE49-F238E27FC236}">
                <a16:creationId xmlns:a16="http://schemas.microsoft.com/office/drawing/2014/main" id="{21FFBA65-3230-F6E6-65A6-4E69137D779E}"/>
              </a:ext>
            </a:extLst>
          </p:cNvPr>
          <p:cNvSpPr>
            <a:spLocks noGrp="1"/>
          </p:cNvSpPr>
          <p:nvPr>
            <p:ph type="body" sz="half" idx="1"/>
          </p:nvPr>
        </p:nvSpPr>
        <p:spPr>
          <a:xfrm>
            <a:off x="144322" y="1532895"/>
            <a:ext cx="11712880" cy="4836908"/>
          </a:xfrm>
        </p:spPr>
        <p:txBody>
          <a:bodyPr vert="horz" lIns="45720" tIns="22860" rIns="45720" bIns="22860" rtlCol="0" anchor="t">
            <a:normAutofit/>
          </a:bodyPr>
          <a:lstStyle/>
          <a:p>
            <a:pPr marL="685800" lvl="3">
              <a:spcBef>
                <a:spcPts val="1000"/>
              </a:spcBef>
            </a:pPr>
            <a:endParaRPr lang="en-US" sz="2600">
              <a:solidFill>
                <a:srgbClr val="934379"/>
              </a:solidFill>
            </a:endParaRPr>
          </a:p>
          <a:p>
            <a:pPr marL="0" lvl="2" indent="0">
              <a:spcBef>
                <a:spcPts val="1000"/>
              </a:spcBef>
              <a:buNone/>
            </a:pPr>
            <a:endParaRPr lang="en-US" sz="2800">
              <a:solidFill>
                <a:srgbClr val="934379"/>
              </a:solidFill>
            </a:endParaRPr>
          </a:p>
        </p:txBody>
      </p:sp>
      <p:graphicFrame>
        <p:nvGraphicFramePr>
          <p:cNvPr id="2" name="Table 1">
            <a:extLst>
              <a:ext uri="{FF2B5EF4-FFF2-40B4-BE49-F238E27FC236}">
                <a16:creationId xmlns:a16="http://schemas.microsoft.com/office/drawing/2014/main" id="{D9150A49-0627-BE2C-6DCE-44D57E41986A}"/>
              </a:ext>
            </a:extLst>
          </p:cNvPr>
          <p:cNvGraphicFramePr>
            <a:graphicFrameLocks noGrp="1"/>
          </p:cNvGraphicFramePr>
          <p:nvPr/>
        </p:nvGraphicFramePr>
        <p:xfrm>
          <a:off x="238259" y="1442434"/>
          <a:ext cx="11507273" cy="4948174"/>
        </p:xfrm>
        <a:graphic>
          <a:graphicData uri="http://schemas.openxmlformats.org/drawingml/2006/table">
            <a:tbl>
              <a:tblPr>
                <a:tableStyleId>{5C22544A-7EE6-4342-B048-85BDC9FD1C3A}</a:tableStyleId>
              </a:tblPr>
              <a:tblGrid>
                <a:gridCol w="11507273">
                  <a:extLst>
                    <a:ext uri="{9D8B030D-6E8A-4147-A177-3AD203B41FA5}">
                      <a16:colId xmlns:a16="http://schemas.microsoft.com/office/drawing/2014/main" val="3551855402"/>
                    </a:ext>
                  </a:extLst>
                </a:gridCol>
              </a:tblGrid>
              <a:tr h="4927369">
                <a:tc>
                  <a:txBody>
                    <a:bodyPr/>
                    <a:lstStyle/>
                    <a:p>
                      <a:pPr marL="0" marR="0">
                        <a:lnSpc>
                          <a:spcPct val="115000"/>
                        </a:lnSpc>
                        <a:spcBef>
                          <a:spcPts val="0"/>
                        </a:spcBef>
                        <a:spcAft>
                          <a:spcPts val="0"/>
                        </a:spcAft>
                      </a:pPr>
                      <a:r>
                        <a:rPr lang="en-US" sz="2000">
                          <a:effectLst/>
                          <a:highlight>
                            <a:srgbClr val="FFFFFF"/>
                          </a:highlight>
                        </a:rPr>
                        <a:t>Bangladesh: The Child Marriage Restraint Act of 2017 (CMRA 2017)</a:t>
                      </a:r>
                      <a:endParaRPr lang="en-US" sz="2000">
                        <a:effectLst/>
                      </a:endParaRPr>
                    </a:p>
                    <a:p>
                      <a:pPr marL="0" marR="0">
                        <a:lnSpc>
                          <a:spcPct val="115000"/>
                        </a:lnSpc>
                        <a:spcBef>
                          <a:spcPts val="0"/>
                        </a:spcBef>
                        <a:spcAft>
                          <a:spcPts val="0"/>
                        </a:spcAft>
                      </a:pPr>
                      <a:r>
                        <a:rPr lang="en-US" sz="1600">
                          <a:effectLst/>
                          <a:highlight>
                            <a:srgbClr val="FFFFFF"/>
                          </a:highlight>
                        </a:rPr>
                        <a:t> </a:t>
                      </a:r>
                      <a:endParaRPr lang="en-US" sz="1600">
                        <a:effectLst/>
                      </a:endParaRPr>
                    </a:p>
                    <a:p>
                      <a:pPr marL="0" marR="0">
                        <a:lnSpc>
                          <a:spcPct val="115000"/>
                        </a:lnSpc>
                        <a:spcBef>
                          <a:spcPts val="0"/>
                        </a:spcBef>
                        <a:spcAft>
                          <a:spcPts val="0"/>
                        </a:spcAft>
                      </a:pPr>
                      <a:r>
                        <a:rPr lang="en-US" sz="1600">
                          <a:effectLst/>
                          <a:highlight>
                            <a:srgbClr val="FFFFFF"/>
                          </a:highlight>
                        </a:rPr>
                        <a:t>Before 2017, the Child Marriage Restraint Act of 1929 modified in the 1980s set the legal minimum age of marriage at 18 for women and 21 for men. specified that taking part in or facilitating a child marriage was a punishable offense, but </a:t>
                      </a:r>
                      <a:r>
                        <a:rPr lang="en-US" sz="1600" b="1">
                          <a:effectLst/>
                          <a:highlight>
                            <a:srgbClr val="FFFFFF"/>
                          </a:highlight>
                        </a:rPr>
                        <a:t>the punishment itself was relatively mild </a:t>
                      </a:r>
                      <a:r>
                        <a:rPr lang="en-US" sz="1600">
                          <a:effectLst/>
                          <a:highlight>
                            <a:srgbClr val="FFFFFF"/>
                          </a:highlight>
                        </a:rPr>
                        <a:t>– imprisonment up to one month or a fine of 1000 taka (USD 12.50). </a:t>
                      </a:r>
                    </a:p>
                    <a:p>
                      <a:pPr marL="0" marR="0">
                        <a:lnSpc>
                          <a:spcPct val="115000"/>
                        </a:lnSpc>
                        <a:spcBef>
                          <a:spcPts val="0"/>
                        </a:spcBef>
                        <a:spcAft>
                          <a:spcPts val="0"/>
                        </a:spcAft>
                      </a:pPr>
                      <a:endParaRPr lang="en-US" sz="1600">
                        <a:effectLst/>
                        <a:highlight>
                          <a:srgbClr val="FFFFFF"/>
                        </a:highlight>
                      </a:endParaRPr>
                    </a:p>
                    <a:p>
                      <a:pPr marL="0" marR="0">
                        <a:lnSpc>
                          <a:spcPct val="115000"/>
                        </a:lnSpc>
                        <a:spcBef>
                          <a:spcPts val="0"/>
                        </a:spcBef>
                        <a:spcAft>
                          <a:spcPts val="0"/>
                        </a:spcAft>
                      </a:pPr>
                      <a:r>
                        <a:rPr lang="en-US" sz="1600">
                          <a:effectLst/>
                          <a:highlight>
                            <a:srgbClr val="FFFFFF"/>
                          </a:highlight>
                        </a:rPr>
                        <a:t>The Child Marriage Restraint Act of 2017 instituted a more severe punishment of 2 years’ imprisonment, a fine of 1,000,000 taka (USD 1,250) or both for any adult who marries an under-aged person. The underage boy or girl also faces punishment of 1 month’s imprisonment, a fine of 50,000 taka (USD 625) or both. </a:t>
                      </a:r>
                    </a:p>
                    <a:p>
                      <a:pPr marL="0" marR="0">
                        <a:lnSpc>
                          <a:spcPct val="115000"/>
                        </a:lnSpc>
                        <a:spcBef>
                          <a:spcPts val="0"/>
                        </a:spcBef>
                        <a:spcAft>
                          <a:spcPts val="0"/>
                        </a:spcAft>
                      </a:pPr>
                      <a:endParaRPr lang="en-US" sz="1600">
                        <a:effectLst/>
                        <a:highlight>
                          <a:srgbClr val="FFFFFF"/>
                        </a:highlight>
                      </a:endParaRPr>
                    </a:p>
                    <a:p>
                      <a:pPr marL="0" marR="0">
                        <a:lnSpc>
                          <a:spcPct val="115000"/>
                        </a:lnSpc>
                        <a:spcBef>
                          <a:spcPts val="0"/>
                        </a:spcBef>
                        <a:spcAft>
                          <a:spcPts val="0"/>
                        </a:spcAft>
                      </a:pPr>
                      <a:r>
                        <a:rPr lang="en-US" sz="1600">
                          <a:effectLst/>
                          <a:highlight>
                            <a:srgbClr val="FFFFFF"/>
                          </a:highlight>
                        </a:rPr>
                        <a:t>However, an </a:t>
                      </a:r>
                      <a:r>
                        <a:rPr lang="en-US" sz="1600" b="1">
                          <a:effectLst/>
                          <a:highlight>
                            <a:srgbClr val="FFFFFF"/>
                          </a:highlight>
                        </a:rPr>
                        <a:t>“exception clause</a:t>
                      </a:r>
                      <a:r>
                        <a:rPr lang="en-US" sz="1600">
                          <a:effectLst/>
                          <a:highlight>
                            <a:srgbClr val="FFFFFF"/>
                          </a:highlight>
                        </a:rPr>
                        <a:t>” was also introduced that enabled parents or guardians to marry off boys and girls before they reached the legal minimum age if a court rules that this is “in the best interest of the child,” with no age limit specified for the exception clause </a:t>
                      </a:r>
                    </a:p>
                    <a:p>
                      <a:pPr marL="0" marR="0">
                        <a:lnSpc>
                          <a:spcPct val="115000"/>
                        </a:lnSpc>
                        <a:spcBef>
                          <a:spcPts val="0"/>
                        </a:spcBef>
                        <a:spcAft>
                          <a:spcPts val="0"/>
                        </a:spcAft>
                      </a:pPr>
                      <a:endParaRPr lang="en-US" sz="1600" u="none" strike="noStrike">
                        <a:effectLst/>
                        <a:highlight>
                          <a:srgbClr val="FFFFFF"/>
                        </a:highlight>
                        <a:hlinkClick r:id="rId2"/>
                      </a:endParaRPr>
                    </a:p>
                    <a:p>
                      <a:pPr marL="0" marR="0">
                        <a:lnSpc>
                          <a:spcPct val="115000"/>
                        </a:lnSpc>
                        <a:spcBef>
                          <a:spcPts val="0"/>
                        </a:spcBef>
                        <a:spcAft>
                          <a:spcPts val="0"/>
                        </a:spcAft>
                      </a:pPr>
                      <a:r>
                        <a:rPr lang="en-US" sz="1600" u="none" strike="noStrike">
                          <a:effectLst/>
                          <a:highlight>
                            <a:srgbClr val="FFFFFF"/>
                          </a:highlight>
                          <a:hlinkClick r:id="rId2"/>
                        </a:rPr>
                        <a:t>(</a:t>
                      </a:r>
                      <a:r>
                        <a:rPr lang="en-US" sz="1600" u="none" strike="noStrike" err="1">
                          <a:effectLst/>
                          <a:highlight>
                            <a:srgbClr val="FFFFFF"/>
                          </a:highlight>
                          <a:hlinkClick r:id="rId2"/>
                        </a:rPr>
                        <a:t>Amirapu</a:t>
                      </a:r>
                      <a:r>
                        <a:rPr lang="en-US" sz="1600" u="none" strike="noStrike">
                          <a:effectLst/>
                          <a:highlight>
                            <a:srgbClr val="FFFFFF"/>
                          </a:highlight>
                          <a:hlinkClick r:id="rId2"/>
                        </a:rPr>
                        <a:t> et al., 2020</a:t>
                      </a:r>
                      <a:r>
                        <a:rPr lang="en-US" sz="1600">
                          <a:effectLst/>
                        </a:rPr>
                        <a:t>)</a:t>
                      </a:r>
                      <a:r>
                        <a:rPr lang="en-US" sz="1600">
                          <a:effectLst/>
                          <a:highlight>
                            <a:srgbClr val="FFFFFF"/>
                          </a:highlight>
                        </a:rPr>
                        <a:t>. Experimented with communicating these laws and found that  the exception provision led people to conclude it was more acceptable to marry girls at younger ages  and several other studies found that underage marriage registration declined.</a:t>
                      </a:r>
                      <a:endParaRPr lang="en-US" sz="16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25199635"/>
                  </a:ext>
                </a:extLst>
              </a:tr>
            </a:tbl>
          </a:graphicData>
        </a:graphic>
      </p:graphicFrame>
      <p:pic>
        <p:nvPicPr>
          <p:cNvPr id="5" name="id-196F8F85-FB77-4EFC-B450-C90D5C9401EA" descr="Image.png">
            <a:extLst>
              <a:ext uri="{FF2B5EF4-FFF2-40B4-BE49-F238E27FC236}">
                <a16:creationId xmlns:a16="http://schemas.microsoft.com/office/drawing/2014/main" id="{0BB4EFC4-EB43-29B1-A374-4C56DD7AD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308" y="434820"/>
            <a:ext cx="771088" cy="34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546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B878EE-536A-BFE5-3027-20DD5B02BF37}"/>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0E473245-8899-052C-D317-D2CC67469634}"/>
              </a:ext>
            </a:extLst>
          </p:cNvPr>
          <p:cNvSpPr>
            <a:spLocks noGrp="1"/>
          </p:cNvSpPr>
          <p:nvPr>
            <p:ph type="title"/>
          </p:nvPr>
        </p:nvSpPr>
        <p:spPr/>
        <p:txBody>
          <a:bodyPr/>
          <a:lstStyle/>
          <a:p>
            <a:r>
              <a:rPr lang="en-US"/>
              <a:t>What Next on Legal Approaches</a:t>
            </a:r>
          </a:p>
        </p:txBody>
      </p:sp>
      <p:sp>
        <p:nvSpPr>
          <p:cNvPr id="4" name="Text Placeholder 3">
            <a:extLst>
              <a:ext uri="{FF2B5EF4-FFF2-40B4-BE49-F238E27FC236}">
                <a16:creationId xmlns:a16="http://schemas.microsoft.com/office/drawing/2014/main" id="{21FFBA65-3230-F6E6-65A6-4E69137D779E}"/>
              </a:ext>
            </a:extLst>
          </p:cNvPr>
          <p:cNvSpPr>
            <a:spLocks noGrp="1"/>
          </p:cNvSpPr>
          <p:nvPr>
            <p:ph type="body" sz="half" idx="1"/>
          </p:nvPr>
        </p:nvSpPr>
        <p:spPr>
          <a:xfrm>
            <a:off x="144322" y="1532895"/>
            <a:ext cx="11712880" cy="4836908"/>
          </a:xfrm>
        </p:spPr>
        <p:txBody>
          <a:bodyPr vert="horz" lIns="45720" tIns="22860" rIns="45720" bIns="22860" rtlCol="0" anchor="t">
            <a:normAutofit fontScale="92500" lnSpcReduction="20000"/>
          </a:bodyPr>
          <a:lstStyle/>
          <a:p>
            <a:pPr marL="685800" lvl="3">
              <a:spcBef>
                <a:spcPts val="1000"/>
              </a:spcBef>
            </a:pPr>
            <a:r>
              <a:rPr lang="en-US" sz="2600">
                <a:solidFill>
                  <a:srgbClr val="934379"/>
                </a:solidFill>
              </a:rPr>
              <a:t>Laws are necessary but not sufficient</a:t>
            </a:r>
          </a:p>
          <a:p>
            <a:pPr marL="685800" lvl="3">
              <a:spcBef>
                <a:spcPts val="1000"/>
              </a:spcBef>
            </a:pPr>
            <a:r>
              <a:rPr lang="en-US" sz="2600">
                <a:solidFill>
                  <a:srgbClr val="934379"/>
                </a:solidFill>
              </a:rPr>
              <a:t>Important to address Structural Drivers</a:t>
            </a:r>
          </a:p>
          <a:p>
            <a:pPr marL="1143000" lvl="4">
              <a:spcBef>
                <a:spcPts val="1000"/>
              </a:spcBef>
            </a:pPr>
            <a:r>
              <a:rPr lang="en-US" sz="2600">
                <a:solidFill>
                  <a:srgbClr val="934379"/>
                </a:solidFill>
              </a:rPr>
              <a:t>For example, addressing alternatives such as work and education opportunities</a:t>
            </a:r>
          </a:p>
          <a:p>
            <a:pPr marL="1143000" lvl="4">
              <a:spcBef>
                <a:spcPts val="1000"/>
              </a:spcBef>
            </a:pPr>
            <a:r>
              <a:rPr lang="en-US" sz="2600">
                <a:solidFill>
                  <a:srgbClr val="934379"/>
                </a:solidFill>
              </a:rPr>
              <a:t>Premarital sex and pregnancy as drivers of child marriage</a:t>
            </a:r>
          </a:p>
          <a:p>
            <a:pPr marL="1143000" lvl="4">
              <a:spcBef>
                <a:spcPts val="1000"/>
              </a:spcBef>
            </a:pPr>
            <a:endParaRPr lang="en-US" sz="2600">
              <a:solidFill>
                <a:srgbClr val="934379"/>
              </a:solidFill>
            </a:endParaRPr>
          </a:p>
          <a:p>
            <a:pPr marL="685800" lvl="3">
              <a:spcBef>
                <a:spcPts val="1000"/>
              </a:spcBef>
            </a:pPr>
            <a:r>
              <a:rPr lang="en-US" sz="2600">
                <a:solidFill>
                  <a:srgbClr val="934379"/>
                </a:solidFill>
              </a:rPr>
              <a:t>Unintended Consequences</a:t>
            </a:r>
          </a:p>
          <a:p>
            <a:pPr marL="1143000" lvl="4">
              <a:spcBef>
                <a:spcPts val="1000"/>
              </a:spcBef>
            </a:pPr>
            <a:r>
              <a:rPr lang="en-US" sz="2600">
                <a:solidFill>
                  <a:srgbClr val="934379"/>
                </a:solidFill>
              </a:rPr>
              <a:t>Need better communication: Bangladesh legal exception confusion</a:t>
            </a:r>
          </a:p>
          <a:p>
            <a:pPr marL="1143000" lvl="4">
              <a:spcBef>
                <a:spcPts val="1000"/>
              </a:spcBef>
            </a:pPr>
            <a:endParaRPr lang="en-US" sz="2600">
              <a:solidFill>
                <a:srgbClr val="934379"/>
              </a:solidFill>
            </a:endParaRPr>
          </a:p>
          <a:p>
            <a:pPr marL="685800" lvl="3">
              <a:spcBef>
                <a:spcPts val="1000"/>
              </a:spcBef>
            </a:pPr>
            <a:r>
              <a:rPr lang="en-US" sz="2600">
                <a:solidFill>
                  <a:srgbClr val="934379"/>
                </a:solidFill>
              </a:rPr>
              <a:t>Do we need more/different laws?</a:t>
            </a:r>
          </a:p>
          <a:p>
            <a:pPr marL="1143000" lvl="4">
              <a:spcBef>
                <a:spcPts val="1000"/>
              </a:spcBef>
            </a:pPr>
            <a:r>
              <a:rPr lang="en-US" sz="2600">
                <a:solidFill>
                  <a:srgbClr val="934379"/>
                </a:solidFill>
              </a:rPr>
              <a:t>Context matters (plurality of laws and practices)</a:t>
            </a:r>
          </a:p>
          <a:p>
            <a:pPr marL="1143000" lvl="4">
              <a:spcBef>
                <a:spcPts val="1000"/>
              </a:spcBef>
            </a:pPr>
            <a:r>
              <a:rPr lang="en-US" sz="2600">
                <a:solidFill>
                  <a:srgbClr val="934379"/>
                </a:solidFill>
              </a:rPr>
              <a:t>Ability to implement laws</a:t>
            </a:r>
          </a:p>
          <a:p>
            <a:pPr marL="1143000" lvl="4">
              <a:spcBef>
                <a:spcPts val="1000"/>
              </a:spcBef>
            </a:pPr>
            <a:r>
              <a:rPr lang="en-US" sz="2600">
                <a:solidFill>
                  <a:srgbClr val="934379"/>
                </a:solidFill>
              </a:rPr>
              <a:t>Child Marriage bans and informal unions</a:t>
            </a:r>
          </a:p>
          <a:p>
            <a:pPr marL="1143000" lvl="4">
              <a:spcBef>
                <a:spcPts val="1000"/>
              </a:spcBef>
            </a:pPr>
            <a:endParaRPr lang="en-US" sz="2600">
              <a:solidFill>
                <a:srgbClr val="934379"/>
              </a:solidFill>
            </a:endParaRPr>
          </a:p>
          <a:p>
            <a:pPr marL="914400" lvl="4" indent="0">
              <a:spcBef>
                <a:spcPts val="1000"/>
              </a:spcBef>
              <a:buNone/>
            </a:pPr>
            <a:endParaRPr lang="en-US" sz="2600">
              <a:solidFill>
                <a:srgbClr val="934379"/>
              </a:solidFill>
            </a:endParaRPr>
          </a:p>
          <a:p>
            <a:pPr marL="1143000" lvl="4">
              <a:spcBef>
                <a:spcPts val="1000"/>
              </a:spcBef>
            </a:pPr>
            <a:endParaRPr lang="en-US" sz="2600">
              <a:solidFill>
                <a:srgbClr val="934379"/>
              </a:solidFill>
            </a:endParaRPr>
          </a:p>
          <a:p>
            <a:pPr marL="457200" lvl="3" indent="0">
              <a:spcBef>
                <a:spcPts val="1000"/>
              </a:spcBef>
              <a:buNone/>
            </a:pPr>
            <a:endParaRPr lang="en-US" sz="2600">
              <a:solidFill>
                <a:srgbClr val="934379"/>
              </a:solidFill>
            </a:endParaRPr>
          </a:p>
          <a:p>
            <a:pPr marL="0" lvl="2" indent="0">
              <a:spcBef>
                <a:spcPts val="1000"/>
              </a:spcBef>
              <a:buNone/>
            </a:pPr>
            <a:endParaRPr lang="en-US" sz="2800">
              <a:solidFill>
                <a:srgbClr val="934379"/>
              </a:solidFill>
            </a:endParaRPr>
          </a:p>
        </p:txBody>
      </p:sp>
      <p:pic>
        <p:nvPicPr>
          <p:cNvPr id="2" name="id-196F8F85-FB77-4EFC-B450-C90D5C9401EA" descr="Image.png">
            <a:extLst>
              <a:ext uri="{FF2B5EF4-FFF2-40B4-BE49-F238E27FC236}">
                <a16:creationId xmlns:a16="http://schemas.microsoft.com/office/drawing/2014/main" id="{C7CEB1A5-32AB-A8C2-AE78-08B7AE724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08" y="434820"/>
            <a:ext cx="771088" cy="34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33383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78AAACA7-EE7B-0D6D-64C1-BAEC83E46184}"/>
              </a:ext>
            </a:extLst>
          </p:cNvPr>
          <p:cNvSpPr>
            <a:spLocks noGrp="1"/>
          </p:cNvSpPr>
          <p:nvPr>
            <p:ph idx="1"/>
          </p:nvPr>
        </p:nvSpPr>
        <p:spPr>
          <a:xfrm>
            <a:off x="2418640" y="1631780"/>
            <a:ext cx="8848800" cy="1440275"/>
          </a:xfrm>
          <a:ln w="38100">
            <a:noFill/>
          </a:ln>
        </p:spPr>
        <p:txBody>
          <a:bodyPr>
            <a:noAutofit/>
          </a:bodyPr>
          <a:lstStyle/>
          <a:p>
            <a:pPr marL="0" indent="0">
              <a:buNone/>
            </a:pPr>
            <a:r>
              <a:rPr lang="en-GB" sz="2000" b="1">
                <a:solidFill>
                  <a:srgbClr val="304048"/>
                </a:solidFill>
                <a:effectLst/>
                <a:latin typeface="Calibri" panose="020F0502020204030204" pitchFamily="34" charset="0"/>
                <a:ea typeface="Calibri" panose="020F0502020204030204" pitchFamily="34" charset="0"/>
              </a:rPr>
              <a:t>Sajeda Amin</a:t>
            </a:r>
            <a:r>
              <a:rPr lang="en-GB" sz="2000" b="1">
                <a:solidFill>
                  <a:srgbClr val="304048"/>
                </a:solidFill>
                <a:latin typeface="Calibri" panose="020F0502020204030204" pitchFamily="34" charset="0"/>
                <a:ea typeface="Calibri" panose="020F0502020204030204" pitchFamily="34" charset="0"/>
              </a:rPr>
              <a:t> </a:t>
            </a:r>
            <a:r>
              <a:rPr lang="en-GB" sz="2000">
                <a:solidFill>
                  <a:srgbClr val="304048"/>
                </a:solidFill>
                <a:latin typeface="Calibri" panose="020F0502020204030204" pitchFamily="34" charset="0"/>
                <a:ea typeface="Calibri" panose="020F0502020204030204" pitchFamily="34" charset="0"/>
              </a:rPr>
              <a:t>formerly senior associate at the </a:t>
            </a:r>
            <a:r>
              <a:rPr lang="en-GB" sz="2000">
                <a:solidFill>
                  <a:srgbClr val="304048"/>
                </a:solidFill>
                <a:effectLst/>
                <a:latin typeface="Calibri" panose="020F0502020204030204" pitchFamily="34" charset="0"/>
                <a:ea typeface="Calibri" panose="020F0502020204030204" pitchFamily="34" charset="0"/>
              </a:rPr>
              <a:t>Population Council leading their work on livelihoods for adolescent girls and women where she is a Senior Associate and Girl </a:t>
            </a:r>
            <a:r>
              <a:rPr lang="en-GB" sz="2000" err="1">
                <a:solidFill>
                  <a:srgbClr val="304048"/>
                </a:solidFill>
                <a:effectLst/>
                <a:latin typeface="Calibri" panose="020F0502020204030204" pitchFamily="34" charset="0"/>
                <a:ea typeface="Calibri" panose="020F0502020204030204" pitchFamily="34" charset="0"/>
              </a:rPr>
              <a:t>Center</a:t>
            </a:r>
            <a:r>
              <a:rPr lang="en-GB" sz="2000">
                <a:solidFill>
                  <a:srgbClr val="304048"/>
                </a:solidFill>
                <a:effectLst/>
                <a:latin typeface="Calibri" panose="020F0502020204030204" pitchFamily="34" charset="0"/>
                <a:ea typeface="Calibri" panose="020F0502020204030204" pitchFamily="34" charset="0"/>
              </a:rPr>
              <a:t> affiliate. Her research focuses on learning about structures and processes that empower girls and women living in the most disadvantaged communities.</a:t>
            </a:r>
          </a:p>
          <a:p>
            <a:endParaRPr lang="en-GB" sz="2000">
              <a:solidFill>
                <a:srgbClr val="304048"/>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92536521-30B3-6C4F-4A8D-12D7EDF0951E}"/>
              </a:ext>
            </a:extLst>
          </p:cNvPr>
          <p:cNvCxnSpPr/>
          <p:nvPr/>
        </p:nvCxnSpPr>
        <p:spPr>
          <a:xfrm>
            <a:off x="424122" y="1364553"/>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47B0A7-F7F8-FF91-F3C6-CFC1BDDC25E9}"/>
              </a:ext>
            </a:extLst>
          </p:cNvPr>
          <p:cNvCxnSpPr/>
          <p:nvPr/>
        </p:nvCxnSpPr>
        <p:spPr>
          <a:xfrm>
            <a:off x="328887" y="3480686"/>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0855EB-15CB-BD3B-588F-87AFEB7EE45D}"/>
              </a:ext>
            </a:extLst>
          </p:cNvPr>
          <p:cNvCxnSpPr/>
          <p:nvPr/>
        </p:nvCxnSpPr>
        <p:spPr>
          <a:xfrm>
            <a:off x="424122" y="5617889"/>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6F39A39-171B-B2E4-3424-12F998682B43}"/>
              </a:ext>
            </a:extLst>
          </p:cNvPr>
          <p:cNvSpPr txBox="1">
            <a:spLocks/>
          </p:cNvSpPr>
          <p:nvPr/>
        </p:nvSpPr>
        <p:spPr>
          <a:xfrm>
            <a:off x="2418640" y="3725368"/>
            <a:ext cx="8848800" cy="1848907"/>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000" b="1">
                <a:solidFill>
                  <a:srgbClr val="304048"/>
                </a:solidFill>
              </a:rPr>
              <a:t>Katherine (Kat) </a:t>
            </a:r>
            <a:r>
              <a:rPr lang="en-GB" sz="2000" b="1">
                <a:solidFill>
                  <a:srgbClr val="304048"/>
                </a:solidFill>
                <a:effectLst/>
              </a:rPr>
              <a:t>Watson</a:t>
            </a:r>
            <a:r>
              <a:rPr lang="en-GB" sz="2000" b="1">
                <a:solidFill>
                  <a:srgbClr val="304048"/>
                </a:solidFill>
                <a:effectLst/>
                <a:latin typeface="Calibri" panose="020F0502020204030204" pitchFamily="34" charset="0"/>
                <a:ea typeface="Calibri" panose="020F0502020204030204" pitchFamily="34" charset="0"/>
              </a:rPr>
              <a:t> </a:t>
            </a:r>
            <a:r>
              <a:rPr lang="en-GB" sz="2000">
                <a:solidFill>
                  <a:srgbClr val="304048"/>
                </a:solidFill>
                <a:latin typeface="Calibri" panose="020F0502020204030204" pitchFamily="34" charset="0"/>
                <a:ea typeface="Calibri" panose="020F0502020204030204" pitchFamily="34" charset="0"/>
              </a:rPr>
              <a:t>is a qualified lawyer and experienced mixed-methods researcher that has focused her career on the rights of adolescents. She has been a freelance consultant since 2014; before this, she worked for the Central Office of the International Planned Parenthood Federation for 6 years as part of the Gender, Youth and Rights team. She recently started her PhD journey at Leiden University studying the way that the law constructs adolescence and adolescent sexuality. </a:t>
            </a:r>
          </a:p>
        </p:txBody>
      </p:sp>
      <p:sp>
        <p:nvSpPr>
          <p:cNvPr id="16" name="Content Placeholder 2">
            <a:extLst>
              <a:ext uri="{FF2B5EF4-FFF2-40B4-BE49-F238E27FC236}">
                <a16:creationId xmlns:a16="http://schemas.microsoft.com/office/drawing/2014/main" id="{7E5C25CB-593E-ABA5-792A-8B10332B4170}"/>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a:solidFill>
                <a:srgbClr val="304048"/>
              </a:solidFill>
              <a:latin typeface="Calibri" panose="020F0502020204030204" pitchFamily="34" charset="0"/>
            </a:endParaRPr>
          </a:p>
        </p:txBody>
      </p:sp>
      <p:pic>
        <p:nvPicPr>
          <p:cNvPr id="5" name="Picture 4" descr="A person with glasses and a scarf&#10;&#10;Description automatically generated">
            <a:extLst>
              <a:ext uri="{FF2B5EF4-FFF2-40B4-BE49-F238E27FC236}">
                <a16:creationId xmlns:a16="http://schemas.microsoft.com/office/drawing/2014/main" id="{2D60654E-D049-EA37-E84A-1BEBE4CCDED7}"/>
              </a:ext>
            </a:extLst>
          </p:cNvPr>
          <p:cNvPicPr>
            <a:picLocks noChangeAspect="1"/>
          </p:cNvPicPr>
          <p:nvPr/>
        </p:nvPicPr>
        <p:blipFill rotWithShape="1">
          <a:blip r:embed="rId4">
            <a:extLst>
              <a:ext uri="{28A0092B-C50C-407E-A947-70E740481C1C}">
                <a14:useLocalDpi xmlns:a14="http://schemas.microsoft.com/office/drawing/2010/main" val="0"/>
              </a:ext>
            </a:extLst>
          </a:blip>
          <a:srcRect t="10317"/>
          <a:stretch/>
        </p:blipFill>
        <p:spPr>
          <a:xfrm>
            <a:off x="751840" y="1592368"/>
            <a:ext cx="1336806" cy="1619541"/>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F519FF82-26EE-4783-1A60-473279F74EEA}"/>
              </a:ext>
            </a:extLst>
          </p:cNvPr>
          <p:cNvPicPr>
            <a:picLocks noChangeAspect="1"/>
          </p:cNvPicPr>
          <p:nvPr/>
        </p:nvPicPr>
        <p:blipFill>
          <a:blip r:embed="rId5"/>
          <a:stretch>
            <a:fillRect/>
          </a:stretch>
        </p:blipFill>
        <p:spPr>
          <a:xfrm>
            <a:off x="751840" y="3725368"/>
            <a:ext cx="1228510" cy="1623744"/>
          </a:xfrm>
          <a:prstGeom prst="rect">
            <a:avLst/>
          </a:prstGeom>
        </p:spPr>
      </p:pic>
    </p:spTree>
    <p:extLst>
      <p:ext uri="{BB962C8B-B14F-4D97-AF65-F5344CB8AC3E}">
        <p14:creationId xmlns:p14="http://schemas.microsoft.com/office/powerpoint/2010/main" val="133598957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
          <p:cNvSpPr txBox="1">
            <a:spLocks noGrp="1"/>
          </p:cNvSpPr>
          <p:nvPr>
            <p:ph type="ctrTitle"/>
          </p:nvPr>
        </p:nvSpPr>
        <p:spPr>
          <a:xfrm>
            <a:off x="797379" y="1932927"/>
            <a:ext cx="10461171" cy="2514599"/>
          </a:xfrm>
          <a:prstGeom prst="rect">
            <a:avLst/>
          </a:prstGeom>
          <a:noFill/>
          <a:ln>
            <a:noFill/>
          </a:ln>
        </p:spPr>
        <p:txBody>
          <a:bodyPr spcFirstLastPara="1" wrap="square" lIns="91425" tIns="45700" rIns="91425" bIns="45700" anchor="ctr" anchorCtr="0">
            <a:noAutofit/>
          </a:bodyPr>
          <a:lstStyle/>
          <a:p>
            <a:r>
              <a:rPr lang="en-GB" sz="4400" b="1"/>
              <a:t>Recent evidence on the impact and implications of child marriage and sexual consent laws</a:t>
            </a:r>
            <a:endParaRPr sz="4400" b="1"/>
          </a:p>
        </p:txBody>
      </p:sp>
      <p:sp>
        <p:nvSpPr>
          <p:cNvPr id="102" name="Google Shape;102;p1"/>
          <p:cNvSpPr txBox="1">
            <a:spLocks noGrp="1"/>
          </p:cNvSpPr>
          <p:nvPr>
            <p:ph type="subTitle" idx="1"/>
          </p:nvPr>
        </p:nvSpPr>
        <p:spPr>
          <a:xfrm>
            <a:off x="1981200" y="4706060"/>
            <a:ext cx="8229600" cy="1478840"/>
          </a:xfrm>
          <a:prstGeom prst="rect">
            <a:avLst/>
          </a:prstGeom>
          <a:noFill/>
          <a:ln>
            <a:noFill/>
          </a:ln>
        </p:spPr>
        <p:txBody>
          <a:bodyPr spcFirstLastPara="1" wrap="square" lIns="91425" tIns="45700" rIns="91425" bIns="45700" anchor="ctr" anchorCtr="0">
            <a:noAutofit/>
          </a:bodyPr>
          <a:lstStyle/>
          <a:p>
            <a:pPr marL="0" indent="0">
              <a:spcBef>
                <a:spcPts val="0"/>
              </a:spcBef>
            </a:pPr>
            <a:r>
              <a:rPr lang="en-GB" sz="2500" i="1"/>
              <a:t>A global synthesis</a:t>
            </a:r>
          </a:p>
          <a:p>
            <a:pPr marL="0" marR="0" lvl="0" indent="0" algn="ctr" defTabSz="914400" rtl="0" eaLnBrk="1" fontAlgn="auto" latinLnBrk="0" hangingPunct="1">
              <a:lnSpc>
                <a:spcPct val="100000"/>
              </a:lnSpc>
              <a:spcBef>
                <a:spcPts val="0"/>
              </a:spcBef>
              <a:spcAft>
                <a:spcPts val="0"/>
              </a:spcAft>
              <a:buClrTx/>
              <a:buSzPts val="2800"/>
              <a:buFont typeface="Arial" panose="020B0604020202020204" pitchFamily="34" charset="0"/>
              <a:buNone/>
              <a:tabLst/>
              <a:defRPr/>
            </a:pPr>
            <a:r>
              <a:rPr kumimoji="0" lang="en-GB" sz="2500" b="0" i="1" u="none" strike="noStrike" kern="1200" cap="none" spc="0" normalizeH="0" baseline="0" noProof="0">
                <a:ln>
                  <a:noFill/>
                </a:ln>
                <a:solidFill>
                  <a:schemeClr val="bg1"/>
                </a:solidFill>
                <a:effectLst/>
                <a:uLnTx/>
                <a:uFillTx/>
                <a:latin typeface="Calibri" panose="020F0502020204030204"/>
                <a:ea typeface="Calibri" panose="020F0502020204030204"/>
                <a:cs typeface="Calibri" panose="020F0502020204030204"/>
              </a:rPr>
              <a:t>Presented by: Katherine (Kat) Watson</a:t>
            </a:r>
          </a:p>
          <a:p>
            <a:pPr marL="0" indent="0">
              <a:spcBef>
                <a:spcPts val="0"/>
              </a:spcBef>
            </a:pPr>
            <a:endParaRPr lang="es-419"/>
          </a:p>
          <a:p>
            <a:pPr marL="0" indent="0">
              <a:spcBef>
                <a:spcPts val="0"/>
              </a:spcBef>
            </a:pPr>
            <a:endParaRPr sz="2500" i="1"/>
          </a:p>
          <a:p>
            <a:pPr marL="0" indent="0">
              <a:spcBef>
                <a:spcPts val="0"/>
              </a:spcBef>
            </a:pPr>
            <a:endParaRPr sz="1500" i="1">
              <a:solidFill>
                <a:srgbClr val="30404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7a9fdd1bc7_0_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r>
              <a:rPr lang="en-GB" sz="4000" b="1"/>
              <a:t>Primary research question</a:t>
            </a:r>
            <a:endParaRPr sz="4000" b="1"/>
          </a:p>
        </p:txBody>
      </p:sp>
      <p:sp>
        <p:nvSpPr>
          <p:cNvPr id="108" name="Google Shape;108;g27a9fdd1bc7_0_5"/>
          <p:cNvSpPr txBox="1">
            <a:spLocks noGrp="1"/>
          </p:cNvSpPr>
          <p:nvPr>
            <p:ph type="body" idx="1"/>
          </p:nvPr>
        </p:nvSpPr>
        <p:spPr>
          <a:xfrm>
            <a:off x="729343" y="1600200"/>
            <a:ext cx="10311492" cy="2481300"/>
          </a:xfrm>
          <a:prstGeom prst="rect">
            <a:avLst/>
          </a:prstGeom>
          <a:noFill/>
          <a:ln>
            <a:noFill/>
          </a:ln>
        </p:spPr>
        <p:txBody>
          <a:bodyPr spcFirstLastPara="1" wrap="square" lIns="91425" tIns="45700" rIns="91425" bIns="45700" anchor="t" anchorCtr="0">
            <a:noAutofit/>
          </a:bodyPr>
          <a:lstStyle/>
          <a:p>
            <a:pPr indent="-387350">
              <a:spcBef>
                <a:spcPts val="0"/>
              </a:spcBef>
              <a:buClr>
                <a:srgbClr val="66CBE1"/>
              </a:buClr>
              <a:buSzPts val="2500"/>
            </a:pPr>
            <a:r>
              <a:rPr lang="en-GB" sz="2500">
                <a:solidFill>
                  <a:srgbClr val="304048"/>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What are the </a:t>
            </a:r>
            <a:r>
              <a:rPr lang="en-GB" sz="2500" b="1">
                <a:solidFill>
                  <a:srgbClr val="304048"/>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impacts</a:t>
            </a:r>
            <a:r>
              <a:rPr lang="en-GB" sz="2500">
                <a:solidFill>
                  <a:srgbClr val="304048"/>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 of child marriage and sexual consent laws</a:t>
            </a:r>
            <a:r>
              <a:rPr lang="en-GB" sz="2500" b="1">
                <a:solidFill>
                  <a:srgbClr val="304048"/>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GB" sz="2500">
                <a:solidFill>
                  <a:srgbClr val="304048"/>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on:</a:t>
            </a:r>
            <a:endParaRPr lang="en-GB"/>
          </a:p>
          <a:p>
            <a:pPr indent="-228600">
              <a:spcBef>
                <a:spcPts val="1800"/>
              </a:spcBef>
              <a:buClr>
                <a:srgbClr val="66CBE1"/>
              </a:buClr>
              <a:buSzPts val="2500"/>
              <a:buNone/>
            </a:pPr>
            <a:endParaRPr lang="en-GB" sz="4000" b="1">
              <a:solidFill>
                <a:srgbClr val="AE4C90"/>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endParaRPr>
          </a:p>
          <a:p>
            <a:pPr indent="-228600">
              <a:spcBef>
                <a:spcPts val="1800"/>
              </a:spcBef>
              <a:buClr>
                <a:srgbClr val="66CBE1"/>
              </a:buClr>
              <a:buSzPts val="2500"/>
              <a:buNone/>
            </a:pPr>
            <a:endParaRPr lang="en-GB" sz="2500">
              <a:solidFill>
                <a:srgbClr val="000000"/>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6"/>
                </a:ext>
              </a:extLst>
            </a:endParaRPr>
          </a:p>
          <a:p>
            <a:pPr indent="0">
              <a:spcBef>
                <a:spcPts val="3600"/>
              </a:spcBef>
              <a:buNone/>
            </a:pPr>
            <a:endParaRPr lang="en-GB"/>
          </a:p>
        </p:txBody>
      </p:sp>
      <p:sp>
        <p:nvSpPr>
          <p:cNvPr id="109" name="Google Shape;109;g27a9fdd1bc7_0_5"/>
          <p:cNvSpPr/>
          <p:nvPr/>
        </p:nvSpPr>
        <p:spPr>
          <a:xfrm>
            <a:off x="2544535" y="2641601"/>
            <a:ext cx="2119086" cy="1045029"/>
          </a:xfrm>
          <a:prstGeom prst="rect">
            <a:avLst/>
          </a:prstGeom>
          <a:solidFill>
            <a:srgbClr val="AE4C90"/>
          </a:solidFill>
          <a:ln>
            <a:noFill/>
          </a:ln>
        </p:spPr>
        <p:txBody>
          <a:bodyPr spcFirstLastPara="1" wrap="square" lIns="91425" tIns="45700" rIns="91425" bIns="45700" anchor="ctr" anchorCtr="0">
            <a:noAutofit/>
          </a:bodyPr>
          <a:lstStyle/>
          <a:p>
            <a:pPr algn="ctr">
              <a:buClr>
                <a:srgbClr val="000000"/>
              </a:buClr>
              <a:buSzPts val="2000"/>
            </a:pPr>
            <a:r>
              <a:rPr lang="en-GB" sz="2000" b="1" kern="0">
                <a:solidFill>
                  <a:srgbClr val="FAF9F5"/>
                </a:solidFill>
                <a:latin typeface="Arial"/>
                <a:ea typeface="Arial"/>
                <a:cs typeface="Arial"/>
                <a:sym typeface="Arial"/>
              </a:rPr>
              <a:t>Child marriage prevalence</a:t>
            </a:r>
            <a:endParaRPr sz="1400" kern="0">
              <a:solidFill>
                <a:srgbClr val="000000"/>
              </a:solidFill>
              <a:latin typeface="Arial"/>
              <a:ea typeface="Arial"/>
              <a:cs typeface="Arial"/>
              <a:sym typeface="Arial"/>
            </a:endParaRPr>
          </a:p>
        </p:txBody>
      </p:sp>
      <p:sp>
        <p:nvSpPr>
          <p:cNvPr id="110" name="Google Shape;110;g27a9fdd1bc7_0_5"/>
          <p:cNvSpPr/>
          <p:nvPr/>
        </p:nvSpPr>
        <p:spPr>
          <a:xfrm>
            <a:off x="7936593" y="2641601"/>
            <a:ext cx="2119086" cy="1045029"/>
          </a:xfrm>
          <a:prstGeom prst="rect">
            <a:avLst/>
          </a:prstGeom>
          <a:solidFill>
            <a:srgbClr val="AE4C90"/>
          </a:solidFill>
          <a:ln>
            <a:noFill/>
          </a:ln>
        </p:spPr>
        <p:txBody>
          <a:bodyPr spcFirstLastPara="1" wrap="square" lIns="91425" tIns="45700" rIns="91425" bIns="45700" anchor="ctr" anchorCtr="0">
            <a:noAutofit/>
          </a:bodyPr>
          <a:lstStyle/>
          <a:p>
            <a:pPr algn="ctr">
              <a:buClr>
                <a:srgbClr val="000000"/>
              </a:buClr>
              <a:buSzPts val="2000"/>
            </a:pPr>
            <a:r>
              <a:rPr lang="en-GB" sz="2000" b="1" kern="0">
                <a:solidFill>
                  <a:srgbClr val="FAF9F5"/>
                </a:solidFill>
                <a:latin typeface="Arial"/>
                <a:ea typeface="Arial"/>
                <a:cs typeface="Arial"/>
                <a:sym typeface="Arial"/>
              </a:rPr>
              <a:t>Girls’ rights &amp; agency</a:t>
            </a:r>
            <a:endParaRPr sz="1400" kern="0">
              <a:solidFill>
                <a:srgbClr val="000000"/>
              </a:solidFill>
              <a:latin typeface="Arial"/>
              <a:ea typeface="Arial"/>
              <a:cs typeface="Arial"/>
              <a:sym typeface="Arial"/>
            </a:endParaRPr>
          </a:p>
        </p:txBody>
      </p:sp>
      <p:pic>
        <p:nvPicPr>
          <p:cNvPr id="111" name="Google Shape;111;g27a9fdd1bc7_0_5" descr="Downward trend graph with solid fill"/>
          <p:cNvPicPr preferRelativeResize="0"/>
          <p:nvPr/>
        </p:nvPicPr>
        <p:blipFill rotWithShape="1">
          <a:blip r:embed="rId3">
            <a:alphaModFix/>
          </a:blip>
          <a:srcRect/>
          <a:stretch/>
        </p:blipFill>
        <p:spPr>
          <a:xfrm>
            <a:off x="1057728" y="2567214"/>
            <a:ext cx="1193800" cy="1193800"/>
          </a:xfrm>
          <a:prstGeom prst="rect">
            <a:avLst/>
          </a:prstGeom>
          <a:noFill/>
          <a:ln>
            <a:noFill/>
          </a:ln>
        </p:spPr>
      </p:pic>
      <p:pic>
        <p:nvPicPr>
          <p:cNvPr id="112" name="Google Shape;112;g27a9fdd1bc7_0_5" descr="Scales of justice with solid fill"/>
          <p:cNvPicPr preferRelativeResize="0"/>
          <p:nvPr/>
        </p:nvPicPr>
        <p:blipFill rotWithShape="1">
          <a:blip r:embed="rId4">
            <a:alphaModFix/>
          </a:blip>
          <a:srcRect/>
          <a:stretch/>
        </p:blipFill>
        <p:spPr>
          <a:xfrm>
            <a:off x="6594021" y="2491470"/>
            <a:ext cx="1193800" cy="1193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CE7963C-3E57-4C43-8BB7-E0921F7770A8}"/>
              </a:ext>
            </a:extLst>
          </p:cNvPr>
          <p:cNvSpPr txBox="1">
            <a:spLocks/>
          </p:cNvSpPr>
          <p:nvPr/>
        </p:nvSpPr>
        <p:spPr>
          <a:xfrm>
            <a:off x="267854" y="341805"/>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
        <p:nvSpPr>
          <p:cNvPr id="8" name="Title 7">
            <a:extLst>
              <a:ext uri="{FF2B5EF4-FFF2-40B4-BE49-F238E27FC236}">
                <a16:creationId xmlns:a16="http://schemas.microsoft.com/office/drawing/2014/main" id="{FD9F33D4-5CCE-412A-A6BA-8A86104267A0}"/>
              </a:ext>
            </a:extLst>
          </p:cNvPr>
          <p:cNvSpPr>
            <a:spLocks noGrp="1"/>
          </p:cNvSpPr>
          <p:nvPr>
            <p:ph type="title"/>
          </p:nvPr>
        </p:nvSpPr>
        <p:spPr>
          <a:xfrm>
            <a:off x="133561" y="1568936"/>
            <a:ext cx="5568974" cy="4042044"/>
          </a:xfrm>
        </p:spPr>
        <p:txBody>
          <a:bodyPr>
            <a:noAutofit/>
          </a:bodyPr>
          <a:lstStyle/>
          <a:p>
            <a:pPr algn="ctr"/>
            <a:r>
              <a:rPr lang="en-GB" sz="5000" b="1">
                <a:solidFill>
                  <a:srgbClr val="304048"/>
                </a:solidFill>
                <a:latin typeface="+mn-lt"/>
              </a:rPr>
              <a:t>Child marriage prevention laws and their implications: Considering, context, challenges and opportunities</a:t>
            </a:r>
            <a:endParaRPr lang="en-GB" sz="5000">
              <a:solidFill>
                <a:srgbClr val="304048"/>
              </a:solidFill>
              <a:latin typeface="+mn-lt"/>
            </a:endParaRPr>
          </a:p>
        </p:txBody>
      </p:sp>
      <p:sp>
        <p:nvSpPr>
          <p:cNvPr id="14" name="Title 7">
            <a:extLst>
              <a:ext uri="{FF2B5EF4-FFF2-40B4-BE49-F238E27FC236}">
                <a16:creationId xmlns:a16="http://schemas.microsoft.com/office/drawing/2014/main" id="{200E815E-39E1-433A-A5A0-103376B01768}"/>
              </a:ext>
            </a:extLst>
          </p:cNvPr>
          <p:cNvSpPr txBox="1">
            <a:spLocks/>
          </p:cNvSpPr>
          <p:nvPr/>
        </p:nvSpPr>
        <p:spPr>
          <a:xfrm>
            <a:off x="1356663" y="5728739"/>
            <a:ext cx="2173133" cy="50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a:solidFill>
                  <a:srgbClr val="304048"/>
                </a:solidFill>
                <a:latin typeface="+mn-lt"/>
              </a:rPr>
              <a:t>18 June 2024</a:t>
            </a:r>
            <a:endParaRPr lang="en-GB" sz="2500">
              <a:solidFill>
                <a:srgbClr val="304048"/>
              </a:solidFill>
            </a:endParaRPr>
          </a:p>
        </p:txBody>
      </p:sp>
      <p:pic>
        <p:nvPicPr>
          <p:cNvPr id="3" name="Picture 2" descr="A picture containing background pattern&#10;&#10;Description automatically generated">
            <a:extLst>
              <a:ext uri="{FF2B5EF4-FFF2-40B4-BE49-F238E27FC236}">
                <a16:creationId xmlns:a16="http://schemas.microsoft.com/office/drawing/2014/main" id="{03DFDB17-52B9-4A55-9F57-C24164D1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925" y="6162313"/>
            <a:ext cx="3359220" cy="505921"/>
          </a:xfrm>
          <a:prstGeom prst="rect">
            <a:avLst/>
          </a:prstGeom>
        </p:spPr>
      </p:pic>
      <p:pic>
        <p:nvPicPr>
          <p:cNvPr id="1026" name="Picture 2">
            <a:extLst>
              <a:ext uri="{FF2B5EF4-FFF2-40B4-BE49-F238E27FC236}">
                <a16:creationId xmlns:a16="http://schemas.microsoft.com/office/drawing/2014/main" id="{8B07D8A3-B4C7-852C-3EAF-5CE251E39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039" y="1558599"/>
            <a:ext cx="6328515" cy="442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08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7a9fdd1bc7_0_1038"/>
          <p:cNvSpPr txBox="1">
            <a:spLocks noGrp="1"/>
          </p:cNvSpPr>
          <p:nvPr>
            <p:ph type="title"/>
          </p:nvPr>
        </p:nvSpPr>
        <p:spPr>
          <a:xfrm>
            <a:off x="1713860" y="274700"/>
            <a:ext cx="8497028" cy="1261308"/>
          </a:xfrm>
          <a:prstGeom prst="rect">
            <a:avLst/>
          </a:prstGeom>
          <a:noFill/>
          <a:ln>
            <a:noFill/>
          </a:ln>
        </p:spPr>
        <p:txBody>
          <a:bodyPr spcFirstLastPara="1" wrap="square" lIns="91425" tIns="45700" rIns="91425" bIns="45700" anchor="ctr" anchorCtr="0">
            <a:normAutofit/>
          </a:bodyPr>
          <a:lstStyle/>
          <a:p>
            <a:pPr algn="just">
              <a:buSzPts val="4889"/>
            </a:pPr>
            <a:r>
              <a:rPr lang="en-GB" sz="3000" b="1">
                <a:solidFill>
                  <a:srgbClr val="AE4C90"/>
                </a:solidFill>
              </a:rPr>
              <a:t>Evidence of impact on CEFMU prevalence</a:t>
            </a:r>
            <a:endParaRPr sz="3000" b="1">
              <a:solidFill>
                <a:srgbClr val="AE4C90"/>
              </a:solidFill>
            </a:endParaRPr>
          </a:p>
        </p:txBody>
      </p:sp>
      <p:sp>
        <p:nvSpPr>
          <p:cNvPr id="118" name="Google Shape;118;g27a9fdd1bc7_0_1038"/>
          <p:cNvSpPr txBox="1"/>
          <p:nvPr/>
        </p:nvSpPr>
        <p:spPr>
          <a:xfrm>
            <a:off x="770165" y="1552718"/>
            <a:ext cx="10812149" cy="4476707"/>
          </a:xfrm>
          <a:prstGeom prst="rect">
            <a:avLst/>
          </a:prstGeom>
          <a:noFill/>
          <a:ln>
            <a:noFill/>
          </a:ln>
        </p:spPr>
        <p:txBody>
          <a:bodyPr spcFirstLastPara="1" wrap="square" lIns="91425" tIns="91425" rIns="91425" bIns="91425" anchor="t" anchorCtr="0">
            <a:noAutofit/>
          </a:bodyPr>
          <a:lstStyle/>
          <a:p>
            <a:pPr marL="457200" indent="-381000">
              <a:buClr>
                <a:srgbClr val="AE4C90"/>
              </a:buClr>
              <a:buSzPts val="2400"/>
              <a:buFont typeface="Arial"/>
              <a:buChar char="•"/>
            </a:pPr>
            <a:r>
              <a:rPr lang="en-GB" sz="2400" kern="0">
                <a:solidFill>
                  <a:srgbClr val="304048"/>
                </a:solidFill>
                <a:latin typeface="Arial"/>
                <a:ea typeface="Arial"/>
                <a:cs typeface="Arial"/>
              </a:rPr>
              <a:t>Heavy emphasis on content of the law – alignment with HR law</a:t>
            </a:r>
            <a:endParaRPr lang="en-GB" sz="2400" kern="0">
              <a:solidFill>
                <a:srgbClr val="304048"/>
              </a:solidFill>
              <a:latin typeface="Arial"/>
              <a:ea typeface="Arial"/>
              <a:cs typeface="Arial"/>
              <a:sym typeface="Arial"/>
            </a:endParaRPr>
          </a:p>
          <a:p>
            <a:pPr marL="457200" indent="-381000">
              <a:buClr>
                <a:srgbClr val="AE4C90"/>
              </a:buClr>
              <a:buSzPts val="2400"/>
              <a:buFont typeface="Arial"/>
              <a:buChar char="•"/>
            </a:pPr>
            <a:endParaRPr lang="en-GB" sz="2400" kern="0">
              <a:solidFill>
                <a:srgbClr val="304048"/>
              </a:solidFill>
              <a:latin typeface="Arial"/>
              <a:ea typeface="Arial"/>
              <a:cs typeface="Arial"/>
              <a:sym typeface="Arial"/>
            </a:endParaRPr>
          </a:p>
          <a:p>
            <a:pPr marL="457200" indent="-381000">
              <a:buClr>
                <a:srgbClr val="AE4C90"/>
              </a:buClr>
              <a:buSzPts val="2400"/>
              <a:buFont typeface="Arial"/>
              <a:buChar char="•"/>
            </a:pPr>
            <a:r>
              <a:rPr lang="en-GB" sz="2400" kern="0">
                <a:solidFill>
                  <a:srgbClr val="304048"/>
                </a:solidFill>
                <a:latin typeface="Arial"/>
                <a:ea typeface="Arial"/>
                <a:cs typeface="Arial"/>
                <a:sym typeface="Arial"/>
              </a:rPr>
              <a:t>Most studies </a:t>
            </a:r>
            <a:r>
              <a:rPr lang="en-GB" sz="2400" b="1" kern="0">
                <a:solidFill>
                  <a:srgbClr val="304048"/>
                </a:solidFill>
                <a:latin typeface="Arial"/>
                <a:ea typeface="Arial"/>
                <a:cs typeface="Arial"/>
                <a:sym typeface="Arial"/>
              </a:rPr>
              <a:t>do not measure </a:t>
            </a:r>
            <a:r>
              <a:rPr lang="en-GB" sz="2400" kern="0">
                <a:solidFill>
                  <a:srgbClr val="304048"/>
                </a:solidFill>
                <a:latin typeface="Arial"/>
                <a:ea typeface="Arial"/>
                <a:cs typeface="Arial"/>
                <a:sym typeface="Arial"/>
              </a:rPr>
              <a:t>the “</a:t>
            </a:r>
            <a:r>
              <a:rPr lang="en-GB" sz="2400" b="1" kern="0">
                <a:solidFill>
                  <a:srgbClr val="66CBE1"/>
                </a:solidFill>
                <a:latin typeface="Arial"/>
                <a:ea typeface="Arial"/>
                <a:cs typeface="Arial"/>
                <a:sym typeface="Arial"/>
              </a:rPr>
              <a:t>before and after</a:t>
            </a:r>
            <a:r>
              <a:rPr lang="en-GB" sz="2400" kern="0">
                <a:solidFill>
                  <a:srgbClr val="304048"/>
                </a:solidFill>
                <a:latin typeface="Arial"/>
                <a:ea typeface="Arial"/>
                <a:cs typeface="Arial"/>
                <a:sym typeface="Arial"/>
              </a:rPr>
              <a:t>” effect of a new law</a:t>
            </a:r>
            <a:r>
              <a:rPr lang="en-GB" sz="2400" kern="0">
                <a:solidFill>
                  <a:srgbClr val="304048"/>
                </a:solidFill>
                <a:latin typeface="Arial"/>
                <a:cs typeface="Arial"/>
                <a:sym typeface="Arial"/>
              </a:rPr>
              <a:t>/</a:t>
            </a:r>
            <a:r>
              <a:rPr lang="en-GB" sz="2400" kern="0">
                <a:solidFill>
                  <a:srgbClr val="304048"/>
                </a:solidFill>
                <a:latin typeface="Arial"/>
                <a:ea typeface="Arial"/>
                <a:cs typeface="Arial"/>
                <a:sym typeface="Arial"/>
              </a:rPr>
              <a:t>reform OR analyse how a law is implemented</a:t>
            </a:r>
            <a:endParaRPr lang="en-GB" sz="2400" kern="0">
              <a:solidFill>
                <a:srgbClr val="304048"/>
              </a:solidFill>
              <a:latin typeface="Arial"/>
              <a:ea typeface="Arial"/>
              <a:cs typeface="Arial"/>
            </a:endParaRPr>
          </a:p>
          <a:p>
            <a:pPr marL="457200">
              <a:buClr>
                <a:srgbClr val="000000"/>
              </a:buClr>
            </a:pPr>
            <a:endParaRPr sz="2400" kern="0">
              <a:solidFill>
                <a:srgbClr val="304048"/>
              </a:solidFill>
              <a:latin typeface="Arial"/>
              <a:cs typeface="Arial"/>
              <a:sym typeface="Arial"/>
            </a:endParaRPr>
          </a:p>
          <a:p>
            <a:pPr marL="457200" indent="-381000" algn="just">
              <a:buClr>
                <a:srgbClr val="AE4C90"/>
              </a:buClr>
              <a:buSzPts val="2400"/>
              <a:buFont typeface="Arial"/>
              <a:buChar char="•"/>
            </a:pPr>
            <a:r>
              <a:rPr lang="en-GB" sz="2400" kern="0">
                <a:solidFill>
                  <a:srgbClr val="304048"/>
                </a:solidFill>
                <a:latin typeface="Arial"/>
                <a:cs typeface="Arial"/>
                <a:sym typeface="Arial"/>
              </a:rPr>
              <a:t>Laws have had a limited impact on child marriage prevalence but have contributed to raising the age of marriage in some contexts</a:t>
            </a:r>
            <a:endParaRPr sz="2400" kern="0">
              <a:solidFill>
                <a:srgbClr val="304048"/>
              </a:solidFill>
              <a:latin typeface="Arial"/>
              <a:cs typeface="Arial"/>
              <a:sym typeface="Arial"/>
            </a:endParaRPr>
          </a:p>
          <a:p>
            <a:pPr marL="457200" algn="just">
              <a:buClr>
                <a:srgbClr val="000000"/>
              </a:buClr>
            </a:pPr>
            <a:endParaRPr sz="2400" kern="0">
              <a:solidFill>
                <a:srgbClr val="304048"/>
              </a:solidFill>
              <a:latin typeface="Arial"/>
              <a:cs typeface="Arial"/>
              <a:sym typeface="Arial"/>
            </a:endParaRPr>
          </a:p>
          <a:p>
            <a:pPr marL="457200" indent="-381000" algn="just">
              <a:buClr>
                <a:srgbClr val="304048"/>
              </a:buClr>
              <a:buSzPts val="2400"/>
              <a:buFont typeface="Arial"/>
              <a:buChar char="•"/>
            </a:pPr>
            <a:r>
              <a:rPr lang="en-GB" sz="2400" kern="0">
                <a:solidFill>
                  <a:srgbClr val="304048"/>
                </a:solidFill>
                <a:latin typeface="Arial"/>
                <a:cs typeface="Arial"/>
                <a:sym typeface="Arial"/>
              </a:rPr>
              <a:t>Laws have contributed to changing dynamics around marriage and union (e.g. Mexico, India)</a:t>
            </a:r>
            <a:endParaRPr sz="2400" kern="0">
              <a:solidFill>
                <a:srgbClr val="304048"/>
              </a:solidFill>
              <a:latin typeface="Arial"/>
              <a:cs typeface="Arial"/>
              <a:sym typeface="Arial"/>
            </a:endParaRPr>
          </a:p>
          <a:p>
            <a:pPr>
              <a:buClr>
                <a:srgbClr val="000000"/>
              </a:buClr>
              <a:buSzPts val="3100"/>
            </a:pPr>
            <a:endParaRPr sz="3100" kern="0">
              <a:solidFill>
                <a:srgbClr val="000000"/>
              </a:solidFill>
              <a:latin typeface="Arial"/>
              <a:ea typeface="Arial"/>
              <a:cs typeface="Arial"/>
              <a:sym typeface="Arial"/>
            </a:endParaRPr>
          </a:p>
          <a:p>
            <a:pPr>
              <a:buClr>
                <a:srgbClr val="000000"/>
              </a:buClr>
              <a:buSzPts val="3100"/>
            </a:pPr>
            <a:endParaRPr sz="3100" kern="0">
              <a:solidFill>
                <a:srgbClr val="000000"/>
              </a:solidFill>
              <a:latin typeface="Arial"/>
              <a:ea typeface="Arial"/>
              <a:cs typeface="Arial"/>
              <a:sym typeface="Arial"/>
            </a:endParaRPr>
          </a:p>
          <a:p>
            <a:pPr marL="457200">
              <a:buClr>
                <a:srgbClr val="000000"/>
              </a:buClr>
              <a:buSzPts val="2400"/>
            </a:pPr>
            <a:endParaRPr sz="3100" kern="0">
              <a:solidFill>
                <a:srgbClr val="000000"/>
              </a:solidFill>
              <a:latin typeface="Arial"/>
              <a:ea typeface="Arial"/>
              <a:cs typeface="Arial"/>
              <a:sym typeface="Arial"/>
            </a:endParaRPr>
          </a:p>
        </p:txBody>
      </p:sp>
      <p:pic>
        <p:nvPicPr>
          <p:cNvPr id="119" name="Google Shape;119;g27a9fdd1bc7_0_1038" descr="Bullseye outline"/>
          <p:cNvPicPr preferRelativeResize="0"/>
          <p:nvPr/>
        </p:nvPicPr>
        <p:blipFill rotWithShape="1">
          <a:blip r:embed="rId3">
            <a:alphaModFix/>
          </a:blip>
          <a:srcRect/>
          <a:stretch/>
        </p:blipFill>
        <p:spPr>
          <a:xfrm>
            <a:off x="663388" y="422301"/>
            <a:ext cx="914400" cy="91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f0ed74def2_2_13"/>
          <p:cNvSpPr txBox="1">
            <a:spLocks noGrp="1"/>
          </p:cNvSpPr>
          <p:nvPr>
            <p:ph type="title"/>
          </p:nvPr>
        </p:nvSpPr>
        <p:spPr>
          <a:xfrm>
            <a:off x="1794062" y="449449"/>
            <a:ext cx="9396452" cy="1221206"/>
          </a:xfrm>
          <a:prstGeom prst="rect">
            <a:avLst/>
          </a:prstGeom>
          <a:noFill/>
          <a:ln>
            <a:noFill/>
          </a:ln>
        </p:spPr>
        <p:txBody>
          <a:bodyPr spcFirstLastPara="1" wrap="square" lIns="91425" tIns="45700" rIns="91425" bIns="45700" anchor="ctr" anchorCtr="0">
            <a:noAutofit/>
          </a:bodyPr>
          <a:lstStyle/>
          <a:p>
            <a:pPr algn="l"/>
            <a:r>
              <a:rPr lang="en-GB" sz="3000" b="1">
                <a:solidFill>
                  <a:srgbClr val="AE4C90"/>
                </a:solidFill>
              </a:rPr>
              <a:t>Construction of adolescence in the law + concept of ‘evolving capacities’</a:t>
            </a:r>
            <a:endParaRPr sz="3000" b="1">
              <a:solidFill>
                <a:srgbClr val="AE4C90"/>
              </a:solidFill>
            </a:endParaRPr>
          </a:p>
        </p:txBody>
      </p:sp>
      <p:sp>
        <p:nvSpPr>
          <p:cNvPr id="125" name="Google Shape;125;g1f0ed74def2_2_13"/>
          <p:cNvSpPr txBox="1">
            <a:spLocks noGrp="1"/>
          </p:cNvSpPr>
          <p:nvPr>
            <p:ph type="body" idx="1"/>
          </p:nvPr>
        </p:nvSpPr>
        <p:spPr>
          <a:xfrm>
            <a:off x="429986" y="1820325"/>
            <a:ext cx="10988849" cy="4794300"/>
          </a:xfrm>
          <a:prstGeom prst="rect">
            <a:avLst/>
          </a:prstGeom>
          <a:noFill/>
          <a:ln>
            <a:noFill/>
          </a:ln>
        </p:spPr>
        <p:txBody>
          <a:bodyPr spcFirstLastPara="1" wrap="square" lIns="91425" tIns="45700" rIns="91425" bIns="45700" anchor="t" anchorCtr="0">
            <a:noAutofit/>
          </a:bodyPr>
          <a:lstStyle/>
          <a:p>
            <a:pPr indent="-387350">
              <a:spcBef>
                <a:spcPts val="0"/>
              </a:spcBef>
              <a:buClr>
                <a:schemeClr val="accent4"/>
              </a:buClr>
              <a:buSzPts val="2500"/>
            </a:pPr>
            <a:r>
              <a:rPr lang="en-GB" sz="2100">
                <a:solidFill>
                  <a:srgbClr val="304048"/>
                </a:solidFill>
              </a:rPr>
              <a:t>“</a:t>
            </a:r>
            <a:r>
              <a:rPr lang="en-GB" sz="2100" b="1">
                <a:solidFill>
                  <a:srgbClr val="304048"/>
                </a:solidFill>
              </a:rPr>
              <a:t>Adolescence</a:t>
            </a:r>
            <a:r>
              <a:rPr lang="en-GB" sz="2100">
                <a:solidFill>
                  <a:srgbClr val="304048"/>
                </a:solidFill>
              </a:rPr>
              <a:t>” is a relatively </a:t>
            </a:r>
            <a:r>
              <a:rPr lang="en-GB" sz="2100" b="1">
                <a:solidFill>
                  <a:srgbClr val="66CBE1"/>
                </a:solidFill>
              </a:rPr>
              <a:t>new legal category </a:t>
            </a:r>
            <a:r>
              <a:rPr lang="en-GB" sz="2100"/>
              <a:t>that challenges the historical binary</a:t>
            </a:r>
            <a:endParaRPr sz="2100"/>
          </a:p>
          <a:p>
            <a:pPr indent="-387350">
              <a:spcBef>
                <a:spcPts val="1800"/>
              </a:spcBef>
              <a:buClr>
                <a:schemeClr val="accent4"/>
              </a:buClr>
              <a:buSzPts val="2500"/>
            </a:pPr>
            <a:r>
              <a:rPr lang="en-GB" sz="2100">
                <a:solidFill>
                  <a:srgbClr val="304048"/>
                </a:solidFill>
              </a:rPr>
              <a:t>International human rights concept of </a:t>
            </a:r>
            <a:r>
              <a:rPr lang="en-GB" sz="2100" b="1">
                <a:solidFill>
                  <a:srgbClr val="66CBE1"/>
                </a:solidFill>
              </a:rPr>
              <a:t>‘evolving capacities’ rarely applied</a:t>
            </a:r>
            <a:r>
              <a:rPr lang="en-GB" sz="2100">
                <a:solidFill>
                  <a:srgbClr val="304048"/>
                </a:solidFill>
              </a:rPr>
              <a:t> in formulation or interpretation of national law</a:t>
            </a:r>
            <a:endParaRPr sz="2100">
              <a:solidFill>
                <a:srgbClr val="304048"/>
              </a:solidFill>
            </a:endParaRPr>
          </a:p>
          <a:p>
            <a:pPr lvl="1" indent="-361950">
              <a:spcBef>
                <a:spcPts val="1800"/>
              </a:spcBef>
              <a:buClr>
                <a:srgbClr val="304048"/>
              </a:buClr>
              <a:buSzPts val="2100"/>
            </a:pPr>
            <a:r>
              <a:rPr lang="en-GB" sz="2100">
                <a:solidFill>
                  <a:srgbClr val="304048"/>
                </a:solidFill>
              </a:rPr>
              <a:t>Minimum age laws still dominant approach</a:t>
            </a:r>
            <a:endParaRPr sz="2100">
              <a:solidFill>
                <a:srgbClr val="304048"/>
              </a:solidFill>
            </a:endParaRPr>
          </a:p>
          <a:p>
            <a:pPr lvl="1" indent="-361950">
              <a:spcBef>
                <a:spcPts val="1800"/>
              </a:spcBef>
              <a:buClr>
                <a:srgbClr val="304048"/>
              </a:buClr>
              <a:buSzPts val="2100"/>
            </a:pPr>
            <a:r>
              <a:rPr lang="en-GB" sz="2100">
                <a:solidFill>
                  <a:srgbClr val="304048"/>
                </a:solidFill>
              </a:rPr>
              <a:t>Default to </a:t>
            </a:r>
            <a:r>
              <a:rPr lang="en-GB" sz="2100" err="1">
                <a:solidFill>
                  <a:srgbClr val="304048"/>
                </a:solidFill>
              </a:rPr>
              <a:t>potectionist</a:t>
            </a:r>
            <a:r>
              <a:rPr lang="en-GB" sz="2100">
                <a:solidFill>
                  <a:srgbClr val="304048"/>
                </a:solidFill>
              </a:rPr>
              <a:t> approaches </a:t>
            </a:r>
            <a:endParaRPr sz="2100">
              <a:solidFill>
                <a:srgbClr val="304048"/>
              </a:solidFill>
            </a:endParaRPr>
          </a:p>
          <a:p>
            <a:pPr indent="-387350">
              <a:spcBef>
                <a:spcPts val="1800"/>
              </a:spcBef>
              <a:buClr>
                <a:schemeClr val="accent4"/>
              </a:buClr>
              <a:buSzPts val="2500"/>
            </a:pPr>
            <a:r>
              <a:rPr lang="en-GB" sz="2100">
                <a:solidFill>
                  <a:srgbClr val="304048"/>
                </a:solidFill>
              </a:rPr>
              <a:t>Judges can apply </a:t>
            </a:r>
            <a:r>
              <a:rPr lang="en-GB" sz="2100" b="1">
                <a:solidFill>
                  <a:srgbClr val="66CBE1"/>
                </a:solidFill>
              </a:rPr>
              <a:t>evolving capacities </a:t>
            </a:r>
            <a:r>
              <a:rPr lang="en-GB" sz="2100"/>
              <a:t>in their interpretations of individual cases </a:t>
            </a:r>
          </a:p>
          <a:p>
            <a:pPr indent="-387350">
              <a:spcBef>
                <a:spcPts val="1800"/>
              </a:spcBef>
              <a:buClr>
                <a:schemeClr val="accent4"/>
              </a:buClr>
              <a:buSzPts val="2500"/>
            </a:pPr>
            <a:r>
              <a:rPr lang="en-GB" sz="2100"/>
              <a:t>UK Gillick competency (1986) </a:t>
            </a:r>
          </a:p>
          <a:p>
            <a:pPr lvl="1" indent="-361950">
              <a:spcBef>
                <a:spcPts val="1800"/>
              </a:spcBef>
              <a:buSzPts val="2100"/>
            </a:pPr>
            <a:r>
              <a:rPr lang="en-GB" sz="2100"/>
              <a:t>India case law affording self-determination to girls</a:t>
            </a:r>
            <a:endParaRPr sz="2100"/>
          </a:p>
        </p:txBody>
      </p:sp>
      <p:pic>
        <p:nvPicPr>
          <p:cNvPr id="126" name="Google Shape;126;g1f0ed74def2_2_13" descr="Open hand with plant with solid fill"/>
          <p:cNvPicPr preferRelativeResize="0"/>
          <p:nvPr/>
        </p:nvPicPr>
        <p:blipFill rotWithShape="1">
          <a:blip r:embed="rId3">
            <a:alphaModFix/>
          </a:blip>
          <a:srcRect/>
          <a:stretch/>
        </p:blipFill>
        <p:spPr>
          <a:xfrm>
            <a:off x="537986" y="449449"/>
            <a:ext cx="914400" cy="91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7a9fdd1bc7_0_1097"/>
          <p:cNvSpPr txBox="1">
            <a:spLocks noGrp="1"/>
          </p:cNvSpPr>
          <p:nvPr>
            <p:ph type="title"/>
          </p:nvPr>
        </p:nvSpPr>
        <p:spPr>
          <a:xfrm>
            <a:off x="1454684" y="274638"/>
            <a:ext cx="10239294" cy="1446106"/>
          </a:xfrm>
          <a:prstGeom prst="rect">
            <a:avLst/>
          </a:prstGeom>
          <a:noFill/>
          <a:ln>
            <a:noFill/>
          </a:ln>
        </p:spPr>
        <p:txBody>
          <a:bodyPr spcFirstLastPara="1" wrap="square" lIns="91425" tIns="45700" rIns="91425" bIns="45700" anchor="ctr" anchorCtr="0">
            <a:noAutofit/>
          </a:bodyPr>
          <a:lstStyle/>
          <a:p>
            <a:pPr algn="just"/>
            <a:r>
              <a:rPr lang="en-GB" sz="2700" b="1">
                <a:solidFill>
                  <a:srgbClr val="AE4C90"/>
                </a:solidFill>
              </a:rPr>
              <a:t>Understanding the impact of punitive approaches - criminalization, stigmatization</a:t>
            </a:r>
            <a:endParaRPr sz="2400" b="1">
              <a:solidFill>
                <a:srgbClr val="AE4C90"/>
              </a:solidFill>
            </a:endParaRPr>
          </a:p>
        </p:txBody>
      </p:sp>
      <p:sp>
        <p:nvSpPr>
          <p:cNvPr id="132" name="Google Shape;132;g27a9fdd1bc7_0_1097"/>
          <p:cNvSpPr txBox="1">
            <a:spLocks noGrp="1"/>
          </p:cNvSpPr>
          <p:nvPr>
            <p:ph type="body" idx="1"/>
          </p:nvPr>
        </p:nvSpPr>
        <p:spPr>
          <a:xfrm>
            <a:off x="536133" y="1698921"/>
            <a:ext cx="10999842" cy="4854579"/>
          </a:xfrm>
          <a:prstGeom prst="rect">
            <a:avLst/>
          </a:prstGeom>
          <a:noFill/>
          <a:ln>
            <a:noFill/>
          </a:ln>
        </p:spPr>
        <p:txBody>
          <a:bodyPr spcFirstLastPara="1" wrap="square" lIns="91425" tIns="45700" rIns="91425" bIns="45700" anchor="t" anchorCtr="0">
            <a:noAutofit/>
          </a:bodyPr>
          <a:lstStyle/>
          <a:p>
            <a:pPr indent="-381000">
              <a:spcBef>
                <a:spcPts val="1800"/>
              </a:spcBef>
              <a:buClr>
                <a:schemeClr val="accent4"/>
              </a:buClr>
              <a:buSzPts val="2400"/>
            </a:pPr>
            <a:r>
              <a:rPr lang="en-GB" sz="2400" b="1"/>
              <a:t>Criminalising</a:t>
            </a:r>
            <a:r>
              <a:rPr lang="en-GB" sz="2400"/>
              <a:t> adolescent sexuality and/or raising the age of sexual consent </a:t>
            </a:r>
            <a:r>
              <a:rPr lang="en-GB" sz="2400" b="1">
                <a:solidFill>
                  <a:schemeClr val="accent1"/>
                </a:solidFill>
              </a:rPr>
              <a:t>does not reflect reality </a:t>
            </a:r>
            <a:r>
              <a:rPr lang="en-GB" sz="2400"/>
              <a:t>of adolescents</a:t>
            </a:r>
            <a:endParaRPr lang="en-US" sz="2400"/>
          </a:p>
          <a:p>
            <a:pPr indent="-381000">
              <a:spcBef>
                <a:spcPts val="1800"/>
              </a:spcBef>
              <a:buClr>
                <a:schemeClr val="accent4"/>
              </a:buClr>
              <a:buSzPts val="2400"/>
            </a:pPr>
            <a:r>
              <a:rPr lang="en-GB" sz="2400" b="1"/>
              <a:t>(Self) stigmatization</a:t>
            </a:r>
            <a:r>
              <a:rPr lang="en-GB" sz="2400"/>
              <a:t> of adolescents; in El Salvador, study showed that people believe sexual consent laws exist to </a:t>
            </a:r>
            <a:r>
              <a:rPr lang="en-GB" sz="2400" b="1"/>
              <a:t>deter </a:t>
            </a:r>
            <a:r>
              <a:rPr lang="en-GB" sz="2400"/>
              <a:t>young people from being </a:t>
            </a:r>
            <a:r>
              <a:rPr lang="en-GB" sz="2400" b="1">
                <a:solidFill>
                  <a:schemeClr val="accent1"/>
                </a:solidFill>
              </a:rPr>
              <a:t>sexually active </a:t>
            </a:r>
            <a:endParaRPr lang="en-GB" sz="2400">
              <a:solidFill>
                <a:schemeClr val="accent1"/>
              </a:solidFill>
            </a:endParaRPr>
          </a:p>
          <a:p>
            <a:pPr indent="0">
              <a:spcBef>
                <a:spcPts val="0"/>
              </a:spcBef>
              <a:buNone/>
            </a:pPr>
            <a:endParaRPr lang="en-GB" sz="2400" b="1">
              <a:solidFill>
                <a:schemeClr val="accent1"/>
              </a:solidFill>
            </a:endParaRPr>
          </a:p>
          <a:p>
            <a:pPr marL="419100">
              <a:spcBef>
                <a:spcPts val="0"/>
              </a:spcBef>
              <a:buClr>
                <a:schemeClr val="accent4"/>
              </a:buClr>
              <a:buSzPts val="2400"/>
            </a:pPr>
            <a:r>
              <a:rPr lang="en-GB" sz="2400">
                <a:solidFill>
                  <a:srgbClr val="304048"/>
                </a:solidFill>
              </a:rPr>
              <a:t>Laws have been shown to </a:t>
            </a:r>
            <a:r>
              <a:rPr lang="en-GB" sz="2400" b="1">
                <a:solidFill>
                  <a:srgbClr val="304048"/>
                </a:solidFill>
              </a:rPr>
              <a:t>restrict access</a:t>
            </a:r>
            <a:r>
              <a:rPr lang="en-GB" sz="2400">
                <a:solidFill>
                  <a:srgbClr val="304048"/>
                </a:solidFill>
              </a:rPr>
              <a:t> to </a:t>
            </a:r>
            <a:r>
              <a:rPr lang="en-GB" sz="2400" b="1">
                <a:solidFill>
                  <a:srgbClr val="66CBE1"/>
                </a:solidFill>
              </a:rPr>
              <a:t>SRH information and services</a:t>
            </a:r>
            <a:endParaRPr lang="en-GB" sz="2400"/>
          </a:p>
          <a:p>
            <a:pPr lvl="1" indent="-381000">
              <a:spcBef>
                <a:spcPts val="0"/>
              </a:spcBef>
              <a:buClr>
                <a:schemeClr val="accent4"/>
              </a:buClr>
              <a:buSzPts val="2400"/>
            </a:pPr>
            <a:r>
              <a:rPr lang="en-GB" sz="2400">
                <a:solidFill>
                  <a:srgbClr val="304048"/>
                </a:solidFill>
              </a:rPr>
              <a:t>Kenya: contradictions between the age of </a:t>
            </a:r>
            <a:r>
              <a:rPr lang="en-GB" sz="2400" b="1">
                <a:solidFill>
                  <a:srgbClr val="66CBE1"/>
                </a:solidFill>
              </a:rPr>
              <a:t>sexual consent </a:t>
            </a:r>
            <a:r>
              <a:rPr lang="en-GB" sz="2400">
                <a:solidFill>
                  <a:srgbClr val="304048"/>
                </a:solidFill>
              </a:rPr>
              <a:t>and the </a:t>
            </a:r>
            <a:r>
              <a:rPr lang="en-GB" sz="2400" b="1">
                <a:solidFill>
                  <a:srgbClr val="66CBE1"/>
                </a:solidFill>
              </a:rPr>
              <a:t>right to access SRH services </a:t>
            </a:r>
            <a:r>
              <a:rPr lang="en-GB" sz="2400">
                <a:solidFill>
                  <a:srgbClr val="304048"/>
                </a:solidFill>
              </a:rPr>
              <a:t>in health policy</a:t>
            </a:r>
          </a:p>
          <a:p>
            <a:pPr lvl="1" indent="-381000">
              <a:spcBef>
                <a:spcPts val="0"/>
              </a:spcBef>
              <a:buClr>
                <a:schemeClr val="accent4"/>
              </a:buClr>
              <a:buSzPts val="2400"/>
            </a:pPr>
            <a:r>
              <a:rPr lang="en-GB" sz="2400">
                <a:solidFill>
                  <a:srgbClr val="304048"/>
                </a:solidFill>
              </a:rPr>
              <a:t>Various: providers refuse to offer SRH services to adolescents for fear of </a:t>
            </a:r>
            <a:r>
              <a:rPr lang="en-GB" sz="2400" b="1">
                <a:solidFill>
                  <a:srgbClr val="66CBE1"/>
                </a:solidFill>
              </a:rPr>
              <a:t>legal repercussions</a:t>
            </a:r>
          </a:p>
          <a:p>
            <a:pPr marL="0" indent="0">
              <a:spcBef>
                <a:spcPts val="0"/>
              </a:spcBef>
              <a:buNone/>
            </a:pPr>
            <a:endParaRPr sz="2000"/>
          </a:p>
        </p:txBody>
      </p:sp>
      <p:pic>
        <p:nvPicPr>
          <p:cNvPr id="133" name="Google Shape;133;g27a9fdd1bc7_0_1097" descr="Care with solid fill"/>
          <p:cNvPicPr preferRelativeResize="0"/>
          <p:nvPr/>
        </p:nvPicPr>
        <p:blipFill rotWithShape="1">
          <a:blip r:embed="rId3">
            <a:alphaModFix/>
          </a:blip>
          <a:srcRect/>
          <a:stretch/>
        </p:blipFill>
        <p:spPr>
          <a:xfrm>
            <a:off x="388257" y="272429"/>
            <a:ext cx="914400" cy="91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b894c7e624_0_0"/>
          <p:cNvSpPr txBox="1">
            <a:spLocks noGrp="1"/>
          </p:cNvSpPr>
          <p:nvPr>
            <p:ph type="title"/>
          </p:nvPr>
        </p:nvSpPr>
        <p:spPr>
          <a:xfrm>
            <a:off x="1738993" y="274638"/>
            <a:ext cx="10036628" cy="1143000"/>
          </a:xfrm>
          <a:prstGeom prst="rect">
            <a:avLst/>
          </a:prstGeom>
          <a:noFill/>
          <a:ln>
            <a:noFill/>
          </a:ln>
        </p:spPr>
        <p:txBody>
          <a:bodyPr spcFirstLastPara="1" wrap="square" lIns="91425" tIns="45700" rIns="91425" bIns="45700" anchor="ctr" anchorCtr="0">
            <a:noAutofit/>
          </a:bodyPr>
          <a:lstStyle/>
          <a:p>
            <a:pPr algn="just"/>
            <a:r>
              <a:rPr lang="en-GB" sz="2700" b="1">
                <a:solidFill>
                  <a:schemeClr val="accent4"/>
                </a:solidFill>
              </a:rPr>
              <a:t>Understanding the impact of punitive approaches - lack of access to support, further rights violations</a:t>
            </a:r>
            <a:endParaRPr sz="3000" b="1">
              <a:solidFill>
                <a:srgbClr val="AE4C90"/>
              </a:solidFill>
            </a:endParaRPr>
          </a:p>
        </p:txBody>
      </p:sp>
      <p:sp>
        <p:nvSpPr>
          <p:cNvPr id="139" name="Google Shape;139;g2b894c7e624_0_0"/>
          <p:cNvSpPr txBox="1">
            <a:spLocks noGrp="1"/>
          </p:cNvSpPr>
          <p:nvPr>
            <p:ph type="body" idx="1"/>
          </p:nvPr>
        </p:nvSpPr>
        <p:spPr>
          <a:xfrm>
            <a:off x="484415" y="1421068"/>
            <a:ext cx="11291207" cy="5101682"/>
          </a:xfrm>
          <a:prstGeom prst="rect">
            <a:avLst/>
          </a:prstGeom>
          <a:noFill/>
          <a:ln>
            <a:noFill/>
          </a:ln>
        </p:spPr>
        <p:txBody>
          <a:bodyPr spcFirstLastPara="1" wrap="square" lIns="91425" tIns="45700" rIns="91425" bIns="45700" anchor="t" anchorCtr="0">
            <a:noAutofit/>
          </a:bodyPr>
          <a:lstStyle/>
          <a:p>
            <a:pPr indent="-368300" algn="just">
              <a:spcBef>
                <a:spcPts val="0"/>
              </a:spcBef>
              <a:buClr>
                <a:schemeClr val="accent4"/>
              </a:buClr>
              <a:buSzPts val="2200"/>
            </a:pPr>
            <a:r>
              <a:rPr lang="en-GB" sz="2800">
                <a:solidFill>
                  <a:srgbClr val="304048"/>
                </a:solidFill>
              </a:rPr>
              <a:t>In Ethiopia, Malawi and Egypt – </a:t>
            </a:r>
            <a:r>
              <a:rPr lang="en-GB" sz="2800" b="1">
                <a:solidFill>
                  <a:srgbClr val="304048"/>
                </a:solidFill>
              </a:rPr>
              <a:t>punitive </a:t>
            </a:r>
            <a:r>
              <a:rPr lang="en-GB" sz="2800">
                <a:solidFill>
                  <a:srgbClr val="304048"/>
                </a:solidFill>
              </a:rPr>
              <a:t>legal approaches drive child marriage </a:t>
            </a:r>
            <a:r>
              <a:rPr lang="en-GB" sz="2800" b="1">
                <a:solidFill>
                  <a:srgbClr val="304048"/>
                </a:solidFill>
              </a:rPr>
              <a:t>underground</a:t>
            </a:r>
            <a:r>
              <a:rPr lang="en-GB" sz="2800">
                <a:solidFill>
                  <a:srgbClr val="304048"/>
                </a:solidFill>
              </a:rPr>
              <a:t>, where girls </a:t>
            </a:r>
            <a:r>
              <a:rPr lang="en-GB" sz="2800" b="1">
                <a:solidFill>
                  <a:srgbClr val="66CBE1"/>
                </a:solidFill>
              </a:rPr>
              <a:t>cannot access services</a:t>
            </a:r>
            <a:r>
              <a:rPr lang="en-GB" sz="2800">
                <a:solidFill>
                  <a:srgbClr val="304048"/>
                </a:solidFill>
              </a:rPr>
              <a:t>, </a:t>
            </a:r>
            <a:r>
              <a:rPr lang="en-GB" sz="2800" b="1">
                <a:solidFill>
                  <a:srgbClr val="66CBE1"/>
                </a:solidFill>
              </a:rPr>
              <a:t>social</a:t>
            </a:r>
            <a:r>
              <a:rPr lang="en-GB" sz="2800" b="1">
                <a:solidFill>
                  <a:srgbClr val="304048"/>
                </a:solidFill>
              </a:rPr>
              <a:t> </a:t>
            </a:r>
            <a:r>
              <a:rPr lang="en-GB" sz="2800" b="1">
                <a:solidFill>
                  <a:srgbClr val="66CBE1"/>
                </a:solidFill>
              </a:rPr>
              <a:t>support</a:t>
            </a:r>
            <a:r>
              <a:rPr lang="en-GB" sz="2800" b="1">
                <a:solidFill>
                  <a:srgbClr val="304048"/>
                </a:solidFill>
              </a:rPr>
              <a:t> </a:t>
            </a:r>
            <a:r>
              <a:rPr lang="en-GB" sz="2800">
                <a:solidFill>
                  <a:srgbClr val="304048"/>
                </a:solidFill>
              </a:rPr>
              <a:t>or </a:t>
            </a:r>
            <a:r>
              <a:rPr lang="en-GB" sz="2800" b="1">
                <a:solidFill>
                  <a:srgbClr val="66CBE1"/>
                </a:solidFill>
              </a:rPr>
              <a:t>justice</a:t>
            </a:r>
            <a:endParaRPr lang="en-US" sz="2800" b="1">
              <a:solidFill>
                <a:srgbClr val="66CBE1"/>
              </a:solidFill>
            </a:endParaRPr>
          </a:p>
          <a:p>
            <a:pPr indent="-368300" algn="just">
              <a:spcBef>
                <a:spcPts val="1800"/>
              </a:spcBef>
              <a:buClr>
                <a:schemeClr val="accent4"/>
              </a:buClr>
              <a:buSzPts val="2200"/>
            </a:pPr>
            <a:r>
              <a:rPr lang="en-GB" sz="2800">
                <a:solidFill>
                  <a:srgbClr val="304048"/>
                </a:solidFill>
              </a:rPr>
              <a:t>In Mexico</a:t>
            </a:r>
            <a:r>
              <a:rPr lang="en-GB" sz="2800" b="1">
                <a:solidFill>
                  <a:srgbClr val="304048"/>
                </a:solidFill>
              </a:rPr>
              <a:t> </a:t>
            </a:r>
            <a:r>
              <a:rPr lang="en-GB" sz="2800">
                <a:solidFill>
                  <a:srgbClr val="304048"/>
                </a:solidFill>
              </a:rPr>
              <a:t>– the criminal law could </a:t>
            </a:r>
            <a:r>
              <a:rPr lang="en-GB" sz="2800" b="1">
                <a:solidFill>
                  <a:srgbClr val="66CBE1"/>
                </a:solidFill>
              </a:rPr>
              <a:t>exacerbate existing marginalizations</a:t>
            </a:r>
            <a:r>
              <a:rPr lang="en-GB" sz="2800" b="1">
                <a:solidFill>
                  <a:srgbClr val="304048"/>
                </a:solidFill>
              </a:rPr>
              <a:t> </a:t>
            </a:r>
            <a:r>
              <a:rPr lang="en-GB" sz="2800">
                <a:solidFill>
                  <a:srgbClr val="304048"/>
                </a:solidFill>
              </a:rPr>
              <a:t>due to greater penalties when cases involve people of </a:t>
            </a:r>
            <a:r>
              <a:rPr lang="en-GB" sz="2800" b="1">
                <a:solidFill>
                  <a:srgbClr val="304048"/>
                </a:solidFill>
              </a:rPr>
              <a:t>Indigenous or Afro-Mexican descent</a:t>
            </a:r>
          </a:p>
          <a:p>
            <a:pPr indent="-368300" algn="just">
              <a:spcBef>
                <a:spcPts val="1800"/>
              </a:spcBef>
              <a:buClr>
                <a:schemeClr val="accent4"/>
              </a:buClr>
              <a:buSzPts val="2200"/>
            </a:pPr>
            <a:r>
              <a:rPr lang="en-GB" sz="2800">
                <a:solidFill>
                  <a:srgbClr val="304048"/>
                </a:solidFill>
              </a:rPr>
              <a:t>Girls can face </a:t>
            </a:r>
            <a:r>
              <a:rPr lang="en-GB" sz="2800" b="1">
                <a:solidFill>
                  <a:srgbClr val="66CBE1"/>
                </a:solidFill>
              </a:rPr>
              <a:t>harassment</a:t>
            </a:r>
            <a:r>
              <a:rPr lang="en-GB" sz="2800">
                <a:solidFill>
                  <a:srgbClr val="304048"/>
                </a:solidFill>
              </a:rPr>
              <a:t> or emotional abuse by </a:t>
            </a:r>
            <a:r>
              <a:rPr lang="en-GB" sz="2800" b="1">
                <a:solidFill>
                  <a:srgbClr val="304048"/>
                </a:solidFill>
              </a:rPr>
              <a:t>law enforcement </a:t>
            </a:r>
            <a:r>
              <a:rPr lang="en-GB" sz="2800">
                <a:solidFill>
                  <a:srgbClr val="304048"/>
                </a:solidFill>
              </a:rPr>
              <a:t>officials when they make a complaint</a:t>
            </a:r>
            <a:endParaRPr lang="en-GB" sz="2800" b="1">
              <a:solidFill>
                <a:srgbClr val="304048"/>
              </a:solidFill>
            </a:endParaRPr>
          </a:p>
          <a:p>
            <a:pPr indent="-368300" algn="just">
              <a:spcBef>
                <a:spcPts val="1800"/>
              </a:spcBef>
              <a:buClr>
                <a:schemeClr val="accent4"/>
              </a:buClr>
              <a:buSzPts val="2200"/>
            </a:pPr>
            <a:r>
              <a:rPr lang="en-GB" sz="2800">
                <a:solidFill>
                  <a:srgbClr val="304048"/>
                </a:solidFill>
              </a:rPr>
              <a:t>Legal enforcement</a:t>
            </a:r>
            <a:r>
              <a:rPr lang="en-GB" sz="2800" b="1">
                <a:solidFill>
                  <a:srgbClr val="304048"/>
                </a:solidFill>
              </a:rPr>
              <a:t> </a:t>
            </a:r>
            <a:r>
              <a:rPr lang="en-GB" sz="2800">
                <a:solidFill>
                  <a:srgbClr val="304048"/>
                </a:solidFill>
              </a:rPr>
              <a:t>often </a:t>
            </a:r>
            <a:r>
              <a:rPr lang="en-GB" sz="2800" b="1">
                <a:solidFill>
                  <a:srgbClr val="304048"/>
                </a:solidFill>
              </a:rPr>
              <a:t>replaces </a:t>
            </a:r>
            <a:r>
              <a:rPr lang="en-GB" sz="2800">
                <a:solidFill>
                  <a:srgbClr val="304048"/>
                </a:solidFill>
              </a:rPr>
              <a:t>efforts to enhance the </a:t>
            </a:r>
            <a:r>
              <a:rPr lang="en-GB" sz="2800" b="1">
                <a:solidFill>
                  <a:srgbClr val="66CBE1"/>
                </a:solidFill>
              </a:rPr>
              <a:t>welfare </a:t>
            </a:r>
            <a:r>
              <a:rPr lang="en-GB" sz="2800">
                <a:solidFill>
                  <a:srgbClr val="304048"/>
                </a:solidFill>
              </a:rPr>
              <a:t>of girls and their communities</a:t>
            </a:r>
          </a:p>
          <a:p>
            <a:pPr marL="0" indent="0" algn="just">
              <a:spcBef>
                <a:spcPts val="1800"/>
              </a:spcBef>
              <a:buNone/>
            </a:pPr>
            <a:endParaRPr sz="1100">
              <a:solidFill>
                <a:srgbClr val="304048"/>
              </a:solidFill>
              <a:latin typeface="Calibri"/>
              <a:ea typeface="Calibri"/>
              <a:cs typeface="Calibri"/>
              <a:sym typeface="Calibri"/>
            </a:endParaRPr>
          </a:p>
        </p:txBody>
      </p:sp>
      <p:pic>
        <p:nvPicPr>
          <p:cNvPr id="140" name="Google Shape;140;g2b894c7e624_0_0" descr="Weights Uneven with solid fill"/>
          <p:cNvPicPr preferRelativeResize="0"/>
          <p:nvPr/>
        </p:nvPicPr>
        <p:blipFill rotWithShape="1">
          <a:blip r:embed="rId3">
            <a:alphaModFix/>
          </a:blip>
          <a:srcRect/>
          <a:stretch/>
        </p:blipFill>
        <p:spPr>
          <a:xfrm>
            <a:off x="377164" y="157617"/>
            <a:ext cx="914400" cy="914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7a9fdd1bc7_0_1111"/>
          <p:cNvSpPr txBox="1">
            <a:spLocks noGrp="1"/>
          </p:cNvSpPr>
          <p:nvPr>
            <p:ph type="title"/>
          </p:nvPr>
        </p:nvSpPr>
        <p:spPr>
          <a:xfrm>
            <a:off x="1971916" y="428305"/>
            <a:ext cx="9463527" cy="1088573"/>
          </a:xfrm>
          <a:prstGeom prst="rect">
            <a:avLst/>
          </a:prstGeom>
          <a:noFill/>
          <a:ln>
            <a:noFill/>
          </a:ln>
        </p:spPr>
        <p:txBody>
          <a:bodyPr spcFirstLastPara="1" wrap="square" lIns="91425" tIns="45700" rIns="91425" bIns="45700" anchor="ctr" anchorCtr="0">
            <a:noAutofit/>
          </a:bodyPr>
          <a:lstStyle/>
          <a:p>
            <a:pPr algn="l"/>
            <a:r>
              <a:rPr lang="en-GB" sz="3000" b="1">
                <a:solidFill>
                  <a:srgbClr val="AE4C90"/>
                </a:solidFill>
              </a:rPr>
              <a:t>Who and what is protected by the law?</a:t>
            </a:r>
            <a:endParaRPr sz="3000" b="1">
              <a:solidFill>
                <a:srgbClr val="AE4C90"/>
              </a:solidFill>
            </a:endParaRPr>
          </a:p>
        </p:txBody>
      </p:sp>
      <p:sp>
        <p:nvSpPr>
          <p:cNvPr id="146" name="Google Shape;146;g27a9fdd1bc7_0_1111"/>
          <p:cNvSpPr txBox="1">
            <a:spLocks noGrp="1"/>
          </p:cNvSpPr>
          <p:nvPr>
            <p:ph type="body" idx="1"/>
          </p:nvPr>
        </p:nvSpPr>
        <p:spPr>
          <a:xfrm>
            <a:off x="518433" y="1516431"/>
            <a:ext cx="10794545" cy="4935547"/>
          </a:xfrm>
          <a:prstGeom prst="rect">
            <a:avLst/>
          </a:prstGeom>
          <a:noFill/>
          <a:ln>
            <a:noFill/>
          </a:ln>
        </p:spPr>
        <p:txBody>
          <a:bodyPr spcFirstLastPara="1" wrap="square" lIns="91425" tIns="45700" rIns="91425" bIns="45700" anchor="t" anchorCtr="0">
            <a:noAutofit/>
          </a:bodyPr>
          <a:lstStyle/>
          <a:p>
            <a:pPr indent="-368300" algn="just">
              <a:spcBef>
                <a:spcPts val="0"/>
              </a:spcBef>
              <a:buClr>
                <a:schemeClr val="accent4"/>
              </a:buClr>
              <a:buSzPts val="2200"/>
            </a:pPr>
            <a:r>
              <a:rPr lang="en-GB" sz="2800">
                <a:solidFill>
                  <a:srgbClr val="304048"/>
                </a:solidFill>
              </a:rPr>
              <a:t>On the one hand, laws used to </a:t>
            </a:r>
            <a:r>
              <a:rPr lang="en-GB" sz="2800" b="1">
                <a:solidFill>
                  <a:schemeClr val="accent1"/>
                </a:solidFill>
              </a:rPr>
              <a:t>punish adolescents who express self-determination</a:t>
            </a:r>
            <a:r>
              <a:rPr lang="en-GB" sz="2800">
                <a:solidFill>
                  <a:srgbClr val="304048"/>
                </a:solidFill>
              </a:rPr>
              <a:t> in relation to sex or marriage </a:t>
            </a:r>
            <a:endParaRPr lang="en-US" sz="2800">
              <a:solidFill>
                <a:srgbClr val="304048"/>
              </a:solidFill>
            </a:endParaRPr>
          </a:p>
          <a:p>
            <a:pPr lvl="1" indent="-355600" algn="just">
              <a:spcBef>
                <a:spcPts val="1800"/>
              </a:spcBef>
              <a:buClr>
                <a:srgbClr val="304048"/>
              </a:buClr>
              <a:buSzPts val="2000"/>
            </a:pPr>
            <a:r>
              <a:rPr lang="en-GB"/>
              <a:t>In India and Nepal – parents are using the law to </a:t>
            </a:r>
            <a:r>
              <a:rPr lang="en-GB" b="1"/>
              <a:t>break up marriages or unions </a:t>
            </a:r>
            <a:r>
              <a:rPr lang="en-GB"/>
              <a:t>of which they disapprove, including where they are </a:t>
            </a:r>
            <a:r>
              <a:rPr lang="en-GB" b="1">
                <a:solidFill>
                  <a:schemeClr val="accent1"/>
                </a:solidFill>
              </a:rPr>
              <a:t>inter-caste</a:t>
            </a:r>
            <a:endParaRPr lang="en-GB">
              <a:solidFill>
                <a:schemeClr val="accent1"/>
              </a:solidFill>
            </a:endParaRPr>
          </a:p>
          <a:p>
            <a:pPr indent="0" algn="just">
              <a:spcBef>
                <a:spcPts val="0"/>
              </a:spcBef>
              <a:buNone/>
            </a:pPr>
            <a:endParaRPr lang="en-GB" sz="2800">
              <a:solidFill>
                <a:srgbClr val="304048"/>
              </a:solidFill>
            </a:endParaRPr>
          </a:p>
          <a:p>
            <a:pPr indent="-368300" algn="just">
              <a:spcBef>
                <a:spcPts val="0"/>
              </a:spcBef>
              <a:buClr>
                <a:schemeClr val="accent4"/>
              </a:buClr>
              <a:buSzPts val="2200"/>
            </a:pPr>
            <a:r>
              <a:rPr lang="en-GB" sz="2800">
                <a:solidFill>
                  <a:srgbClr val="304048"/>
                </a:solidFill>
              </a:rPr>
              <a:t>On the other hand, </a:t>
            </a:r>
            <a:r>
              <a:rPr lang="en-GB" sz="2800" b="1">
                <a:solidFill>
                  <a:schemeClr val="accent1"/>
                </a:solidFill>
              </a:rPr>
              <a:t>legal redress not accessible</a:t>
            </a:r>
            <a:r>
              <a:rPr lang="en-GB" sz="2800">
                <a:solidFill>
                  <a:srgbClr val="304048"/>
                </a:solidFill>
              </a:rPr>
              <a:t> for girls who are in need of its protection</a:t>
            </a:r>
          </a:p>
          <a:p>
            <a:pPr lvl="1" indent="-368300" algn="just">
              <a:spcBef>
                <a:spcPts val="1800"/>
              </a:spcBef>
              <a:spcAft>
                <a:spcPts val="1200"/>
              </a:spcAft>
              <a:buClr>
                <a:schemeClr val="accent4"/>
              </a:buClr>
              <a:buSzPts val="2200"/>
            </a:pPr>
            <a:r>
              <a:rPr lang="en-GB">
                <a:solidFill>
                  <a:srgbClr val="304048"/>
                </a:solidFill>
              </a:rPr>
              <a:t>In India </a:t>
            </a:r>
            <a:r>
              <a:rPr lang="en-GB" b="1">
                <a:solidFill>
                  <a:srgbClr val="304048"/>
                </a:solidFill>
              </a:rPr>
              <a:t>– </a:t>
            </a:r>
            <a:r>
              <a:rPr lang="en-GB">
                <a:solidFill>
                  <a:srgbClr val="304048"/>
                </a:solidFill>
              </a:rPr>
              <a:t>the law is </a:t>
            </a:r>
            <a:r>
              <a:rPr lang="en-GB" b="1">
                <a:solidFill>
                  <a:srgbClr val="304048"/>
                </a:solidFill>
              </a:rPr>
              <a:t>rarely used </a:t>
            </a:r>
            <a:r>
              <a:rPr lang="en-GB">
                <a:solidFill>
                  <a:srgbClr val="304048"/>
                </a:solidFill>
              </a:rPr>
              <a:t>to support girls who have experienced </a:t>
            </a:r>
            <a:r>
              <a:rPr lang="en-GB" b="1">
                <a:solidFill>
                  <a:srgbClr val="66CBE1"/>
                </a:solidFill>
              </a:rPr>
              <a:t>forced marriage </a:t>
            </a:r>
          </a:p>
        </p:txBody>
      </p:sp>
      <p:pic>
        <p:nvPicPr>
          <p:cNvPr id="147" name="Google Shape;147;g27a9fdd1bc7_0_1111" descr="Gavel with solid fill"/>
          <p:cNvPicPr preferRelativeResize="0"/>
          <p:nvPr/>
        </p:nvPicPr>
        <p:blipFill rotWithShape="1">
          <a:blip r:embed="rId3">
            <a:alphaModFix/>
          </a:blip>
          <a:srcRect/>
          <a:stretch/>
        </p:blipFill>
        <p:spPr>
          <a:xfrm>
            <a:off x="508092" y="292082"/>
            <a:ext cx="914400" cy="914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b894c7e624_0_5"/>
          <p:cNvSpPr txBox="1">
            <a:spLocks noGrp="1"/>
          </p:cNvSpPr>
          <p:nvPr>
            <p:ph type="title"/>
          </p:nvPr>
        </p:nvSpPr>
        <p:spPr>
          <a:xfrm>
            <a:off x="1711779" y="274638"/>
            <a:ext cx="9342663" cy="1143000"/>
          </a:xfrm>
          <a:prstGeom prst="rect">
            <a:avLst/>
          </a:prstGeom>
          <a:noFill/>
          <a:ln>
            <a:noFill/>
          </a:ln>
        </p:spPr>
        <p:txBody>
          <a:bodyPr spcFirstLastPara="1" wrap="square" lIns="91425" tIns="45700" rIns="91425" bIns="45700" anchor="ctr" anchorCtr="0">
            <a:noAutofit/>
          </a:bodyPr>
          <a:lstStyle/>
          <a:p>
            <a:pPr algn="l"/>
            <a:r>
              <a:rPr lang="en-GB" sz="4000" b="1">
                <a:solidFill>
                  <a:srgbClr val="AE4C90"/>
                </a:solidFill>
              </a:rPr>
              <a:t>Challenges within the legal system </a:t>
            </a:r>
            <a:endParaRPr lang="en-US" sz="3000" b="1">
              <a:solidFill>
                <a:srgbClr val="AE4C90"/>
              </a:solidFill>
            </a:endParaRPr>
          </a:p>
        </p:txBody>
      </p:sp>
      <p:sp>
        <p:nvSpPr>
          <p:cNvPr id="153" name="Google Shape;153;g2b894c7e624_0_5"/>
          <p:cNvSpPr txBox="1">
            <a:spLocks noGrp="1"/>
          </p:cNvSpPr>
          <p:nvPr>
            <p:ph type="body" idx="1"/>
          </p:nvPr>
        </p:nvSpPr>
        <p:spPr>
          <a:xfrm>
            <a:off x="477015" y="1407791"/>
            <a:ext cx="11148802" cy="5115084"/>
          </a:xfrm>
          <a:prstGeom prst="rect">
            <a:avLst/>
          </a:prstGeom>
          <a:noFill/>
          <a:ln>
            <a:noFill/>
          </a:ln>
        </p:spPr>
        <p:txBody>
          <a:bodyPr spcFirstLastPara="1" wrap="square" lIns="91425" tIns="45700" rIns="91425" bIns="45700" anchor="t" anchorCtr="0">
            <a:noAutofit/>
          </a:bodyPr>
          <a:lstStyle/>
          <a:p>
            <a:pPr indent="-368300">
              <a:spcBef>
                <a:spcPts val="0"/>
              </a:spcBef>
              <a:buClr>
                <a:schemeClr val="accent4"/>
              </a:buClr>
              <a:buSzPts val="2200"/>
            </a:pPr>
            <a:r>
              <a:rPr lang="en-GB" sz="2800" b="1">
                <a:solidFill>
                  <a:srgbClr val="66CBE1"/>
                </a:solidFill>
              </a:rPr>
              <a:t>Lack of anonymity </a:t>
            </a:r>
            <a:r>
              <a:rPr lang="en-GB" sz="2800">
                <a:solidFill>
                  <a:srgbClr val="304048"/>
                </a:solidFill>
              </a:rPr>
              <a:t>in reporting cases of child marriage to the </a:t>
            </a:r>
            <a:r>
              <a:rPr lang="en-GB" sz="2800" b="1">
                <a:solidFill>
                  <a:srgbClr val="304048"/>
                </a:solidFill>
              </a:rPr>
              <a:t>police</a:t>
            </a:r>
            <a:endParaRPr lang="en-US" sz="2800" b="1">
              <a:solidFill>
                <a:srgbClr val="304048"/>
              </a:solidFill>
            </a:endParaRPr>
          </a:p>
          <a:p>
            <a:pPr indent="-368300">
              <a:spcBef>
                <a:spcPts val="1800"/>
              </a:spcBef>
              <a:buClr>
                <a:schemeClr val="accent4"/>
              </a:buClr>
              <a:buSzPts val="2200"/>
            </a:pPr>
            <a:r>
              <a:rPr lang="en-GB" sz="2800" b="1">
                <a:solidFill>
                  <a:srgbClr val="66CBE1"/>
                </a:solidFill>
              </a:rPr>
              <a:t>Uncertainty</a:t>
            </a:r>
            <a:r>
              <a:rPr lang="en-GB" sz="2800">
                <a:solidFill>
                  <a:srgbClr val="304048"/>
                </a:solidFill>
              </a:rPr>
              <a:t> due to </a:t>
            </a:r>
            <a:r>
              <a:rPr lang="en-GB" sz="2800" b="1">
                <a:solidFill>
                  <a:srgbClr val="304048"/>
                </a:solidFill>
              </a:rPr>
              <a:t>conflicting laws </a:t>
            </a:r>
            <a:r>
              <a:rPr lang="en-GB" sz="2800">
                <a:solidFill>
                  <a:srgbClr val="304048"/>
                </a:solidFill>
              </a:rPr>
              <a:t>or discrepancies between formal and informal law</a:t>
            </a:r>
          </a:p>
          <a:p>
            <a:pPr indent="-368300">
              <a:spcBef>
                <a:spcPts val="1800"/>
              </a:spcBef>
              <a:buClr>
                <a:schemeClr val="accent4"/>
              </a:buClr>
              <a:buSzPts val="2200"/>
            </a:pPr>
            <a:r>
              <a:rPr lang="en-GB" sz="2800">
                <a:solidFill>
                  <a:srgbClr val="304048"/>
                </a:solidFill>
              </a:rPr>
              <a:t>State birth and marriage </a:t>
            </a:r>
            <a:r>
              <a:rPr lang="en-GB" sz="2800" b="1">
                <a:solidFill>
                  <a:srgbClr val="304048"/>
                </a:solidFill>
              </a:rPr>
              <a:t>registration systems</a:t>
            </a:r>
            <a:r>
              <a:rPr lang="en-GB" sz="2800">
                <a:solidFill>
                  <a:srgbClr val="304048"/>
                </a:solidFill>
              </a:rPr>
              <a:t> are often </a:t>
            </a:r>
            <a:r>
              <a:rPr lang="en-GB" sz="2800" b="1">
                <a:solidFill>
                  <a:srgbClr val="66CBE1"/>
                </a:solidFill>
              </a:rPr>
              <a:t>under-resourced</a:t>
            </a:r>
            <a:r>
              <a:rPr lang="en-GB" sz="2800">
                <a:solidFill>
                  <a:srgbClr val="304048"/>
                </a:solidFill>
              </a:rPr>
              <a:t> and staff are </a:t>
            </a:r>
            <a:r>
              <a:rPr lang="en-GB" sz="2800" b="1">
                <a:solidFill>
                  <a:srgbClr val="66CBE1"/>
                </a:solidFill>
              </a:rPr>
              <a:t>unprepared</a:t>
            </a:r>
          </a:p>
          <a:p>
            <a:pPr indent="-368300">
              <a:spcBef>
                <a:spcPts val="1800"/>
              </a:spcBef>
              <a:buClr>
                <a:schemeClr val="accent4"/>
              </a:buClr>
              <a:buSzPts val="2200"/>
            </a:pPr>
            <a:r>
              <a:rPr lang="en-GB" sz="2800" b="1">
                <a:solidFill>
                  <a:srgbClr val="66CBE1"/>
                </a:solidFill>
              </a:rPr>
              <a:t>Lack of awareness </a:t>
            </a:r>
            <a:r>
              <a:rPr lang="en-GB" sz="2800">
                <a:solidFill>
                  <a:srgbClr val="304048"/>
                </a:solidFill>
              </a:rPr>
              <a:t>in communities about laws and policies </a:t>
            </a:r>
          </a:p>
          <a:p>
            <a:pPr indent="-368300">
              <a:spcBef>
                <a:spcPts val="1800"/>
              </a:spcBef>
              <a:buClr>
                <a:schemeClr val="accent4"/>
              </a:buClr>
              <a:buSzPts val="2200"/>
            </a:pPr>
            <a:r>
              <a:rPr lang="en-GB" sz="2800">
                <a:solidFill>
                  <a:srgbClr val="304048"/>
                </a:solidFill>
              </a:rPr>
              <a:t>Girls </a:t>
            </a:r>
            <a:r>
              <a:rPr lang="en-GB" sz="2800" b="1">
                <a:solidFill>
                  <a:srgbClr val="304048"/>
                </a:solidFill>
              </a:rPr>
              <a:t>cannot</a:t>
            </a:r>
            <a:r>
              <a:rPr lang="en-GB" sz="2800">
                <a:solidFill>
                  <a:srgbClr val="304048"/>
                </a:solidFill>
              </a:rPr>
              <a:t> </a:t>
            </a:r>
            <a:r>
              <a:rPr lang="en-GB" sz="2800" b="1">
                <a:solidFill>
                  <a:srgbClr val="66CBE1"/>
                </a:solidFill>
              </a:rPr>
              <a:t>access</a:t>
            </a:r>
            <a:r>
              <a:rPr lang="en-GB" sz="2800">
                <a:solidFill>
                  <a:srgbClr val="304048"/>
                </a:solidFill>
              </a:rPr>
              <a:t> legal systems without a </a:t>
            </a:r>
            <a:r>
              <a:rPr lang="en-GB" sz="2800" b="1">
                <a:solidFill>
                  <a:srgbClr val="304048"/>
                </a:solidFill>
              </a:rPr>
              <a:t>legal adult</a:t>
            </a:r>
          </a:p>
          <a:p>
            <a:pPr indent="-368300">
              <a:spcBef>
                <a:spcPts val="1800"/>
              </a:spcBef>
              <a:spcAft>
                <a:spcPts val="1200"/>
              </a:spcAft>
              <a:buClr>
                <a:schemeClr val="accent4"/>
              </a:buClr>
              <a:buSzPts val="2200"/>
            </a:pPr>
            <a:r>
              <a:rPr lang="en-GB" sz="2800" b="1">
                <a:solidFill>
                  <a:srgbClr val="66CBE1"/>
                </a:solidFill>
              </a:rPr>
              <a:t>Financial barriers </a:t>
            </a:r>
            <a:r>
              <a:rPr lang="en-GB" sz="2800">
                <a:solidFill>
                  <a:srgbClr val="304048"/>
                </a:solidFill>
              </a:rPr>
              <a:t>due to cost of legal representation </a:t>
            </a:r>
            <a:endParaRPr lang="en-GB" sz="2800">
              <a:solidFill>
                <a:schemeClr val="accent4"/>
              </a:solidFill>
            </a:endParaRPr>
          </a:p>
        </p:txBody>
      </p:sp>
      <p:pic>
        <p:nvPicPr>
          <p:cNvPr id="154" name="Google Shape;154;g2b894c7e624_0_5" descr="Weights Uneven with solid fill"/>
          <p:cNvPicPr preferRelativeResize="0"/>
          <p:nvPr/>
        </p:nvPicPr>
        <p:blipFill rotWithShape="1">
          <a:blip r:embed="rId3">
            <a:alphaModFix/>
          </a:blip>
          <a:srcRect/>
          <a:stretch/>
        </p:blipFill>
        <p:spPr>
          <a:xfrm>
            <a:off x="470807" y="273277"/>
            <a:ext cx="914400" cy="91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b894c7e624_0_10"/>
          <p:cNvSpPr txBox="1">
            <a:spLocks noGrp="1"/>
          </p:cNvSpPr>
          <p:nvPr>
            <p:ph type="title"/>
          </p:nvPr>
        </p:nvSpPr>
        <p:spPr>
          <a:xfrm>
            <a:off x="2246313" y="4406900"/>
            <a:ext cx="7772400" cy="1362000"/>
          </a:xfrm>
          <a:prstGeom prst="rect">
            <a:avLst/>
          </a:prstGeom>
          <a:noFill/>
          <a:ln>
            <a:noFill/>
          </a:ln>
        </p:spPr>
        <p:txBody>
          <a:bodyPr spcFirstLastPara="1" wrap="square" lIns="91425" tIns="45700" rIns="91425" bIns="45700" anchor="t" anchorCtr="0">
            <a:normAutofit/>
          </a:bodyPr>
          <a:lstStyle/>
          <a:p>
            <a:r>
              <a:rPr lang="en-GB" sz="4400"/>
              <a:t>Implications</a:t>
            </a:r>
            <a:endParaRPr sz="4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7a9fdd1bc7_0_1170"/>
          <p:cNvSpPr txBox="1">
            <a:spLocks noGrp="1"/>
          </p:cNvSpPr>
          <p:nvPr>
            <p:ph type="title"/>
          </p:nvPr>
        </p:nvSpPr>
        <p:spPr>
          <a:xfrm>
            <a:off x="1842071" y="91625"/>
            <a:ext cx="9817632" cy="1423200"/>
          </a:xfrm>
          <a:prstGeom prst="rect">
            <a:avLst/>
          </a:prstGeom>
          <a:noFill/>
          <a:ln>
            <a:noFill/>
          </a:ln>
        </p:spPr>
        <p:txBody>
          <a:bodyPr spcFirstLastPara="1" wrap="square" lIns="91425" tIns="45700" rIns="91425" bIns="45700" anchor="ctr" anchorCtr="0">
            <a:noAutofit/>
          </a:bodyPr>
          <a:lstStyle/>
          <a:p>
            <a:pPr algn="l"/>
            <a:r>
              <a:rPr lang="en-GB" sz="3000" b="1"/>
              <a:t>We need more research and greater understanding of what works for girls</a:t>
            </a:r>
            <a:endParaRPr sz="3000" b="1"/>
          </a:p>
        </p:txBody>
      </p:sp>
      <p:sp>
        <p:nvSpPr>
          <p:cNvPr id="165" name="Google Shape;165;g27a9fdd1bc7_0_1170"/>
          <p:cNvSpPr txBox="1">
            <a:spLocks noGrp="1"/>
          </p:cNvSpPr>
          <p:nvPr>
            <p:ph type="body" idx="1"/>
          </p:nvPr>
        </p:nvSpPr>
        <p:spPr>
          <a:xfrm>
            <a:off x="436533" y="1525818"/>
            <a:ext cx="11087099" cy="4257931"/>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GB" sz="2400" b="1">
                <a:solidFill>
                  <a:srgbClr val="304048"/>
                </a:solidFill>
              </a:rPr>
              <a:t>What does this look like? </a:t>
            </a:r>
            <a:endParaRPr lang="en-US" sz="2400" b="1">
              <a:solidFill>
                <a:srgbClr val="304048"/>
              </a:solidFill>
            </a:endParaRPr>
          </a:p>
          <a:p>
            <a:pPr indent="-368300">
              <a:spcBef>
                <a:spcPts val="1200"/>
              </a:spcBef>
              <a:buClr>
                <a:srgbClr val="66CBE1"/>
              </a:buClr>
              <a:buSzPts val="2200"/>
            </a:pPr>
            <a:r>
              <a:rPr lang="en-GB" sz="2400" b="1">
                <a:solidFill>
                  <a:srgbClr val="AE4C90"/>
                </a:solidFill>
              </a:rPr>
              <a:t>More research </a:t>
            </a:r>
            <a:r>
              <a:rPr lang="en-GB" sz="2400">
                <a:solidFill>
                  <a:srgbClr val="304048"/>
                </a:solidFill>
              </a:rPr>
              <a:t>to understand the specificities of </a:t>
            </a:r>
            <a:r>
              <a:rPr lang="en-GB" sz="2400" b="1">
                <a:solidFill>
                  <a:srgbClr val="304048"/>
                </a:solidFill>
              </a:rPr>
              <a:t>how laws impact</a:t>
            </a:r>
            <a:r>
              <a:rPr lang="en-GB" sz="2400">
                <a:solidFill>
                  <a:srgbClr val="304048"/>
                </a:solidFill>
              </a:rPr>
              <a:t> the whole population, and girls in all their diversity → we need to ask them!</a:t>
            </a:r>
            <a:endParaRPr lang="en-GB" sz="2400"/>
          </a:p>
          <a:p>
            <a:pPr indent="-368300">
              <a:spcBef>
                <a:spcPts val="1800"/>
              </a:spcBef>
              <a:buClr>
                <a:srgbClr val="66CBE1"/>
              </a:buClr>
              <a:buSzPts val="2200"/>
            </a:pPr>
            <a:r>
              <a:rPr lang="en-GB" sz="2400" b="1">
                <a:solidFill>
                  <a:srgbClr val="AE4C90"/>
                </a:solidFill>
              </a:rPr>
              <a:t>Legal advocacy </a:t>
            </a:r>
            <a:r>
              <a:rPr lang="en-GB" sz="2400">
                <a:solidFill>
                  <a:srgbClr val="304048"/>
                </a:solidFill>
              </a:rPr>
              <a:t>informed by deep understandings of </a:t>
            </a:r>
            <a:r>
              <a:rPr lang="en-GB" sz="2400" b="1">
                <a:solidFill>
                  <a:srgbClr val="304048"/>
                </a:solidFill>
              </a:rPr>
              <a:t>evolving capacities </a:t>
            </a:r>
            <a:r>
              <a:rPr lang="en-GB" sz="2400">
                <a:solidFill>
                  <a:srgbClr val="304048"/>
                </a:solidFill>
              </a:rPr>
              <a:t>in each </a:t>
            </a:r>
            <a:r>
              <a:rPr lang="en-GB" sz="2400" b="1">
                <a:solidFill>
                  <a:srgbClr val="304048"/>
                </a:solidFill>
              </a:rPr>
              <a:t>context</a:t>
            </a:r>
            <a:r>
              <a:rPr lang="en-GB" sz="2400">
                <a:solidFill>
                  <a:srgbClr val="304048"/>
                </a:solidFill>
              </a:rPr>
              <a:t> and how/if this can be promoted in tandem with a minimum legal age approach</a:t>
            </a:r>
            <a:endParaRPr lang="en-GB" sz="2400"/>
          </a:p>
          <a:p>
            <a:pPr indent="-368300">
              <a:spcBef>
                <a:spcPts val="1800"/>
              </a:spcBef>
              <a:spcAft>
                <a:spcPts val="1800"/>
              </a:spcAft>
              <a:buClr>
                <a:srgbClr val="66CBE1"/>
              </a:buClr>
              <a:buSzPts val="2200"/>
            </a:pPr>
            <a:r>
              <a:rPr lang="en-GB" sz="2400">
                <a:solidFill>
                  <a:srgbClr val="304048"/>
                </a:solidFill>
              </a:rPr>
              <a:t>Understanding how </a:t>
            </a:r>
            <a:r>
              <a:rPr lang="en-GB" sz="2400" b="1">
                <a:solidFill>
                  <a:srgbClr val="AE4C90"/>
                </a:solidFill>
              </a:rPr>
              <a:t>(criminal) laws shape </a:t>
            </a:r>
            <a:r>
              <a:rPr lang="en-GB" sz="2400">
                <a:solidFill>
                  <a:srgbClr val="304048"/>
                </a:solidFill>
              </a:rPr>
              <a:t>and respond to the </a:t>
            </a:r>
            <a:r>
              <a:rPr lang="en-GB" sz="2400" b="1">
                <a:solidFill>
                  <a:srgbClr val="304048"/>
                </a:solidFill>
              </a:rPr>
              <a:t>prevalence</a:t>
            </a:r>
            <a:r>
              <a:rPr lang="en-GB" sz="2400">
                <a:solidFill>
                  <a:srgbClr val="304048"/>
                </a:solidFill>
              </a:rPr>
              <a:t> of </a:t>
            </a:r>
            <a:r>
              <a:rPr lang="en-GB" sz="2400" b="1">
                <a:solidFill>
                  <a:srgbClr val="304048"/>
                </a:solidFill>
              </a:rPr>
              <a:t>different types of marriage </a:t>
            </a:r>
            <a:r>
              <a:rPr lang="en-GB" sz="2400">
                <a:solidFill>
                  <a:srgbClr val="304048"/>
                </a:solidFill>
              </a:rPr>
              <a:t>and unions and the interplay between marriage and sexual consent laws</a:t>
            </a:r>
            <a:endParaRPr lang="en-GB" sz="2400"/>
          </a:p>
        </p:txBody>
      </p:sp>
      <p:pic>
        <p:nvPicPr>
          <p:cNvPr id="166" name="Google Shape;166;g27a9fdd1bc7_0_1170" descr="Earth globe: Americas with solid fill"/>
          <p:cNvPicPr preferRelativeResize="0"/>
          <p:nvPr/>
        </p:nvPicPr>
        <p:blipFill rotWithShape="1">
          <a:blip r:embed="rId3">
            <a:alphaModFix/>
          </a:blip>
          <a:srcRect/>
          <a:stretch/>
        </p:blipFill>
        <p:spPr>
          <a:xfrm>
            <a:off x="10053724" y="5158167"/>
            <a:ext cx="1701230" cy="1701230"/>
          </a:xfrm>
          <a:prstGeom prst="rect">
            <a:avLst/>
          </a:prstGeom>
          <a:noFill/>
          <a:ln>
            <a:noFill/>
          </a:ln>
        </p:spPr>
      </p:pic>
      <p:sp>
        <p:nvSpPr>
          <p:cNvPr id="167" name="Google Shape;167;g27a9fdd1bc7_0_1170"/>
          <p:cNvSpPr/>
          <p:nvPr/>
        </p:nvSpPr>
        <p:spPr>
          <a:xfrm>
            <a:off x="664879" y="270346"/>
            <a:ext cx="680700" cy="700200"/>
          </a:xfrm>
          <a:prstGeom prst="ellipse">
            <a:avLst/>
          </a:prstGeom>
          <a:solidFill>
            <a:srgbClr val="66CBE1"/>
          </a:solidFill>
          <a:ln>
            <a:noFill/>
          </a:ln>
        </p:spPr>
        <p:txBody>
          <a:bodyPr spcFirstLastPara="1" wrap="square" lIns="91425" tIns="45700" rIns="91425" bIns="45700" anchor="ctr" anchorCtr="0">
            <a:noAutofit/>
          </a:bodyPr>
          <a:lstStyle/>
          <a:p>
            <a:pPr algn="ctr">
              <a:buClr>
                <a:srgbClr val="000000"/>
              </a:buClr>
              <a:buSzPts val="3600"/>
            </a:pPr>
            <a:r>
              <a:rPr lang="en-GB" sz="3600" b="1" kern="0">
                <a:solidFill>
                  <a:srgbClr val="FAF9F5"/>
                </a:solidFill>
                <a:latin typeface="Arial"/>
                <a:ea typeface="Arial"/>
                <a:cs typeface="Arial"/>
                <a:sym typeface="Arial"/>
              </a:rPr>
              <a:t>1</a:t>
            </a:r>
            <a:endParaRPr sz="1400" kern="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b894c7e624_0_17"/>
          <p:cNvSpPr txBox="1">
            <a:spLocks noGrp="1"/>
          </p:cNvSpPr>
          <p:nvPr>
            <p:ph type="title"/>
          </p:nvPr>
        </p:nvSpPr>
        <p:spPr>
          <a:xfrm>
            <a:off x="1706320" y="188258"/>
            <a:ext cx="8565456" cy="1423200"/>
          </a:xfrm>
          <a:prstGeom prst="rect">
            <a:avLst/>
          </a:prstGeom>
          <a:noFill/>
          <a:ln>
            <a:noFill/>
          </a:ln>
        </p:spPr>
        <p:txBody>
          <a:bodyPr spcFirstLastPara="1" wrap="square" lIns="91425" tIns="45700" rIns="91425" bIns="45700" anchor="ctr" anchorCtr="0">
            <a:noAutofit/>
          </a:bodyPr>
          <a:lstStyle/>
          <a:p>
            <a:pPr algn="l"/>
            <a:r>
              <a:rPr lang="en-GB" sz="3000" b="1"/>
              <a:t>We need to make sure that the legal system works for those who need it</a:t>
            </a:r>
            <a:endParaRPr sz="3000" b="1"/>
          </a:p>
        </p:txBody>
      </p:sp>
      <p:sp>
        <p:nvSpPr>
          <p:cNvPr id="173" name="Google Shape;173;g2b894c7e624_0_17"/>
          <p:cNvSpPr txBox="1">
            <a:spLocks noGrp="1"/>
          </p:cNvSpPr>
          <p:nvPr>
            <p:ph type="body" idx="1"/>
          </p:nvPr>
        </p:nvSpPr>
        <p:spPr>
          <a:xfrm>
            <a:off x="395711" y="1736278"/>
            <a:ext cx="10964635" cy="4594135"/>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GB" sz="2400" b="1">
                <a:solidFill>
                  <a:srgbClr val="304048"/>
                </a:solidFill>
              </a:rPr>
              <a:t>What does this look like? </a:t>
            </a:r>
            <a:endParaRPr lang="en-US" sz="2400" b="1">
              <a:solidFill>
                <a:srgbClr val="304048"/>
              </a:solidFill>
            </a:endParaRPr>
          </a:p>
          <a:p>
            <a:pPr marL="0" indent="0">
              <a:spcBef>
                <a:spcPts val="0"/>
              </a:spcBef>
              <a:buNone/>
            </a:pPr>
            <a:endParaRPr lang="en-GB" sz="2400">
              <a:solidFill>
                <a:srgbClr val="304048"/>
              </a:solidFill>
            </a:endParaRPr>
          </a:p>
          <a:p>
            <a:pPr indent="-368300">
              <a:spcBef>
                <a:spcPts val="0"/>
              </a:spcBef>
              <a:buClr>
                <a:srgbClr val="66CBE1"/>
              </a:buClr>
              <a:buSzPts val="2200"/>
            </a:pPr>
            <a:r>
              <a:rPr lang="en-GB" sz="2400" b="1">
                <a:solidFill>
                  <a:srgbClr val="AE4C90"/>
                </a:solidFill>
              </a:rPr>
              <a:t>Legal literacy campaigns </a:t>
            </a:r>
            <a:r>
              <a:rPr lang="en-GB" sz="2400">
                <a:solidFill>
                  <a:srgbClr val="304048"/>
                </a:solidFill>
              </a:rPr>
              <a:t>for girls and their communities to increase awareness of the </a:t>
            </a:r>
            <a:r>
              <a:rPr lang="en-GB" sz="2400" b="1">
                <a:solidFill>
                  <a:srgbClr val="304048"/>
                </a:solidFill>
              </a:rPr>
              <a:t>law</a:t>
            </a:r>
            <a:r>
              <a:rPr lang="en-GB" sz="2400">
                <a:solidFill>
                  <a:srgbClr val="304048"/>
                </a:solidFill>
              </a:rPr>
              <a:t> and the </a:t>
            </a:r>
            <a:r>
              <a:rPr lang="en-GB" sz="2400" b="1">
                <a:solidFill>
                  <a:srgbClr val="304048"/>
                </a:solidFill>
              </a:rPr>
              <a:t>rights</a:t>
            </a:r>
            <a:r>
              <a:rPr lang="en-GB" sz="2400">
                <a:solidFill>
                  <a:srgbClr val="304048"/>
                </a:solidFill>
              </a:rPr>
              <a:t> and protections it offers for girls</a:t>
            </a:r>
          </a:p>
          <a:p>
            <a:pPr indent="-368300">
              <a:spcBef>
                <a:spcPts val="1200"/>
              </a:spcBef>
              <a:buClr>
                <a:srgbClr val="66CBE1"/>
              </a:buClr>
              <a:buSzPts val="2200"/>
            </a:pPr>
            <a:r>
              <a:rPr lang="en-GB" sz="2400" b="1">
                <a:solidFill>
                  <a:srgbClr val="AE4C90"/>
                </a:solidFill>
              </a:rPr>
              <a:t>Working with girls </a:t>
            </a:r>
            <a:r>
              <a:rPr lang="en-GB" sz="2400">
                <a:solidFill>
                  <a:srgbClr val="304048"/>
                </a:solidFill>
              </a:rPr>
              <a:t>to understand their </a:t>
            </a:r>
            <a:r>
              <a:rPr lang="en-GB" sz="2400" b="1">
                <a:solidFill>
                  <a:srgbClr val="304048"/>
                </a:solidFill>
              </a:rPr>
              <a:t>needs</a:t>
            </a:r>
            <a:r>
              <a:rPr lang="en-GB" sz="2400">
                <a:solidFill>
                  <a:srgbClr val="304048"/>
                </a:solidFill>
              </a:rPr>
              <a:t> and </a:t>
            </a:r>
            <a:r>
              <a:rPr lang="en-GB" sz="2400" b="1">
                <a:solidFill>
                  <a:srgbClr val="AE4C90"/>
                </a:solidFill>
              </a:rPr>
              <a:t>advocating</a:t>
            </a:r>
            <a:r>
              <a:rPr lang="en-GB" sz="2400">
                <a:solidFill>
                  <a:srgbClr val="304048"/>
                </a:solidFill>
              </a:rPr>
              <a:t> with them for </a:t>
            </a:r>
            <a:r>
              <a:rPr lang="en-GB" sz="2400" b="1">
                <a:solidFill>
                  <a:srgbClr val="304048"/>
                </a:solidFill>
              </a:rPr>
              <a:t>changes</a:t>
            </a:r>
            <a:r>
              <a:rPr lang="en-GB" sz="2400">
                <a:solidFill>
                  <a:srgbClr val="304048"/>
                </a:solidFill>
              </a:rPr>
              <a:t> to address them </a:t>
            </a:r>
          </a:p>
          <a:p>
            <a:pPr indent="-368300">
              <a:spcBef>
                <a:spcPts val="1200"/>
              </a:spcBef>
              <a:spcAft>
                <a:spcPts val="1200"/>
              </a:spcAft>
              <a:buClr>
                <a:srgbClr val="66CBE1"/>
              </a:buClr>
              <a:buSzPts val="2200"/>
            </a:pPr>
            <a:r>
              <a:rPr lang="en-GB" sz="2400">
                <a:solidFill>
                  <a:srgbClr val="304048"/>
                </a:solidFill>
              </a:rPr>
              <a:t>Ensuring </a:t>
            </a:r>
            <a:r>
              <a:rPr lang="en-GB" sz="2400" b="1">
                <a:solidFill>
                  <a:srgbClr val="AE4C90"/>
                </a:solidFill>
              </a:rPr>
              <a:t>support services and legal aid </a:t>
            </a:r>
            <a:r>
              <a:rPr lang="en-GB" sz="2400">
                <a:solidFill>
                  <a:srgbClr val="304048"/>
                </a:solidFill>
              </a:rPr>
              <a:t>are available to girls who have been </a:t>
            </a:r>
            <a:r>
              <a:rPr lang="en-GB" sz="2400" b="1">
                <a:solidFill>
                  <a:srgbClr val="304048"/>
                </a:solidFill>
              </a:rPr>
              <a:t>forced into marriage</a:t>
            </a:r>
            <a:endParaRPr lang="en-GB" sz="2400">
              <a:solidFill>
                <a:srgbClr val="304048"/>
              </a:solidFill>
            </a:endParaRPr>
          </a:p>
        </p:txBody>
      </p:sp>
      <p:pic>
        <p:nvPicPr>
          <p:cNvPr id="174" name="Google Shape;174;g2b894c7e624_0_17" descr="Scales of justice with solid fill"/>
          <p:cNvPicPr preferRelativeResize="0"/>
          <p:nvPr/>
        </p:nvPicPr>
        <p:blipFill rotWithShape="1">
          <a:blip r:embed="rId3">
            <a:alphaModFix/>
          </a:blip>
          <a:srcRect/>
          <a:stretch/>
        </p:blipFill>
        <p:spPr>
          <a:xfrm>
            <a:off x="8614229" y="4858374"/>
            <a:ext cx="1811368" cy="1811368"/>
          </a:xfrm>
          <a:prstGeom prst="rect">
            <a:avLst/>
          </a:prstGeom>
          <a:noFill/>
          <a:ln>
            <a:noFill/>
          </a:ln>
        </p:spPr>
      </p:pic>
      <p:sp>
        <p:nvSpPr>
          <p:cNvPr id="175" name="Google Shape;175;g2b894c7e624_0_17"/>
          <p:cNvSpPr/>
          <p:nvPr/>
        </p:nvSpPr>
        <p:spPr>
          <a:xfrm>
            <a:off x="523371" y="338500"/>
            <a:ext cx="793500" cy="793500"/>
          </a:xfrm>
          <a:prstGeom prst="ellipse">
            <a:avLst/>
          </a:prstGeom>
          <a:solidFill>
            <a:srgbClr val="66CBE1"/>
          </a:solidFill>
          <a:ln>
            <a:noFill/>
          </a:ln>
        </p:spPr>
        <p:txBody>
          <a:bodyPr spcFirstLastPara="1" wrap="square" lIns="91425" tIns="45700" rIns="91425" bIns="45700" anchor="ctr" anchorCtr="0">
            <a:noAutofit/>
          </a:bodyPr>
          <a:lstStyle/>
          <a:p>
            <a:pPr algn="ctr">
              <a:buClr>
                <a:srgbClr val="000000"/>
              </a:buClr>
              <a:buSzPts val="3600"/>
            </a:pPr>
            <a:r>
              <a:rPr lang="en-GB" sz="3600" b="1" kern="0">
                <a:solidFill>
                  <a:srgbClr val="FAF9F5"/>
                </a:solidFill>
                <a:latin typeface="Arial"/>
                <a:ea typeface="Arial"/>
                <a:cs typeface="Arial"/>
                <a:sym typeface="Arial"/>
              </a:rPr>
              <a:t>2</a:t>
            </a:r>
            <a:endParaRPr sz="1400" kern="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7a9fdd1bc7_0_1140"/>
          <p:cNvSpPr txBox="1">
            <a:spLocks noGrp="1"/>
          </p:cNvSpPr>
          <p:nvPr>
            <p:ph type="title"/>
          </p:nvPr>
        </p:nvSpPr>
        <p:spPr>
          <a:xfrm>
            <a:off x="1749499" y="12940"/>
            <a:ext cx="9823954" cy="988438"/>
          </a:xfrm>
          <a:prstGeom prst="rect">
            <a:avLst/>
          </a:prstGeom>
          <a:noFill/>
          <a:ln>
            <a:noFill/>
          </a:ln>
        </p:spPr>
        <p:txBody>
          <a:bodyPr spcFirstLastPara="1" wrap="square" lIns="91425" tIns="45700" rIns="91425" bIns="45700" anchor="ctr" anchorCtr="0">
            <a:noAutofit/>
          </a:bodyPr>
          <a:lstStyle/>
          <a:p>
            <a:pPr algn="l"/>
            <a:r>
              <a:rPr lang="en-GB" sz="2200" b="1">
                <a:solidFill>
                  <a:srgbClr val="66CBE1"/>
                </a:solidFill>
              </a:rPr>
              <a:t>We need to understand the role of the law in the context of a more comprehensive approach to girls’ rights and agency</a:t>
            </a:r>
            <a:endParaRPr/>
          </a:p>
        </p:txBody>
      </p:sp>
      <p:pic>
        <p:nvPicPr>
          <p:cNvPr id="181" name="Google Shape;181;g27a9fdd1bc7_0_1140"/>
          <p:cNvPicPr preferRelativeResize="0"/>
          <p:nvPr/>
        </p:nvPicPr>
        <p:blipFill rotWithShape="1">
          <a:blip r:embed="rId3">
            <a:alphaModFix/>
          </a:blip>
          <a:srcRect/>
          <a:stretch/>
        </p:blipFill>
        <p:spPr>
          <a:xfrm>
            <a:off x="2543688" y="1164688"/>
            <a:ext cx="7104624" cy="5475312"/>
          </a:xfrm>
          <a:prstGeom prst="rect">
            <a:avLst/>
          </a:prstGeom>
          <a:noFill/>
          <a:ln>
            <a:noFill/>
          </a:ln>
        </p:spPr>
      </p:pic>
      <p:sp>
        <p:nvSpPr>
          <p:cNvPr id="182" name="Google Shape;182;g27a9fdd1bc7_0_1140"/>
          <p:cNvSpPr/>
          <p:nvPr/>
        </p:nvSpPr>
        <p:spPr>
          <a:xfrm>
            <a:off x="579976" y="18557"/>
            <a:ext cx="793500" cy="793500"/>
          </a:xfrm>
          <a:prstGeom prst="ellipse">
            <a:avLst/>
          </a:prstGeom>
          <a:solidFill>
            <a:srgbClr val="66CBE1"/>
          </a:solidFill>
          <a:ln>
            <a:noFill/>
          </a:ln>
        </p:spPr>
        <p:txBody>
          <a:bodyPr spcFirstLastPara="1" wrap="square" lIns="91425" tIns="45700" rIns="91425" bIns="45700" anchor="ctr" anchorCtr="0">
            <a:noAutofit/>
          </a:bodyPr>
          <a:lstStyle/>
          <a:p>
            <a:pPr algn="ctr">
              <a:buClr>
                <a:srgbClr val="000000"/>
              </a:buClr>
              <a:buSzPts val="3600"/>
            </a:pPr>
            <a:r>
              <a:rPr lang="en-GB" sz="3600" b="1" kern="0">
                <a:solidFill>
                  <a:srgbClr val="FAF9F5"/>
                </a:solidFill>
                <a:latin typeface="Arial"/>
                <a:ea typeface="Arial"/>
                <a:cs typeface="Arial"/>
                <a:sym typeface="Arial"/>
              </a:rPr>
              <a:t>3</a:t>
            </a:r>
            <a:endParaRPr sz="1400" kern="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ilhouette of a bear and a rabbit&#10;&#10;Description automatically generated">
            <a:extLst>
              <a:ext uri="{FF2B5EF4-FFF2-40B4-BE49-F238E27FC236}">
                <a16:creationId xmlns:a16="http://schemas.microsoft.com/office/drawing/2014/main" id="{6C1A0EFC-90AB-C7B9-9AC1-C81460C8B76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4362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FBECD-D2A3-5E2D-AA35-2EBA77E9693F}"/>
              </a:ext>
            </a:extLst>
          </p:cNvPr>
          <p:cNvSpPr>
            <a:spLocks noGrp="1"/>
          </p:cNvSpPr>
          <p:nvPr>
            <p:ph type="title"/>
          </p:nvPr>
        </p:nvSpPr>
        <p:spPr/>
        <p:txBody>
          <a:bodyPr/>
          <a:lstStyle/>
          <a:p>
            <a:r>
              <a:rPr lang="en-US"/>
              <a:t>Discussion questions</a:t>
            </a:r>
          </a:p>
        </p:txBody>
      </p:sp>
      <p:sp>
        <p:nvSpPr>
          <p:cNvPr id="3" name="Text Placeholder 2">
            <a:extLst>
              <a:ext uri="{FF2B5EF4-FFF2-40B4-BE49-F238E27FC236}">
                <a16:creationId xmlns:a16="http://schemas.microsoft.com/office/drawing/2014/main" id="{D017973C-CFFA-A8FF-2C3C-54DDB807A416}"/>
              </a:ext>
            </a:extLst>
          </p:cNvPr>
          <p:cNvSpPr>
            <a:spLocks noGrp="1"/>
          </p:cNvSpPr>
          <p:nvPr>
            <p:ph type="body" idx="1"/>
          </p:nvPr>
        </p:nvSpPr>
        <p:spPr/>
        <p:txBody>
          <a:bodyPr/>
          <a:lstStyle/>
          <a:p>
            <a:r>
              <a:rPr lang="en-US"/>
              <a:t>How should adolescents' evolving capacities be integrated into international and national law on marriage and sexuality? </a:t>
            </a:r>
          </a:p>
          <a:p>
            <a:pPr lvl="1">
              <a:buFont typeface="Courier New"/>
              <a:buChar char="o"/>
            </a:pPr>
            <a:r>
              <a:rPr lang="en-US"/>
              <a:t>Is age a sufficient indicator of their capacity to make such decisions? </a:t>
            </a:r>
          </a:p>
          <a:p>
            <a:pPr lvl="1">
              <a:buFont typeface="Courier New"/>
              <a:buChar char="o"/>
            </a:pPr>
            <a:r>
              <a:rPr lang="en-US"/>
              <a:t>If not, then what could replace it in law?</a:t>
            </a:r>
          </a:p>
          <a:p>
            <a:pPr marL="571500" lvl="1" indent="0">
              <a:buNone/>
            </a:pPr>
            <a:endParaRPr lang="en-US"/>
          </a:p>
          <a:p>
            <a:r>
              <a:rPr lang="en-US"/>
              <a:t>How, if at all, should the criminal law be used in relation to marriage and sexuality during adolescence? </a:t>
            </a:r>
          </a:p>
          <a:p>
            <a:endParaRPr lang="en-US"/>
          </a:p>
          <a:p>
            <a:endParaRPr lang="en-US"/>
          </a:p>
        </p:txBody>
      </p:sp>
    </p:spTree>
    <p:extLst>
      <p:ext uri="{BB962C8B-B14F-4D97-AF65-F5344CB8AC3E}">
        <p14:creationId xmlns:p14="http://schemas.microsoft.com/office/powerpoint/2010/main" val="251349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51840" y="315162"/>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7" name="Straight Connector 6">
            <a:extLst>
              <a:ext uri="{FF2B5EF4-FFF2-40B4-BE49-F238E27FC236}">
                <a16:creationId xmlns:a16="http://schemas.microsoft.com/office/drawing/2014/main" id="{9D0855EB-15CB-BD3B-588F-87AFEB7EE45D}"/>
              </a:ext>
            </a:extLst>
          </p:cNvPr>
          <p:cNvCxnSpPr/>
          <p:nvPr/>
        </p:nvCxnSpPr>
        <p:spPr>
          <a:xfrm>
            <a:off x="385416" y="1252031"/>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8E6940-1ED3-9A5E-ADDA-CA839497D49B}"/>
              </a:ext>
            </a:extLst>
          </p:cNvPr>
          <p:cNvCxnSpPr/>
          <p:nvPr/>
        </p:nvCxnSpPr>
        <p:spPr>
          <a:xfrm>
            <a:off x="377517" y="5614663"/>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636834-735B-0B6C-E467-73999A745834}"/>
              </a:ext>
            </a:extLst>
          </p:cNvPr>
          <p:cNvCxnSpPr/>
          <p:nvPr/>
        </p:nvCxnSpPr>
        <p:spPr>
          <a:xfrm>
            <a:off x="385416" y="3476657"/>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29F5D58-6BE4-A20D-4C26-01C8D08D3292}"/>
              </a:ext>
            </a:extLst>
          </p:cNvPr>
          <p:cNvSpPr txBox="1">
            <a:spLocks/>
          </p:cNvSpPr>
          <p:nvPr/>
        </p:nvSpPr>
        <p:spPr>
          <a:xfrm>
            <a:off x="2698595" y="1642099"/>
            <a:ext cx="8568845" cy="1644298"/>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Sally Ncube </a:t>
            </a:r>
            <a:r>
              <a:rPr kumimoji="0" lang="en-GB" sz="2000" b="0" i="0" u="none" strike="noStrike" kern="1200" cap="none" spc="0" normalizeH="0" baseline="0" noProof="0">
                <a:ln>
                  <a:noFill/>
                </a:ln>
                <a:solidFill>
                  <a:srgbClr val="304048"/>
                </a:solidFill>
                <a:effectLst/>
                <a:uLnTx/>
                <a:uFillTx/>
                <a:latin typeface="Calibri" panose="020F0502020204030204" pitchFamily="34" charset="0"/>
                <a:ea typeface="Calibri" panose="020F0502020204030204" pitchFamily="34" charset="0"/>
                <a:cs typeface="+mn-cs"/>
              </a:rPr>
              <a:t>is the Southern Africa Regional Representative at Equality Now, working for the protection and promotion of the rights of women and girls worldwide. She cultivates partnerships at all levels and supports civil society movement-building for advocacy, including Equality Now’s SADC End Child marriage campaign.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304048"/>
              </a:solidFill>
              <a:effectLst/>
              <a:uLnTx/>
              <a:uFillTx/>
              <a:latin typeface="Calibri" panose="020F0502020204030204" pitchFamily="34" charset="0"/>
              <a:ea typeface="Calibri" panose="020F0502020204030204" pitchFamily="34" charset="0"/>
              <a:cs typeface="+mn-cs"/>
            </a:endParaRPr>
          </a:p>
        </p:txBody>
      </p:sp>
      <p:pic>
        <p:nvPicPr>
          <p:cNvPr id="11" name="Picture 10" descr="A person wearing glasses and a green shirt&#10;&#10;Description automatically generated">
            <a:extLst>
              <a:ext uri="{FF2B5EF4-FFF2-40B4-BE49-F238E27FC236}">
                <a16:creationId xmlns:a16="http://schemas.microsoft.com/office/drawing/2014/main" id="{8D55F0E5-77D0-9697-0F4D-EC15DB59C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67" y="3742386"/>
            <a:ext cx="1920721" cy="1631216"/>
          </a:xfrm>
          <a:prstGeom prst="rect">
            <a:avLst/>
          </a:prstGeom>
        </p:spPr>
      </p:pic>
      <p:sp>
        <p:nvSpPr>
          <p:cNvPr id="19" name="TextBox 18">
            <a:extLst>
              <a:ext uri="{FF2B5EF4-FFF2-40B4-BE49-F238E27FC236}">
                <a16:creationId xmlns:a16="http://schemas.microsoft.com/office/drawing/2014/main" id="{465B84D7-0B9E-4FFD-7AC9-E52144B4DB8F}"/>
              </a:ext>
            </a:extLst>
          </p:cNvPr>
          <p:cNvSpPr txBox="1"/>
          <p:nvPr/>
        </p:nvSpPr>
        <p:spPr>
          <a:xfrm>
            <a:off x="2698595" y="3784493"/>
            <a:ext cx="884682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rgbClr val="111111"/>
                </a:solidFill>
                <a:effectLst/>
                <a:uLnTx/>
                <a:uFillTx/>
                <a:latin typeface="Calibri" panose="020F0502020204030204" pitchFamily="34" charset="0"/>
                <a:ea typeface="Calibri" panose="020F0502020204030204" pitchFamily="34" charset="0"/>
                <a:cs typeface="+mn-cs"/>
              </a:rPr>
              <a:t>Dr.</a:t>
            </a:r>
            <a:r>
              <a:rPr kumimoji="0" lang="en-GB" sz="2000" b="1" i="0" u="none" strike="noStrike" kern="1200" cap="none" spc="0" normalizeH="0" baseline="0" noProof="0">
                <a:ln>
                  <a:noFill/>
                </a:ln>
                <a:solidFill>
                  <a:srgbClr val="111111"/>
                </a:solidFill>
                <a:effectLst/>
                <a:uLnTx/>
                <a:uFillTx/>
                <a:latin typeface="Calibri" panose="020F0502020204030204" pitchFamily="34" charset="0"/>
                <a:ea typeface="Calibri" panose="020F0502020204030204" pitchFamily="34" charset="0"/>
                <a:cs typeface="+mn-cs"/>
              </a:rPr>
              <a:t> Rachel Kidman </a:t>
            </a:r>
            <a:r>
              <a:rPr kumimoji="0" lang="en-GB" sz="2000" b="0" i="0" u="none" strike="noStrike" kern="1200" cap="none" spc="0" normalizeH="0" baseline="0" noProof="0">
                <a:ln>
                  <a:noFill/>
                </a:ln>
                <a:solidFill>
                  <a:srgbClr val="304048"/>
                </a:solidFill>
                <a:effectLst/>
                <a:uLnTx/>
                <a:uFillTx/>
                <a:latin typeface="Calibri" panose="020F0502020204030204" pitchFamily="34" charset="0"/>
                <a:ea typeface="Calibri" panose="020F0502020204030204" pitchFamily="34" charset="0"/>
                <a:cs typeface="+mn-cs"/>
              </a:rPr>
              <a:t>is an Associate Professor at Stony Brook University and teaches in their Program in Public Health. She is a social epidemiologist with twenty years of research experience focused on vulnerable children and adolescents in sub-Saharan Africa. She currently leads NIH-funded projects focused on childhood adversity, gender-based violence, and HIV.  </a:t>
            </a:r>
          </a:p>
        </p:txBody>
      </p:sp>
      <p:pic>
        <p:nvPicPr>
          <p:cNvPr id="13" name="Picture 12" descr="A person smiling in front of a colorful painting&#10;&#10;Description automatically generated">
            <a:extLst>
              <a:ext uri="{FF2B5EF4-FFF2-40B4-BE49-F238E27FC236}">
                <a16:creationId xmlns:a16="http://schemas.microsoft.com/office/drawing/2014/main" id="{3B1ACD86-6490-ECC5-A204-46D632E7F98C}"/>
              </a:ext>
            </a:extLst>
          </p:cNvPr>
          <p:cNvPicPr>
            <a:picLocks noChangeAspect="1"/>
          </p:cNvPicPr>
          <p:nvPr/>
        </p:nvPicPr>
        <p:blipFill rotWithShape="1">
          <a:blip r:embed="rId5">
            <a:extLst>
              <a:ext uri="{28A0092B-C50C-407E-A947-70E740481C1C}">
                <a14:useLocalDpi xmlns:a14="http://schemas.microsoft.com/office/drawing/2010/main" val="0"/>
              </a:ext>
            </a:extLst>
          </a:blip>
          <a:srcRect l="21976" t="5465" r="21628" b="28307"/>
          <a:stretch/>
        </p:blipFill>
        <p:spPr>
          <a:xfrm>
            <a:off x="643728" y="1442291"/>
            <a:ext cx="1727696" cy="1896943"/>
          </a:xfrm>
          <a:prstGeom prst="rect">
            <a:avLst/>
          </a:prstGeom>
        </p:spPr>
      </p:pic>
    </p:spTree>
    <p:extLst>
      <p:ext uri="{BB962C8B-B14F-4D97-AF65-F5344CB8AC3E}">
        <p14:creationId xmlns:p14="http://schemas.microsoft.com/office/powerpoint/2010/main" val="1950670236"/>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4">
            <a:alphaModFix/>
          </a:blip>
          <a:stretch>
            <a:fillRect/>
          </a:stretch>
        </p:blipFill>
        <p:spPr>
          <a:xfrm>
            <a:off x="6202701" y="2123834"/>
            <a:ext cx="5469335" cy="3646201"/>
          </a:xfrm>
          <a:prstGeom prst="rect">
            <a:avLst/>
          </a:prstGeom>
          <a:noFill/>
          <a:ln>
            <a:noFill/>
          </a:ln>
        </p:spPr>
      </p:pic>
      <p:pic>
        <p:nvPicPr>
          <p:cNvPr id="61" name="Google Shape;61;p14"/>
          <p:cNvPicPr preferRelativeResize="0"/>
          <p:nvPr/>
        </p:nvPicPr>
        <p:blipFill>
          <a:blip r:embed="rId5">
            <a:alphaModFix/>
          </a:blip>
          <a:stretch>
            <a:fillRect/>
          </a:stretch>
        </p:blipFill>
        <p:spPr>
          <a:xfrm>
            <a:off x="457188" y="6032975"/>
            <a:ext cx="2000608" cy="666451"/>
          </a:xfrm>
          <a:prstGeom prst="rect">
            <a:avLst/>
          </a:prstGeom>
          <a:noFill/>
          <a:ln>
            <a:noFill/>
          </a:ln>
        </p:spPr>
      </p:pic>
      <p:sp>
        <p:nvSpPr>
          <p:cNvPr id="62" name="Google Shape;62;p14"/>
          <p:cNvSpPr txBox="1"/>
          <p:nvPr/>
        </p:nvSpPr>
        <p:spPr>
          <a:xfrm>
            <a:off x="880000" y="-132337"/>
            <a:ext cx="10432000" cy="143637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867" b="1" kern="0">
                <a:solidFill>
                  <a:srgbClr val="000000"/>
                </a:solidFill>
                <a:highlight>
                  <a:srgbClr val="FFFFFF"/>
                </a:highlight>
                <a:latin typeface="Alegreya Sans"/>
                <a:ea typeface="Alegreya Sans"/>
                <a:cs typeface="Alegreya Sans"/>
                <a:sym typeface="Alegreya Sans"/>
              </a:rPr>
              <a:t>Ending Child Marriage in Eastern &amp;  Southern Africa</a:t>
            </a:r>
            <a:endParaRPr sz="3867" kern="0">
              <a:solidFill>
                <a:srgbClr val="000000"/>
              </a:solidFill>
              <a:latin typeface="Alegreya Sans"/>
              <a:ea typeface="Alegreya Sans"/>
              <a:cs typeface="Alegreya Sans"/>
              <a:sym typeface="Alegreya Sans"/>
            </a:endParaRPr>
          </a:p>
        </p:txBody>
      </p:sp>
      <p:sp>
        <p:nvSpPr>
          <p:cNvPr id="63" name="Google Shape;63;p14"/>
          <p:cNvSpPr txBox="1"/>
          <p:nvPr/>
        </p:nvSpPr>
        <p:spPr>
          <a:xfrm>
            <a:off x="1995051" y="1157844"/>
            <a:ext cx="8415300" cy="1112187"/>
          </a:xfrm>
          <a:prstGeom prst="rect">
            <a:avLst/>
          </a:prstGeom>
          <a:noFill/>
          <a:ln>
            <a:noFill/>
          </a:ln>
        </p:spPr>
        <p:txBody>
          <a:bodyPr spcFirstLastPara="1" wrap="square" lIns="121900" tIns="121900" rIns="121900" bIns="121900" anchor="t" anchorCtr="0">
            <a:spAutoFit/>
          </a:bodyPr>
          <a:lstStyle/>
          <a:p>
            <a:pPr algn="ctr" defTabSz="1219170">
              <a:lnSpc>
                <a:spcPct val="115000"/>
              </a:lnSpc>
              <a:spcAft>
                <a:spcPts val="1600"/>
              </a:spcAft>
              <a:buClr>
                <a:srgbClr val="000000"/>
              </a:buClr>
            </a:pPr>
            <a:r>
              <a:rPr lang="en" sz="1867" b="1" kern="0">
                <a:solidFill>
                  <a:srgbClr val="000000"/>
                </a:solidFill>
                <a:highlight>
                  <a:srgbClr val="FFFFFF"/>
                </a:highlight>
                <a:latin typeface="Alegreya Sans"/>
                <a:ea typeface="Alegreya Sans"/>
                <a:cs typeface="Alegreya Sans"/>
                <a:sym typeface="Alegreya Sans"/>
              </a:rPr>
              <a:t>Challenges in implementation  of Domestic Laws &amp; SADC Model Law on Ending Child marriage,Best practices &amp; Recommendations</a:t>
            </a:r>
            <a:endParaRPr sz="1867" b="1" kern="0">
              <a:solidFill>
                <a:srgbClr val="000000"/>
              </a:solidFill>
              <a:highlight>
                <a:srgbClr val="FFFFFF"/>
              </a:highlight>
              <a:latin typeface="Alegreya Sans"/>
              <a:ea typeface="Alegreya Sans"/>
              <a:cs typeface="Alegreya Sans"/>
              <a:sym typeface="Alegreya Sans"/>
            </a:endParaRPr>
          </a:p>
        </p:txBody>
      </p:sp>
      <p:pic>
        <p:nvPicPr>
          <p:cNvPr id="64" name="Google Shape;64;p14"/>
          <p:cNvPicPr preferRelativeResize="0"/>
          <p:nvPr/>
        </p:nvPicPr>
        <p:blipFill>
          <a:blip r:embed="rId6">
            <a:alphaModFix/>
          </a:blip>
          <a:stretch>
            <a:fillRect/>
          </a:stretch>
        </p:blipFill>
        <p:spPr>
          <a:xfrm>
            <a:off x="406400" y="2123834"/>
            <a:ext cx="5236707" cy="37059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ctrTitle"/>
          </p:nvPr>
        </p:nvSpPr>
        <p:spPr>
          <a:xfrm>
            <a:off x="4048500" y="55400"/>
            <a:ext cx="3490000" cy="811200"/>
          </a:xfrm>
          <a:prstGeom prst="rect">
            <a:avLst/>
          </a:prstGeom>
          <a:noFill/>
          <a:ln>
            <a:noFill/>
          </a:ln>
        </p:spPr>
        <p:txBody>
          <a:bodyPr spcFirstLastPara="1" wrap="square" lIns="91433" tIns="45700" rIns="91433" bIns="45700" anchor="ctr" anchorCtr="0">
            <a:normAutofit/>
          </a:bodyPr>
          <a:lstStyle/>
          <a:p>
            <a:pPr algn="l">
              <a:lnSpc>
                <a:spcPct val="90000"/>
              </a:lnSpc>
              <a:buClr>
                <a:srgbClr val="E63B11"/>
              </a:buClr>
              <a:buSzPct val="100000"/>
            </a:pPr>
            <a:r>
              <a:rPr lang="en" sz="5067">
                <a:solidFill>
                  <a:srgbClr val="E63B11"/>
                </a:solidFill>
                <a:latin typeface="Alegreya Sans Medium"/>
                <a:ea typeface="Alegreya Sans Medium"/>
                <a:cs typeface="Alegreya Sans Medium"/>
                <a:sym typeface="Alegreya Sans Medium"/>
              </a:rPr>
              <a:t>Introduction </a:t>
            </a:r>
            <a:r>
              <a:rPr lang="en" sz="5067" b="1">
                <a:solidFill>
                  <a:srgbClr val="E63B11"/>
                </a:solidFill>
                <a:latin typeface="Alegreya Sans"/>
                <a:ea typeface="Alegreya Sans"/>
                <a:cs typeface="Alegreya Sans"/>
                <a:sym typeface="Alegreya Sans"/>
              </a:rPr>
              <a:t> </a:t>
            </a:r>
            <a:endParaRPr b="1">
              <a:latin typeface="Alegreya Sans"/>
              <a:ea typeface="Alegreya Sans"/>
              <a:cs typeface="Alegreya Sans"/>
              <a:sym typeface="Alegreya Sans"/>
            </a:endParaRPr>
          </a:p>
        </p:txBody>
      </p:sp>
      <p:sp>
        <p:nvSpPr>
          <p:cNvPr id="70" name="Google Shape;70;p15"/>
          <p:cNvSpPr txBox="1">
            <a:spLocks noGrp="1"/>
          </p:cNvSpPr>
          <p:nvPr>
            <p:ph type="subTitle" idx="1"/>
          </p:nvPr>
        </p:nvSpPr>
        <p:spPr>
          <a:xfrm>
            <a:off x="167533" y="1151733"/>
            <a:ext cx="11842000" cy="4984000"/>
          </a:xfrm>
          <a:prstGeom prst="rect">
            <a:avLst/>
          </a:prstGeom>
          <a:noFill/>
          <a:ln>
            <a:noFill/>
          </a:ln>
        </p:spPr>
        <p:txBody>
          <a:bodyPr spcFirstLastPara="1" wrap="square" lIns="91433" tIns="45700" rIns="91433" bIns="45700" anchor="t" anchorCtr="0">
            <a:noAutofit/>
          </a:bodyPr>
          <a:lstStyle/>
          <a:p>
            <a:pPr marL="609585" indent="-414856" algn="just">
              <a:buSzPts val="1300"/>
              <a:buFont typeface="Alegreya Sans"/>
              <a:buChar char="●"/>
            </a:pPr>
            <a:r>
              <a:rPr lang="en" sz="1733">
                <a:solidFill>
                  <a:srgbClr val="333333"/>
                </a:solidFill>
                <a:highlight>
                  <a:schemeClr val="lt1"/>
                </a:highlight>
                <a:latin typeface="Alegreya Sans"/>
                <a:ea typeface="Alegreya Sans"/>
                <a:cs typeface="Alegreya Sans"/>
                <a:sym typeface="Alegreya Sans"/>
              </a:rPr>
              <a:t>The Eastern and Southern African region has some of the highest rates of child marriage in the world, with an estimated </a:t>
            </a:r>
            <a:r>
              <a:rPr lang="en" sz="1733">
                <a:solidFill>
                  <a:srgbClr val="00AACA"/>
                </a:solidFill>
                <a:highlight>
                  <a:schemeClr val="lt1"/>
                </a:highlight>
                <a:uFill>
                  <a:noFill/>
                </a:uFill>
                <a:latin typeface="Alegreya Sans"/>
                <a:ea typeface="Alegreya Sans"/>
                <a:cs typeface="Alegreya Sans"/>
                <a:sym typeface="Alegreya Sans"/>
                <a:hlinkClick r:id="rId4">
                  <a:extLst>
                    <a:ext uri="{A12FA001-AC4F-418D-AE19-62706E023703}">
                      <ahyp:hlinkClr xmlns:ahyp="http://schemas.microsoft.com/office/drawing/2018/hyperlinkcolor" val="tx"/>
                    </a:ext>
                  </a:extLst>
                </a:hlinkClick>
              </a:rPr>
              <a:t>31% of young women and children being married before the age of 18</a:t>
            </a:r>
            <a:r>
              <a:rPr lang="en" sz="1733">
                <a:solidFill>
                  <a:srgbClr val="333333"/>
                </a:solidFill>
                <a:highlight>
                  <a:schemeClr val="lt1"/>
                </a:highlight>
                <a:latin typeface="Alegreya Sans"/>
                <a:ea typeface="Alegreya Sans"/>
                <a:cs typeface="Alegreya Sans"/>
                <a:sym typeface="Alegreya Sans"/>
              </a:rPr>
              <a:t>.</a:t>
            </a:r>
            <a:endParaRPr sz="1733">
              <a:solidFill>
                <a:srgbClr val="333333"/>
              </a:solidFill>
              <a:highlight>
                <a:schemeClr val="lt1"/>
              </a:highlight>
              <a:latin typeface="Alegreya Sans"/>
              <a:ea typeface="Alegreya Sans"/>
              <a:cs typeface="Alegreya Sans"/>
              <a:sym typeface="Alegreya Sans"/>
            </a:endParaRPr>
          </a:p>
          <a:p>
            <a:pPr marL="609585" indent="-414856" algn="just">
              <a:buSzPts val="1300"/>
              <a:buFont typeface="Alegreya Sans"/>
              <a:buChar char="●"/>
            </a:pPr>
            <a:r>
              <a:rPr lang="en" sz="1733">
                <a:solidFill>
                  <a:schemeClr val="dk1"/>
                </a:solidFill>
                <a:latin typeface="Alegreya Sans"/>
                <a:ea typeface="Alegreya Sans"/>
                <a:cs typeface="Alegreya Sans"/>
                <a:sym typeface="Alegreya Sans"/>
              </a:rPr>
              <a:t>Equality Now, in partnership with UNFPA, implemented a Regional and National Advocacy campaign to Accelerate Ending Child Marriage in Eastern and Southern Africa and</a:t>
            </a:r>
            <a:r>
              <a:rPr lang="en" sz="1733">
                <a:solidFill>
                  <a:srgbClr val="434343"/>
                </a:solidFill>
                <a:latin typeface="Alegreya Sans"/>
                <a:ea typeface="Alegreya Sans"/>
                <a:cs typeface="Alegreya Sans"/>
                <a:sym typeface="Alegreya Sans"/>
              </a:rPr>
              <a:t> have governments in East and Southern Africa fulfil their obligations to eliminate child marriage, including through domestication and implementation of the International human rights law, SADC Model Law on Child Marriage and implementation of their national laws.</a:t>
            </a:r>
            <a:endParaRPr sz="1733">
              <a:solidFill>
                <a:schemeClr val="dk1"/>
              </a:solidFill>
              <a:latin typeface="Alegreya Sans"/>
              <a:ea typeface="Alegreya Sans"/>
              <a:cs typeface="Alegreya Sans"/>
              <a:sym typeface="Alegreya Sans"/>
            </a:endParaRPr>
          </a:p>
          <a:p>
            <a:pPr marL="609585" indent="-414856" algn="just">
              <a:buSzPts val="1300"/>
              <a:buFont typeface="Alegreya Sans"/>
              <a:buChar char="●"/>
            </a:pPr>
            <a:r>
              <a:rPr lang="en" sz="1733">
                <a:solidFill>
                  <a:schemeClr val="dk1"/>
                </a:solidFill>
                <a:latin typeface="Alegreya Sans"/>
                <a:ea typeface="Alegreya Sans"/>
                <a:cs typeface="Alegreya Sans"/>
                <a:sym typeface="Alegreya Sans"/>
              </a:rPr>
              <a:t>As part of the campaign,</a:t>
            </a:r>
            <a:r>
              <a:rPr lang="en" sz="1733" b="1">
                <a:solidFill>
                  <a:schemeClr val="dk1"/>
                </a:solidFill>
                <a:latin typeface="Alegreya Sans"/>
                <a:ea typeface="Alegreya Sans"/>
                <a:cs typeface="Alegreya Sans"/>
                <a:sym typeface="Alegreya Sans"/>
              </a:rPr>
              <a:t> </a:t>
            </a:r>
            <a:r>
              <a:rPr lang="en" sz="1733">
                <a:solidFill>
                  <a:schemeClr val="dk1"/>
                </a:solidFill>
                <a:latin typeface="Alegreya Sans"/>
                <a:ea typeface="Alegreya Sans"/>
                <a:cs typeface="Alegreya Sans"/>
                <a:sym typeface="Alegreya Sans"/>
              </a:rPr>
              <a:t>Equality Now, UNFPA, and the SADC Parliamentary Forum developed policy briefs on </a:t>
            </a:r>
            <a:r>
              <a:rPr lang="en" sz="1733" u="sng">
                <a:solidFill>
                  <a:srgbClr val="1155CC"/>
                </a:solidFill>
                <a:highlight>
                  <a:schemeClr val="lt1"/>
                </a:highlight>
                <a:latin typeface="Alegreya Sans"/>
                <a:ea typeface="Alegreya Sans"/>
                <a:cs typeface="Alegreya Sans"/>
                <a:sym typeface="Alegreya Sans"/>
                <a:hlinkClick r:id="rId5">
                  <a:extLst>
                    <a:ext uri="{A12FA001-AC4F-418D-AE19-62706E023703}">
                      <ahyp:hlinkClr xmlns:ahyp="http://schemas.microsoft.com/office/drawing/2018/hyperlinkcolor" val="tx"/>
                    </a:ext>
                  </a:extLst>
                </a:hlinkClick>
              </a:rPr>
              <a:t>Challenges in Implementing Domestic Laws and the SADC Model Law on Child Marriage</a:t>
            </a:r>
            <a:r>
              <a:rPr lang="en" sz="1733">
                <a:solidFill>
                  <a:schemeClr val="dk1"/>
                </a:solidFill>
                <a:highlight>
                  <a:schemeClr val="lt1"/>
                </a:highlight>
                <a:latin typeface="Alegreya Sans"/>
                <a:ea typeface="Alegreya Sans"/>
                <a:cs typeface="Alegreya Sans"/>
                <a:sym typeface="Alegreya Sans"/>
              </a:rPr>
              <a:t>, which highlighted the challenges in implementation, best practices, and recommendations to improve implementation, with a specific focus on Zambia, Uganda, and Malawi</a:t>
            </a:r>
            <a:r>
              <a:rPr lang="en" sz="1733">
                <a:solidFill>
                  <a:srgbClr val="333333"/>
                </a:solidFill>
                <a:highlight>
                  <a:schemeClr val="lt1"/>
                </a:highlight>
                <a:latin typeface="Alegreya Sans"/>
                <a:ea typeface="Alegreya Sans"/>
                <a:cs typeface="Alegreya Sans"/>
                <a:sym typeface="Alegreya Sans"/>
              </a:rPr>
              <a:t> and </a:t>
            </a:r>
            <a:r>
              <a:rPr lang="en" sz="1733">
                <a:solidFill>
                  <a:schemeClr val="dk1"/>
                </a:solidFill>
                <a:latin typeface="Alegreya Sans"/>
                <a:ea typeface="Alegreya Sans"/>
                <a:cs typeface="Alegreya Sans"/>
                <a:sym typeface="Alegreya Sans"/>
              </a:rPr>
              <a:t> </a:t>
            </a:r>
            <a:r>
              <a:rPr lang="en" sz="1733" u="sng">
                <a:solidFill>
                  <a:srgbClr val="1155CC"/>
                </a:solidFill>
                <a:latin typeface="Alegreya Sans"/>
                <a:ea typeface="Alegreya Sans"/>
                <a:cs typeface="Alegreya Sans"/>
                <a:sym typeface="Alegreya Sans"/>
                <a:hlinkClick r:id="rId6">
                  <a:extLst>
                    <a:ext uri="{A12FA001-AC4F-418D-AE19-62706E023703}">
                      <ahyp:hlinkClr xmlns:ahyp="http://schemas.microsoft.com/office/drawing/2018/hyperlinkcolor" val="tx"/>
                    </a:ext>
                  </a:extLst>
                </a:hlinkClick>
              </a:rPr>
              <a:t>Ending Child Marriages in Eastern and Southern Africa: A Multi-Sectoral Approach</a:t>
            </a:r>
            <a:r>
              <a:rPr lang="en" sz="1733">
                <a:solidFill>
                  <a:schemeClr val="dk1"/>
                </a:solidFill>
                <a:latin typeface="Alegreya Sans"/>
                <a:ea typeface="Alegreya Sans"/>
                <a:cs typeface="Alegreya Sans"/>
                <a:sym typeface="Alegreya Sans"/>
              </a:rPr>
              <a:t> which define the multi-sectoral approach in the context of child marriage, highlights best practices and  provides  recommendations on making the approach more effective. </a:t>
            </a:r>
            <a:endParaRPr sz="1733">
              <a:solidFill>
                <a:schemeClr val="dk1"/>
              </a:solidFill>
              <a:highlight>
                <a:schemeClr val="lt1"/>
              </a:highlight>
              <a:latin typeface="Alegreya Sans"/>
              <a:ea typeface="Alegreya Sans"/>
              <a:cs typeface="Alegreya Sans"/>
              <a:sym typeface="Alegreya Sans"/>
            </a:endParaRPr>
          </a:p>
          <a:p>
            <a:pPr marL="609585" indent="-414856" algn="just">
              <a:buClr>
                <a:schemeClr val="dk1"/>
              </a:buClr>
              <a:buSzPts val="1300"/>
              <a:buFont typeface="Alegreya Sans"/>
              <a:buChar char="●"/>
            </a:pPr>
            <a:r>
              <a:rPr lang="en" sz="1733">
                <a:solidFill>
                  <a:schemeClr val="dk1"/>
                </a:solidFill>
                <a:latin typeface="Alegreya Sans"/>
                <a:ea typeface="Alegreya Sans"/>
                <a:cs typeface="Alegreya Sans"/>
                <a:sym typeface="Alegreya Sans"/>
              </a:rPr>
              <a:t> While the SADC Model Law on Ending CM is primarily applicable to countries in the SADC region, many East African countries have also incorporated international and regional human rights standards in their legislative frameworks to work towards ending child marriages.</a:t>
            </a:r>
            <a:endParaRPr sz="1733">
              <a:solidFill>
                <a:schemeClr val="dk1"/>
              </a:solidFill>
              <a:latin typeface="Alegreya Sans"/>
              <a:ea typeface="Alegreya Sans"/>
              <a:cs typeface="Alegreya Sans"/>
              <a:sym typeface="Alegreya Sans"/>
            </a:endParaRPr>
          </a:p>
          <a:p>
            <a:pPr marL="609585" indent="-414856" algn="just">
              <a:buClr>
                <a:schemeClr val="dk1"/>
              </a:buClr>
              <a:buSzPts val="1300"/>
              <a:buFont typeface="Alegreya Sans"/>
              <a:buChar char="●"/>
            </a:pPr>
            <a:r>
              <a:rPr lang="en" sz="1733">
                <a:solidFill>
                  <a:schemeClr val="dk1"/>
                </a:solidFill>
                <a:latin typeface="Alegreya Sans"/>
                <a:ea typeface="Alegreya Sans"/>
                <a:cs typeface="Alegreya Sans"/>
                <a:sym typeface="Alegreya Sans"/>
              </a:rPr>
              <a:t>This presentation focuses on the implementation of the Model Law in the SADC region by assessing Malawi and Zambia, as well as the implementation of laws on child marriage in East Africa using Uganda as a case studies  highlightging the challenges in implementation, best practices and recommendations on how implementation can be improved within the East and Southern Africa region.</a:t>
            </a:r>
            <a:endParaRPr sz="1733" b="1">
              <a:solidFill>
                <a:schemeClr val="dk1"/>
              </a:solidFill>
              <a:latin typeface="Alegreya Sans"/>
              <a:ea typeface="Alegreya Sans"/>
              <a:cs typeface="Alegreya Sans"/>
              <a:sym typeface="Alegreya Sans"/>
            </a:endParaRPr>
          </a:p>
        </p:txBody>
      </p:sp>
      <p:cxnSp>
        <p:nvCxnSpPr>
          <p:cNvPr id="71" name="Google Shape;71;p15"/>
          <p:cNvCxnSpPr/>
          <p:nvPr/>
        </p:nvCxnSpPr>
        <p:spPr>
          <a:xfrm>
            <a:off x="1182033" y="1019641"/>
            <a:ext cx="8778800" cy="0"/>
          </a:xfrm>
          <a:prstGeom prst="straightConnector1">
            <a:avLst/>
          </a:prstGeom>
          <a:noFill/>
          <a:ln w="44450" cap="flat" cmpd="sng">
            <a:solidFill>
              <a:srgbClr val="E63B11"/>
            </a:solidFill>
            <a:prstDash val="solid"/>
            <a:miter lim="800000"/>
            <a:headEnd type="none" w="sm" len="sm"/>
            <a:tailEnd type="none" w="sm" len="sm"/>
          </a:ln>
        </p:spPr>
      </p:cxnSp>
      <p:pic>
        <p:nvPicPr>
          <p:cNvPr id="72" name="Google Shape;72;p15"/>
          <p:cNvPicPr preferRelativeResize="0"/>
          <p:nvPr/>
        </p:nvPicPr>
        <p:blipFill>
          <a:blip r:embed="rId7">
            <a:alphaModFix/>
          </a:blip>
          <a:stretch>
            <a:fillRect/>
          </a:stretch>
        </p:blipFill>
        <p:spPr>
          <a:xfrm>
            <a:off x="457200" y="6032975"/>
            <a:ext cx="2000576" cy="666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ctrTitle"/>
          </p:nvPr>
        </p:nvSpPr>
        <p:spPr>
          <a:xfrm>
            <a:off x="1148800" y="221133"/>
            <a:ext cx="9894400" cy="666400"/>
          </a:xfrm>
          <a:prstGeom prst="rect">
            <a:avLst/>
          </a:prstGeom>
          <a:noFill/>
          <a:ln>
            <a:noFill/>
          </a:ln>
        </p:spPr>
        <p:txBody>
          <a:bodyPr spcFirstLastPara="1" wrap="square" lIns="91433" tIns="45700" rIns="91433" bIns="45700" anchor="ctr" anchorCtr="0">
            <a:normAutofit fontScale="90000"/>
          </a:bodyPr>
          <a:lstStyle/>
          <a:p>
            <a:pPr algn="l">
              <a:lnSpc>
                <a:spcPct val="90000"/>
              </a:lnSpc>
              <a:buClr>
                <a:srgbClr val="E63B11"/>
              </a:buClr>
              <a:buSzPct val="135714"/>
            </a:pPr>
            <a:r>
              <a:rPr lang="en" sz="3733">
                <a:latin typeface="Alegreya Sans"/>
                <a:ea typeface="Alegreya Sans"/>
                <a:cs typeface="Alegreya Sans"/>
                <a:sym typeface="Alegreya Sans"/>
              </a:rPr>
              <a:t>SADC Model Law on Ending Child marriage </a:t>
            </a:r>
            <a:r>
              <a:rPr lang="en" sz="2827">
                <a:latin typeface="Alegreya Sans"/>
                <a:ea typeface="Alegreya Sans"/>
                <a:cs typeface="Alegreya Sans"/>
                <a:sym typeface="Alegreya Sans"/>
              </a:rPr>
              <a:t> </a:t>
            </a:r>
            <a:r>
              <a:rPr lang="en" sz="5067">
                <a:solidFill>
                  <a:srgbClr val="E63B11"/>
                </a:solidFill>
                <a:latin typeface="Alegreya Sans Light"/>
                <a:ea typeface="Alegreya Sans Light"/>
                <a:cs typeface="Alegreya Sans Light"/>
                <a:sym typeface="Alegreya Sans Light"/>
              </a:rPr>
              <a:t> </a:t>
            </a:r>
            <a:endParaRPr>
              <a:latin typeface="Alegreya Sans Light"/>
              <a:ea typeface="Alegreya Sans Light"/>
              <a:cs typeface="Alegreya Sans Light"/>
              <a:sym typeface="Alegreya Sans Light"/>
            </a:endParaRPr>
          </a:p>
        </p:txBody>
      </p:sp>
      <p:sp>
        <p:nvSpPr>
          <p:cNvPr id="78" name="Google Shape;78;p16"/>
          <p:cNvSpPr txBox="1">
            <a:spLocks noGrp="1"/>
          </p:cNvSpPr>
          <p:nvPr>
            <p:ph type="subTitle" idx="1"/>
          </p:nvPr>
        </p:nvSpPr>
        <p:spPr>
          <a:xfrm>
            <a:off x="457200" y="1199900"/>
            <a:ext cx="5638800" cy="4696000"/>
          </a:xfrm>
          <a:prstGeom prst="rect">
            <a:avLst/>
          </a:prstGeom>
          <a:noFill/>
          <a:ln>
            <a:noFill/>
          </a:ln>
        </p:spPr>
        <p:txBody>
          <a:bodyPr spcFirstLastPara="1" wrap="square" lIns="91433" tIns="45700" rIns="91433" bIns="45700" anchor="t" anchorCtr="0">
            <a:noAutofit/>
          </a:bodyPr>
          <a:lstStyle/>
          <a:p>
            <a:pPr marL="0" indent="0" algn="l">
              <a:lnSpc>
                <a:spcPct val="90000"/>
              </a:lnSpc>
            </a:pPr>
            <a:r>
              <a:rPr lang="en" sz="1467">
                <a:solidFill>
                  <a:schemeClr val="dk1"/>
                </a:solidFill>
                <a:latin typeface="Alegreya Sans"/>
                <a:ea typeface="Alegreya Sans"/>
                <a:cs typeface="Alegreya Sans"/>
                <a:sym typeface="Alegreya Sans"/>
              </a:rPr>
              <a:t>The SADC Model Law on Eradicating Child Marriage objective is to provide model provisions to assist Member States enact laws on the eradication of child marriage,protection of children already in marriage, and domesticate international and regional human rights instruments dealing with, or impacting on, child marriage. </a:t>
            </a:r>
            <a:endParaRPr sz="1467">
              <a:solidFill>
                <a:srgbClr val="444746"/>
              </a:solidFill>
              <a:highlight>
                <a:srgbClr val="FFFFFF"/>
              </a:highlight>
              <a:latin typeface="Alegreya Sans"/>
              <a:ea typeface="Alegreya Sans"/>
              <a:cs typeface="Alegreya Sans"/>
              <a:sym typeface="Alegreya Sans"/>
            </a:endParaRPr>
          </a:p>
          <a:p>
            <a:pPr marL="0" indent="0" algn="l">
              <a:lnSpc>
                <a:spcPct val="90000"/>
              </a:lnSpc>
            </a:pPr>
            <a:endParaRPr sz="1467">
              <a:solidFill>
                <a:srgbClr val="444746"/>
              </a:solidFill>
              <a:highlight>
                <a:srgbClr val="FFFFFF"/>
              </a:highlight>
              <a:latin typeface="Alegreya Sans"/>
              <a:ea typeface="Alegreya Sans"/>
              <a:cs typeface="Alegreya Sans"/>
              <a:sym typeface="Alegreya Sans"/>
            </a:endParaRPr>
          </a:p>
          <a:p>
            <a:pPr marL="0" indent="0" algn="l">
              <a:lnSpc>
                <a:spcPct val="90000"/>
              </a:lnSpc>
            </a:pPr>
            <a:r>
              <a:rPr lang="en" sz="1467">
                <a:solidFill>
                  <a:srgbClr val="444746"/>
                </a:solidFill>
                <a:highlight>
                  <a:srgbClr val="FFFFFF"/>
                </a:highlight>
                <a:latin typeface="Alegreya Sans"/>
                <a:ea typeface="Alegreya Sans"/>
                <a:cs typeface="Alegreya Sans"/>
                <a:sym typeface="Alegreya Sans"/>
              </a:rPr>
              <a:t>SADC Model Law is comprehensive legislation that goes beyond only prescribing the minimum age of marriage.SADC Model Law on Child Marriage is a good example of a comprehensive legislation. In addition to prescribing 18 as the minimum age of marriage and prohibiting child marriage and child betrothals, the Model Law  </a:t>
            </a:r>
            <a:endParaRPr sz="1467">
              <a:solidFill>
                <a:srgbClr val="444746"/>
              </a:solidFill>
              <a:highlight>
                <a:srgbClr val="FFFFFF"/>
              </a:highlight>
              <a:latin typeface="Alegreya Sans"/>
              <a:ea typeface="Alegreya Sans"/>
              <a:cs typeface="Alegreya Sans"/>
              <a:sym typeface="Alegreya Sans"/>
            </a:endParaRPr>
          </a:p>
          <a:p>
            <a:pPr marL="609585" indent="-397923" algn="l">
              <a:lnSpc>
                <a:spcPct val="90000"/>
              </a:lnSpc>
              <a:buClr>
                <a:srgbClr val="444746"/>
              </a:buClr>
              <a:buSzPts val="1100"/>
              <a:buFont typeface="Alegreya Sans"/>
              <a:buChar char="●"/>
            </a:pPr>
            <a:r>
              <a:rPr lang="en" sz="1467">
                <a:solidFill>
                  <a:srgbClr val="444746"/>
                </a:solidFill>
                <a:highlight>
                  <a:srgbClr val="FFFFFF"/>
                </a:highlight>
                <a:latin typeface="Alegreya Sans"/>
                <a:ea typeface="Alegreya Sans"/>
                <a:cs typeface="Alegreya Sans"/>
                <a:sym typeface="Alegreya Sans"/>
              </a:rPr>
              <a:t>contains provisions regarding the need for equal distribution of property and inheritance for children leaving marriages </a:t>
            </a:r>
            <a:endParaRPr sz="1467">
              <a:solidFill>
                <a:srgbClr val="444746"/>
              </a:solidFill>
              <a:highlight>
                <a:srgbClr val="FFFFFF"/>
              </a:highlight>
              <a:latin typeface="Alegreya Sans"/>
              <a:ea typeface="Alegreya Sans"/>
              <a:cs typeface="Alegreya Sans"/>
              <a:sym typeface="Alegreya Sans"/>
            </a:endParaRPr>
          </a:p>
          <a:p>
            <a:pPr marL="609585" indent="-397923" algn="l">
              <a:lnSpc>
                <a:spcPct val="115000"/>
              </a:lnSpc>
              <a:buClr>
                <a:srgbClr val="444746"/>
              </a:buClr>
              <a:buSzPts val="1100"/>
              <a:buFont typeface="Alegreya Sans"/>
              <a:buChar char="●"/>
            </a:pPr>
            <a:r>
              <a:rPr lang="en" sz="1467">
                <a:solidFill>
                  <a:srgbClr val="444746"/>
                </a:solidFill>
                <a:highlight>
                  <a:srgbClr val="FFFFFF"/>
                </a:highlight>
                <a:latin typeface="Alegreya Sans"/>
                <a:ea typeface="Alegreya Sans"/>
                <a:cs typeface="Alegreya Sans"/>
                <a:sym typeface="Alegreya Sans"/>
              </a:rPr>
              <a:t>highlights the need for appropriate custody, access and maintenance provisions to protect children who are parents themselves </a:t>
            </a:r>
            <a:endParaRPr sz="1467">
              <a:solidFill>
                <a:srgbClr val="444746"/>
              </a:solidFill>
              <a:highlight>
                <a:srgbClr val="FFFFFF"/>
              </a:highlight>
              <a:latin typeface="Alegreya Sans"/>
              <a:ea typeface="Alegreya Sans"/>
              <a:cs typeface="Alegreya Sans"/>
              <a:sym typeface="Alegreya Sans"/>
            </a:endParaRPr>
          </a:p>
          <a:p>
            <a:pPr marL="609585" indent="-397923" algn="l">
              <a:lnSpc>
                <a:spcPct val="115000"/>
              </a:lnSpc>
              <a:buClr>
                <a:srgbClr val="444746"/>
              </a:buClr>
              <a:buSzPts val="1100"/>
              <a:buFont typeface="Alegreya Sans"/>
              <a:buChar char="●"/>
            </a:pPr>
            <a:r>
              <a:rPr lang="en" sz="1467">
                <a:solidFill>
                  <a:srgbClr val="444746"/>
                </a:solidFill>
                <a:highlight>
                  <a:srgbClr val="FFFFFF"/>
                </a:highlight>
                <a:latin typeface="Alegreya Sans"/>
                <a:ea typeface="Alegreya Sans"/>
                <a:cs typeface="Alegreya Sans"/>
                <a:sym typeface="Alegreya Sans"/>
              </a:rPr>
              <a:t> Includes a host of prevention measures, such as need for SRHR education, advocacy and awareness, supporting girls and their families economically to address root causes of poverty and the like</a:t>
            </a:r>
            <a:endParaRPr sz="1467">
              <a:solidFill>
                <a:srgbClr val="444746"/>
              </a:solidFill>
              <a:highlight>
                <a:srgbClr val="FFFFFF"/>
              </a:highlight>
              <a:latin typeface="Alegreya Sans"/>
              <a:ea typeface="Alegreya Sans"/>
              <a:cs typeface="Alegreya Sans"/>
              <a:sym typeface="Alegreya Sans"/>
            </a:endParaRPr>
          </a:p>
          <a:p>
            <a:pPr marL="609585" indent="-397923" algn="l">
              <a:lnSpc>
                <a:spcPct val="115000"/>
              </a:lnSpc>
              <a:buSzPts val="1100"/>
              <a:buFont typeface="Alegreya Sans"/>
              <a:buChar char="●"/>
            </a:pPr>
            <a:r>
              <a:rPr lang="en" sz="1467">
                <a:solidFill>
                  <a:srgbClr val="444746"/>
                </a:solidFill>
                <a:highlight>
                  <a:srgbClr val="FFFFFF"/>
                </a:highlight>
                <a:latin typeface="Alegreya Sans"/>
                <a:ea typeface="Alegreya Sans"/>
                <a:cs typeface="Alegreya Sans"/>
                <a:sym typeface="Alegreya Sans"/>
              </a:rPr>
              <a:t>Section on mitigation measures to protect children already in marriage</a:t>
            </a:r>
            <a:endParaRPr sz="1467">
              <a:latin typeface="Alegreya Sans"/>
              <a:ea typeface="Alegreya Sans"/>
              <a:cs typeface="Alegreya Sans"/>
              <a:sym typeface="Alegreya Sans"/>
            </a:endParaRPr>
          </a:p>
        </p:txBody>
      </p:sp>
      <p:cxnSp>
        <p:nvCxnSpPr>
          <p:cNvPr id="79" name="Google Shape;79;p16"/>
          <p:cNvCxnSpPr/>
          <p:nvPr/>
        </p:nvCxnSpPr>
        <p:spPr>
          <a:xfrm>
            <a:off x="1182033" y="1019641"/>
            <a:ext cx="8778800" cy="0"/>
          </a:xfrm>
          <a:prstGeom prst="straightConnector1">
            <a:avLst/>
          </a:prstGeom>
          <a:noFill/>
          <a:ln w="44450" cap="flat" cmpd="sng">
            <a:solidFill>
              <a:srgbClr val="E63B11"/>
            </a:solidFill>
            <a:prstDash val="solid"/>
            <a:miter lim="800000"/>
            <a:headEnd type="none" w="sm" len="sm"/>
            <a:tailEnd type="none" w="sm" len="sm"/>
          </a:ln>
        </p:spPr>
      </p:cxnSp>
      <p:pic>
        <p:nvPicPr>
          <p:cNvPr id="80" name="Google Shape;80;p16"/>
          <p:cNvPicPr preferRelativeResize="0"/>
          <p:nvPr/>
        </p:nvPicPr>
        <p:blipFill>
          <a:blip r:embed="rId4">
            <a:alphaModFix/>
          </a:blip>
          <a:stretch>
            <a:fillRect/>
          </a:stretch>
        </p:blipFill>
        <p:spPr>
          <a:xfrm>
            <a:off x="457200" y="6337775"/>
            <a:ext cx="2000576" cy="666451"/>
          </a:xfrm>
          <a:prstGeom prst="rect">
            <a:avLst/>
          </a:prstGeom>
          <a:noFill/>
          <a:ln>
            <a:noFill/>
          </a:ln>
        </p:spPr>
      </p:pic>
      <p:pic>
        <p:nvPicPr>
          <p:cNvPr id="81" name="Google Shape;81;p16"/>
          <p:cNvPicPr preferRelativeResize="0"/>
          <p:nvPr/>
        </p:nvPicPr>
        <p:blipFill>
          <a:blip r:embed="rId5">
            <a:alphaModFix/>
          </a:blip>
          <a:stretch>
            <a:fillRect/>
          </a:stretch>
        </p:blipFill>
        <p:spPr>
          <a:xfrm>
            <a:off x="6201701" y="1293934"/>
            <a:ext cx="5901369" cy="393423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331933" y="397700"/>
            <a:ext cx="11153032" cy="6273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457200" y="250734"/>
            <a:ext cx="11289067" cy="6350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582467" y="189067"/>
            <a:ext cx="11273435" cy="6341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endParaRPr/>
          </a:p>
        </p:txBody>
      </p:sp>
      <p:sp>
        <p:nvSpPr>
          <p:cNvPr id="102" name="Google Shape;102;p20"/>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endParaRPr/>
          </a:p>
        </p:txBody>
      </p:sp>
      <p:pic>
        <p:nvPicPr>
          <p:cNvPr id="103" name="Google Shape;103;p20"/>
          <p:cNvPicPr preferRelativeResize="0"/>
          <p:nvPr/>
        </p:nvPicPr>
        <p:blipFill>
          <a:blip r:embed="rId3">
            <a:alphaModFix/>
          </a:blip>
          <a:stretch>
            <a:fillRect/>
          </a:stretch>
        </p:blipFill>
        <p:spPr>
          <a:xfrm>
            <a:off x="1016000" y="571500"/>
            <a:ext cx="10160000" cy="5715000"/>
          </a:xfrm>
          <a:prstGeom prst="rect">
            <a:avLst/>
          </a:prstGeom>
          <a:noFill/>
          <a:ln>
            <a:noFill/>
          </a:ln>
        </p:spPr>
      </p:pic>
      <p:pic>
        <p:nvPicPr>
          <p:cNvPr id="104" name="Google Shape;104;p20"/>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endParaRPr/>
          </a:p>
        </p:txBody>
      </p:sp>
      <p:sp>
        <p:nvSpPr>
          <p:cNvPr id="110" name="Google Shape;110;p21"/>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endParaRPr/>
          </a:p>
        </p:txBody>
      </p:sp>
      <p:pic>
        <p:nvPicPr>
          <p:cNvPr id="111" name="Google Shape;111;p21"/>
          <p:cNvPicPr preferRelativeResize="0"/>
          <p:nvPr/>
        </p:nvPicPr>
        <p:blipFill>
          <a:blip r:embed="rId3">
            <a:alphaModFix/>
          </a:blip>
          <a:stretch>
            <a:fillRect/>
          </a:stretch>
        </p:blipFill>
        <p:spPr>
          <a:xfrm>
            <a:off x="1016000" y="571500"/>
            <a:ext cx="10160000" cy="5715000"/>
          </a:xfrm>
          <a:prstGeom prst="rect">
            <a:avLst/>
          </a:prstGeom>
          <a:noFill/>
          <a:ln>
            <a:noFill/>
          </a:ln>
        </p:spPr>
      </p:pic>
      <p:pic>
        <p:nvPicPr>
          <p:cNvPr id="112" name="Google Shape;112;p21"/>
          <p:cNvPicPr preferRelativeResize="0"/>
          <p:nvPr/>
        </p:nvPicPr>
        <p:blipFill>
          <a:blip r:embed="rId4">
            <a:alphaModFix/>
          </a:blip>
          <a:stretch>
            <a:fillRect/>
          </a:stretch>
        </p:blipFill>
        <p:spPr>
          <a:xfrm>
            <a:off x="0" y="0"/>
            <a:ext cx="12192000" cy="6858000"/>
          </a:xfrm>
          <a:prstGeom prst="rect">
            <a:avLst/>
          </a:prstGeom>
          <a:noFill/>
          <a:ln>
            <a:noFill/>
          </a:ln>
        </p:spPr>
      </p:pic>
      <p:pic>
        <p:nvPicPr>
          <p:cNvPr id="113" name="Google Shape;113;p21"/>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B03C-F6A6-4ED5-85EA-FCB675076675}"/>
              </a:ext>
            </a:extLst>
          </p:cNvPr>
          <p:cNvSpPr>
            <a:spLocks noGrp="1"/>
          </p:cNvSpPr>
          <p:nvPr>
            <p:ph type="title"/>
          </p:nvPr>
        </p:nvSpPr>
        <p:spPr>
          <a:xfrm>
            <a:off x="264268" y="179153"/>
            <a:ext cx="10515600" cy="587294"/>
          </a:xfrm>
        </p:spPr>
        <p:txBody>
          <a:bodyPr>
            <a:noAutofit/>
          </a:bodyPr>
          <a:lstStyle/>
          <a:p>
            <a:r>
              <a:rPr lang="en-GB" sz="3800" b="1">
                <a:solidFill>
                  <a:srgbClr val="E2231A"/>
                </a:solidFill>
                <a:latin typeface="+mn-lt"/>
                <a:ea typeface="Cambria" panose="02040503050406030204" pitchFamily="18" charset="0"/>
              </a:rPr>
              <a:t>Agenda</a:t>
            </a:r>
          </a:p>
        </p:txBody>
      </p:sp>
      <p:graphicFrame>
        <p:nvGraphicFramePr>
          <p:cNvPr id="5" name="Table 5">
            <a:extLst>
              <a:ext uri="{FF2B5EF4-FFF2-40B4-BE49-F238E27FC236}">
                <a16:creationId xmlns:a16="http://schemas.microsoft.com/office/drawing/2014/main" id="{2B05E879-41C3-4839-B953-B80E58897C7C}"/>
              </a:ext>
            </a:extLst>
          </p:cNvPr>
          <p:cNvGraphicFramePr>
            <a:graphicFrameLocks noGrp="1"/>
          </p:cNvGraphicFramePr>
          <p:nvPr>
            <p:ph idx="1"/>
            <p:extLst>
              <p:ext uri="{D42A27DB-BD31-4B8C-83A1-F6EECF244321}">
                <p14:modId xmlns:p14="http://schemas.microsoft.com/office/powerpoint/2010/main" val="1122190380"/>
              </p:ext>
            </p:extLst>
          </p:nvPr>
        </p:nvGraphicFramePr>
        <p:xfrm>
          <a:off x="257702" y="728347"/>
          <a:ext cx="11670030" cy="5584721"/>
        </p:xfrm>
        <a:graphic>
          <a:graphicData uri="http://schemas.openxmlformats.org/drawingml/2006/table">
            <a:tbl>
              <a:tblPr firstRow="1" bandRow="1">
                <a:tableStyleId>{5940675A-B579-460E-94D1-54222C63F5DA}</a:tableStyleId>
              </a:tblPr>
              <a:tblGrid>
                <a:gridCol w="1164698">
                  <a:extLst>
                    <a:ext uri="{9D8B030D-6E8A-4147-A177-3AD203B41FA5}">
                      <a16:colId xmlns:a16="http://schemas.microsoft.com/office/drawing/2014/main" val="1474612326"/>
                    </a:ext>
                  </a:extLst>
                </a:gridCol>
                <a:gridCol w="10505332">
                  <a:extLst>
                    <a:ext uri="{9D8B030D-6E8A-4147-A177-3AD203B41FA5}">
                      <a16:colId xmlns:a16="http://schemas.microsoft.com/office/drawing/2014/main" val="3251594002"/>
                    </a:ext>
                  </a:extLst>
                </a:gridCol>
              </a:tblGrid>
              <a:tr h="291601">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Time (UK) </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Discussion</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extLst>
                  <a:ext uri="{0D108BD9-81ED-4DB2-BD59-A6C34878D82A}">
                    <a16:rowId xmlns:a16="http://schemas.microsoft.com/office/drawing/2014/main" val="582249758"/>
                  </a:ext>
                </a:extLst>
              </a:tr>
              <a:tr h="643411">
                <a:tc>
                  <a:txBody>
                    <a:bodyPr/>
                    <a:lstStyle/>
                    <a:p>
                      <a:pPr algn="ctr">
                        <a:lnSpc>
                          <a:spcPct val="107000"/>
                        </a:lnSpc>
                        <a:spcBef>
                          <a:spcPts val="600"/>
                        </a:spcBef>
                        <a:spcAft>
                          <a:spcPts val="600"/>
                        </a:spcAft>
                      </a:pPr>
                      <a:r>
                        <a:rPr lang="en-GB" sz="1400" b="1">
                          <a:solidFill>
                            <a:srgbClr val="304048"/>
                          </a:solidFill>
                          <a:effectLst/>
                          <a:latin typeface="Calibri" panose="020F0502020204030204" pitchFamily="34" charset="0"/>
                          <a:ea typeface="Calibri" panose="020F0502020204030204" pitchFamily="34" charset="0"/>
                        </a:rPr>
                        <a:t>14:00 - 14:05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70000"/>
                        </a:lnSpc>
                        <a:spcBef>
                          <a:spcPts val="0"/>
                        </a:spcBef>
                        <a:spcAft>
                          <a:spcPts val="100"/>
                        </a:spcAft>
                      </a:pPr>
                      <a:r>
                        <a:rPr lang="en-GB" sz="1600" b="1">
                          <a:solidFill>
                            <a:srgbClr val="304048"/>
                          </a:solidFill>
                          <a:effectLst/>
                          <a:latin typeface="Calibri" panose="020F0502020204030204" pitchFamily="34" charset="0"/>
                          <a:ea typeface="Calibri" panose="020F0502020204030204" pitchFamily="34" charset="0"/>
                        </a:rPr>
                        <a:t>Welcome </a:t>
                      </a:r>
                      <a:endParaRPr lang="en-GB" sz="1600" b="0">
                        <a:solidFill>
                          <a:srgbClr val="304048"/>
                        </a:solidFill>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Opening welcome: </a:t>
                      </a:r>
                      <a:r>
                        <a:rPr lang="en-GB" sz="1600" b="1" i="0" kern="1200">
                          <a:solidFill>
                            <a:srgbClr val="304048"/>
                          </a:solidFill>
                          <a:effectLst/>
                          <a:latin typeface="Calibri" panose="020F0502020204030204" pitchFamily="34" charset="0"/>
                          <a:ea typeface="+mn-ea"/>
                          <a:cs typeface="Times New Roman" panose="02020603050405020304" pitchFamily="18" charset="0"/>
                        </a:rPr>
                        <a:t>Jose Roberto Luna</a:t>
                      </a:r>
                      <a:r>
                        <a:rPr lang="en-GB" sz="1600" b="0" i="0" kern="1200">
                          <a:solidFill>
                            <a:srgbClr val="304048"/>
                          </a:solidFill>
                          <a:effectLst/>
                          <a:latin typeface="Calibri" panose="020F0502020204030204" pitchFamily="34" charset="0"/>
                          <a:ea typeface="+mn-ea"/>
                          <a:cs typeface="Times New Roman" panose="02020603050405020304" pitchFamily="18" charset="0"/>
                        </a:rPr>
                        <a:t>, Lead on adolescent girls and ending child marriage, UNFPA-UNICEF Global Programme to End Child Marriage. </a:t>
                      </a: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Moderator: </a:t>
                      </a:r>
                      <a:r>
                        <a:rPr lang="en-GB" sz="1600" b="1" i="0" kern="1200">
                          <a:solidFill>
                            <a:srgbClr val="304048"/>
                          </a:solidFill>
                          <a:effectLst/>
                          <a:latin typeface="Calibri" panose="020F0502020204030204" pitchFamily="34" charset="0"/>
                          <a:ea typeface="+mn-ea"/>
                          <a:cs typeface="Times New Roman" panose="02020603050405020304" pitchFamily="18" charset="0"/>
                        </a:rPr>
                        <a:t>Sara Mart</a:t>
                      </a:r>
                      <a:r>
                        <a:rPr lang="es-ES" sz="1600" b="1" i="0" kern="1200">
                          <a:solidFill>
                            <a:srgbClr val="304048"/>
                          </a:solidFill>
                          <a:effectLst/>
                          <a:latin typeface="Calibri" panose="020F0502020204030204" pitchFamily="34" charset="0"/>
                          <a:ea typeface="+mn-ea"/>
                          <a:cs typeface="Times New Roman" panose="02020603050405020304" pitchFamily="18" charset="0"/>
                        </a:rPr>
                        <a:t>ínez</a:t>
                      </a:r>
                      <a:r>
                        <a:rPr lang="en-GB" sz="1600" b="0" i="0" kern="1200">
                          <a:solidFill>
                            <a:srgbClr val="304048"/>
                          </a:solidFill>
                          <a:effectLst/>
                          <a:latin typeface="Calibri" panose="020F0502020204030204" pitchFamily="34" charset="0"/>
                          <a:ea typeface="+mn-ea"/>
                          <a:cs typeface="Times New Roman" panose="02020603050405020304" pitchFamily="18" charset="0"/>
                        </a:rPr>
                        <a:t>.</a:t>
                      </a:r>
                      <a:endParaRPr lang="en-GB" sz="1600" b="0" i="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438157180"/>
                  </a:ext>
                </a:extLst>
              </a:tr>
              <a:tr h="308980">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14:05 - 14:10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en-GB" sz="1600" b="1">
                          <a:solidFill>
                            <a:srgbClr val="304048"/>
                          </a:solidFill>
                          <a:effectLst/>
                          <a:latin typeface="Calibri" panose="020F0502020204030204" pitchFamily="34" charset="0"/>
                          <a:ea typeface="Calibri" panose="020F0502020204030204" pitchFamily="34" charset="0"/>
                        </a:rPr>
                        <a:t>Setting the scene: </a:t>
                      </a:r>
                      <a:r>
                        <a:rPr lang="en-GB" sz="1600" b="0">
                          <a:solidFill>
                            <a:srgbClr val="304048"/>
                          </a:solidFill>
                          <a:effectLst/>
                          <a:latin typeface="Calibri" panose="020F0502020204030204" pitchFamily="34" charset="0"/>
                          <a:ea typeface="Calibri" panose="020F0502020204030204" pitchFamily="34" charset="0"/>
                        </a:rPr>
                        <a:t>Sara Martínez</a:t>
                      </a:r>
                      <a:endParaRPr lang="en-GB" sz="1600" b="0" i="0" kern="1200">
                        <a:solidFill>
                          <a:srgbClr val="304048"/>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1605965081"/>
                  </a:ext>
                </a:extLst>
              </a:tr>
              <a:tr h="822380">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14:10 – 14:35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Learning from the latest evidence – implications for research, practice and policy: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Sajeda Amin, </a:t>
                      </a:r>
                      <a:r>
                        <a:rPr lang="en-GB" sz="1600" b="0" i="1" kern="1200">
                          <a:solidFill>
                            <a:srgbClr val="304048"/>
                          </a:solidFill>
                          <a:effectLst/>
                          <a:latin typeface="Calibri" panose="020F0502020204030204" pitchFamily="34" charset="0"/>
                          <a:ea typeface="+mn-ea"/>
                          <a:cs typeface="Times New Roman" panose="02020603050405020304" pitchFamily="18" charset="0"/>
                        </a:rPr>
                        <a:t>Drawing on the global evidence review for WHO guidelines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Kat Watson, </a:t>
                      </a:r>
                      <a:r>
                        <a:rPr lang="en-GB" sz="1600" b="0" i="1" kern="1200">
                          <a:solidFill>
                            <a:srgbClr val="304048"/>
                          </a:solidFill>
                          <a:effectLst/>
                          <a:latin typeface="Calibri" panose="020F0502020204030204" pitchFamily="34" charset="0"/>
                          <a:ea typeface="+mn-ea"/>
                          <a:cs typeface="Times New Roman" panose="02020603050405020304" pitchFamily="18" charset="0"/>
                        </a:rPr>
                        <a:t>Impact of minimum age (and sexual consent laws) on child marriage and girls’ rights</a:t>
                      </a:r>
                    </a:p>
                  </a:txBody>
                  <a:tcPr marL="68580" marR="68580" marT="0" marB="0" anchor="ctr"/>
                </a:tc>
                <a:extLst>
                  <a:ext uri="{0D108BD9-81ED-4DB2-BD59-A6C34878D82A}">
                    <a16:rowId xmlns:a16="http://schemas.microsoft.com/office/drawing/2014/main" val="3318861357"/>
                  </a:ext>
                </a:extLst>
              </a:tr>
              <a:tr h="277586">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14:35 - 14:45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Q&amp;A and discussion </a:t>
                      </a:r>
                      <a:r>
                        <a:rPr lang="en-GB" sz="1600" b="0" kern="1200">
                          <a:solidFill>
                            <a:srgbClr val="304048"/>
                          </a:solidFill>
                          <a:effectLst/>
                          <a:latin typeface="Calibri" panose="020F0502020204030204" pitchFamily="34" charset="0"/>
                          <a:ea typeface="+mn-ea"/>
                          <a:cs typeface="Times New Roman" panose="02020603050405020304" pitchFamily="18" charset="0"/>
                        </a:rPr>
                        <a:t>– </a:t>
                      </a:r>
                      <a:r>
                        <a:rPr lang="en-GB" sz="1600" b="0">
                          <a:solidFill>
                            <a:srgbClr val="304048"/>
                          </a:solidFill>
                          <a:effectLst/>
                          <a:latin typeface="Calibri" panose="020F0502020204030204" pitchFamily="34" charset="0"/>
                          <a:ea typeface="Calibri" panose="020F0502020204030204" pitchFamily="34" charset="0"/>
                        </a:rPr>
                        <a:t>Sara Martínez</a:t>
                      </a:r>
                      <a:endParaRPr lang="en-GB" sz="1600" b="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232778139"/>
                  </a:ext>
                </a:extLst>
              </a:tr>
              <a:tr h="435429">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14:45 - 15:05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Contextual considerations: strengthening practice and policy response: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Sally Ncube, </a:t>
                      </a:r>
                      <a:r>
                        <a:rPr lang="en-GB" sz="1600" b="0" i="0" kern="1200">
                          <a:solidFill>
                            <a:srgbClr val="304048"/>
                          </a:solidFill>
                          <a:effectLst/>
                          <a:latin typeface="Calibri" panose="020F0502020204030204" pitchFamily="34" charset="0"/>
                          <a:ea typeface="+mn-ea"/>
                          <a:cs typeface="Times New Roman" panose="02020603050405020304" pitchFamily="18" charset="0"/>
                        </a:rPr>
                        <a:t>Equality Now; </a:t>
                      </a:r>
                      <a:r>
                        <a:rPr lang="en" sz="1600" b="0" i="1" kern="1200">
                          <a:solidFill>
                            <a:srgbClr val="304048"/>
                          </a:solidFill>
                          <a:effectLst/>
                          <a:latin typeface="Calibri" panose="020F0502020204030204" pitchFamily="34" charset="0"/>
                          <a:ea typeface="+mn-ea"/>
                          <a:cs typeface="Times New Roman" panose="02020603050405020304" pitchFamily="18" charset="0"/>
                          <a:sym typeface="Alegreya Sans"/>
                        </a:rPr>
                        <a:t>Challenges in implementation  of Domestic Laws &amp; SADC Model Law on Ending Child marriage</a:t>
                      </a:r>
                      <a:endParaRPr lang="en-GB" sz="1600" b="0" i="1"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Rachel Kidman, </a:t>
                      </a:r>
                      <a:r>
                        <a:rPr lang="en-GB" sz="1600" b="0" i="0" kern="1200">
                          <a:solidFill>
                            <a:srgbClr val="304048"/>
                          </a:solidFill>
                          <a:effectLst/>
                          <a:latin typeface="Calibri" panose="020F0502020204030204" pitchFamily="34" charset="0"/>
                          <a:ea typeface="+mn-ea"/>
                          <a:cs typeface="Times New Roman" panose="02020603050405020304" pitchFamily="18" charset="0"/>
                        </a:rPr>
                        <a:t>Stony Brook University</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0" i="1" kern="1200">
                          <a:solidFill>
                            <a:srgbClr val="304048"/>
                          </a:solidFill>
                          <a:effectLst/>
                          <a:latin typeface="Calibri" panose="020F0502020204030204" pitchFamily="34" charset="0"/>
                          <a:ea typeface="+mn-ea"/>
                          <a:cs typeface="Times New Roman" panose="02020603050405020304" pitchFamily="18" charset="0"/>
                        </a:rPr>
                        <a:t>What policies matter in reducing child marriage?</a:t>
                      </a:r>
                    </a:p>
                  </a:txBody>
                  <a:tcPr marL="68580" marR="68580" marT="0" marB="0" anchor="ctr"/>
                </a:tc>
                <a:extLst>
                  <a:ext uri="{0D108BD9-81ED-4DB2-BD59-A6C34878D82A}">
                    <a16:rowId xmlns:a16="http://schemas.microsoft.com/office/drawing/2014/main" val="2881612185"/>
                  </a:ext>
                </a:extLst>
              </a:tr>
              <a:tr h="381000">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15:05 - 15:25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Q&amp;A and discussion </a:t>
                      </a:r>
                      <a:r>
                        <a:rPr lang="en-GB" sz="1600" b="0" kern="1200">
                          <a:solidFill>
                            <a:srgbClr val="304048"/>
                          </a:solidFill>
                          <a:effectLst/>
                          <a:latin typeface="Calibri" panose="020F0502020204030204" pitchFamily="34" charset="0"/>
                          <a:ea typeface="+mn-ea"/>
                          <a:cs typeface="Times New Roman" panose="02020603050405020304" pitchFamily="18" charset="0"/>
                        </a:rPr>
                        <a:t>– </a:t>
                      </a:r>
                      <a:r>
                        <a:rPr lang="en-GB" sz="1600" b="0">
                          <a:solidFill>
                            <a:srgbClr val="304048"/>
                          </a:solidFill>
                          <a:effectLst/>
                          <a:latin typeface="Calibri" panose="020F0502020204030204" pitchFamily="34" charset="0"/>
                          <a:ea typeface="Calibri" panose="020F0502020204030204" pitchFamily="34" charset="0"/>
                        </a:rPr>
                        <a:t>Sara Martínez</a:t>
                      </a:r>
                      <a:endParaRPr lang="en-GB" sz="1600" b="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735491472"/>
                  </a:ext>
                </a:extLst>
              </a:tr>
              <a:tr h="374907">
                <a:tc>
                  <a:txBody>
                    <a:bodyPr/>
                    <a:lstStyle/>
                    <a:p>
                      <a:pPr algn="ctr">
                        <a:lnSpc>
                          <a:spcPct val="107000"/>
                        </a:lnSpc>
                        <a:spcBef>
                          <a:spcPts val="600"/>
                        </a:spcBef>
                        <a:spcAft>
                          <a:spcPts val="600"/>
                        </a:spcAft>
                      </a:pPr>
                      <a:r>
                        <a:rPr lang="en-GB" sz="1400" b="1">
                          <a:solidFill>
                            <a:schemeClr val="tx2">
                              <a:lumMod val="75000"/>
                            </a:schemeClr>
                          </a:solidFill>
                          <a:effectLst/>
                          <a:latin typeface="Calibri" panose="020F0502020204030204" pitchFamily="34" charset="0"/>
                          <a:ea typeface="Calibri" panose="020F0502020204030204" pitchFamily="34" charset="0"/>
                        </a:rPr>
                        <a:t>15.25 – </a:t>
                      </a:r>
                      <a:r>
                        <a:rPr lang="en-GB" sz="1400" b="1" kern="1200">
                          <a:solidFill>
                            <a:schemeClr val="tx2">
                              <a:lumMod val="75000"/>
                            </a:schemeClr>
                          </a:solidFill>
                          <a:effectLst/>
                          <a:latin typeface="Calibri" panose="020F0502020204030204" pitchFamily="34" charset="0"/>
                          <a:ea typeface="Calibri" panose="020F0502020204030204" pitchFamily="34" charset="0"/>
                          <a:cs typeface="+mn-cs"/>
                        </a:rPr>
                        <a:t>15.35</a:t>
                      </a: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Research updates – </a:t>
                      </a:r>
                      <a:r>
                        <a:rPr lang="en-GB" sz="1600" b="0" kern="1200">
                          <a:solidFill>
                            <a:srgbClr val="304048"/>
                          </a:solidFill>
                          <a:effectLst/>
                          <a:latin typeface="Calibri" panose="020F0502020204030204" pitchFamily="34" charset="0"/>
                          <a:ea typeface="+mn-ea"/>
                          <a:cs typeface="Times New Roman" panose="02020603050405020304" pitchFamily="18" charset="0"/>
                        </a:rPr>
                        <a:t>Jean Casey</a:t>
                      </a:r>
                      <a:r>
                        <a:rPr lang="en-GB" sz="1600" b="1" kern="1200">
                          <a:solidFill>
                            <a:srgbClr val="304048"/>
                          </a:solidFill>
                          <a:effectLst/>
                          <a:latin typeface="Calibri" panose="020F0502020204030204" pitchFamily="34" charset="0"/>
                          <a:ea typeface="+mn-ea"/>
                          <a:cs typeface="Times New Roman" panose="02020603050405020304" pitchFamily="18" charset="0"/>
                        </a:rPr>
                        <a: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Evita Mouawad, </a:t>
                      </a:r>
                      <a:r>
                        <a:rPr lang="en-GB" sz="1600" b="0" i="0" kern="1200">
                          <a:solidFill>
                            <a:srgbClr val="304048"/>
                          </a:solidFill>
                          <a:effectLst/>
                          <a:latin typeface="Calibri" panose="020F0502020204030204" pitchFamily="34" charset="0"/>
                          <a:ea typeface="+mn-ea"/>
                          <a:cs typeface="Times New Roman" panose="02020603050405020304" pitchFamily="18" charset="0"/>
                        </a:rPr>
                        <a:t>RAF Coordinator; </a:t>
                      </a:r>
                      <a:r>
                        <a:rPr lang="en-GB" sz="1600" b="0" i="1" kern="1200">
                          <a:solidFill>
                            <a:srgbClr val="304048"/>
                          </a:solidFill>
                          <a:effectLst/>
                          <a:latin typeface="Calibri" panose="020F0502020204030204" pitchFamily="34" charset="0"/>
                          <a:ea typeface="+mn-ea"/>
                          <a:cs typeface="Times New Roman" panose="02020603050405020304" pitchFamily="18" charset="0"/>
                        </a:rPr>
                        <a:t>Introduction to the MENA RAF</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CRANK Team, </a:t>
                      </a:r>
                      <a:r>
                        <a:rPr lang="en-GB" sz="1600" b="0" i="1" kern="1200">
                          <a:solidFill>
                            <a:srgbClr val="304048"/>
                          </a:solidFill>
                          <a:effectLst/>
                          <a:latin typeface="Calibri" panose="020F0502020204030204" pitchFamily="34" charset="0"/>
                          <a:ea typeface="+mn-ea"/>
                          <a:cs typeface="Times New Roman" panose="02020603050405020304" pitchFamily="18" charset="0"/>
                        </a:rPr>
                        <a:t> </a:t>
                      </a:r>
                      <a:r>
                        <a:rPr lang="en-GB" sz="1600" b="0" i="0" kern="1200">
                          <a:solidFill>
                            <a:srgbClr val="304048"/>
                          </a:solidFill>
                          <a:effectLst/>
                          <a:latin typeface="Calibri" panose="020F0502020204030204" pitchFamily="34" charset="0"/>
                          <a:ea typeface="+mn-ea"/>
                          <a:cs typeface="Times New Roman" panose="02020603050405020304" pitchFamily="18" charset="0"/>
                        </a:rPr>
                        <a:t>CRANK research tracker – </a:t>
                      </a:r>
                      <a:r>
                        <a:rPr lang="en-GB" sz="1600" b="0" i="1" kern="1200">
                          <a:solidFill>
                            <a:srgbClr val="304048"/>
                          </a:solidFill>
                          <a:effectLst/>
                          <a:latin typeface="Calibri" panose="020F0502020204030204" pitchFamily="34" charset="0"/>
                          <a:ea typeface="+mn-ea"/>
                          <a:cs typeface="Times New Roman" panose="02020603050405020304" pitchFamily="18" charset="0"/>
                        </a:rPr>
                        <a:t> refresh!</a:t>
                      </a:r>
                      <a:endParaRPr lang="en-GB" sz="1600" b="0" i="1">
                        <a:effectLst/>
                        <a:highlight>
                          <a:srgbClr val="FFFF00"/>
                        </a:highligh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54328766"/>
                  </a:ext>
                </a:extLst>
              </a:tr>
              <a:tr h="374907">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15:35 - 15:40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Bringing it all together</a:t>
                      </a:r>
                      <a:r>
                        <a:rPr lang="en-GB" sz="1600" b="0" kern="1200">
                          <a:solidFill>
                            <a:srgbClr val="304048"/>
                          </a:solidFill>
                          <a:effectLst/>
                          <a:latin typeface="Calibri" panose="020F0502020204030204" pitchFamily="34" charset="0"/>
                          <a:ea typeface="+mn-ea"/>
                          <a:cs typeface="Times New Roman" panose="02020603050405020304" pitchFamily="18" charset="0"/>
                        </a:rPr>
                        <a:t>– </a:t>
                      </a:r>
                      <a:r>
                        <a:rPr lang="en-GB" sz="1600" b="0">
                          <a:solidFill>
                            <a:srgbClr val="304048"/>
                          </a:solidFill>
                          <a:effectLst/>
                          <a:latin typeface="Calibri" panose="020F0502020204030204" pitchFamily="34" charset="0"/>
                          <a:ea typeface="Calibri" panose="020F0502020204030204" pitchFamily="34" charset="0"/>
                        </a:rPr>
                        <a:t>Sara Martínez</a:t>
                      </a:r>
                      <a:endParaRPr lang="en-GB" sz="1600" b="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189915807"/>
                  </a:ext>
                </a:extLst>
              </a:tr>
              <a:tr h="374907">
                <a:tc>
                  <a:txBody>
                    <a:bodyPr/>
                    <a:lstStyle/>
                    <a:p>
                      <a:pPr algn="ctr">
                        <a:lnSpc>
                          <a:spcPct val="107000"/>
                        </a:lnSpc>
                        <a:spcBef>
                          <a:spcPts val="600"/>
                        </a:spcBef>
                        <a:spcAft>
                          <a:spcPts val="600"/>
                        </a:spcAft>
                      </a:pPr>
                      <a:r>
                        <a:rPr lang="en-GB" sz="1400" b="1">
                          <a:solidFill>
                            <a:schemeClr val="tx2">
                              <a:lumMod val="75000"/>
                            </a:schemeClr>
                          </a:solidFill>
                          <a:effectLst/>
                          <a:latin typeface="Calibri" panose="020F0502020204030204" pitchFamily="34" charset="0"/>
                          <a:ea typeface="Calibri" panose="020F0502020204030204" pitchFamily="34" charset="0"/>
                        </a:rPr>
                        <a:t>15.40 – </a:t>
                      </a:r>
                      <a:r>
                        <a:rPr lang="en-GB" sz="1400" b="1" kern="1200">
                          <a:solidFill>
                            <a:schemeClr val="tx2">
                              <a:lumMod val="75000"/>
                            </a:schemeClr>
                          </a:solidFill>
                          <a:effectLst/>
                          <a:latin typeface="Calibri" panose="020F0502020204030204" pitchFamily="34" charset="0"/>
                          <a:ea typeface="Calibri" panose="020F0502020204030204" pitchFamily="34" charset="0"/>
                          <a:cs typeface="+mn-cs"/>
                        </a:rPr>
                        <a:t>15.45</a:t>
                      </a:r>
                    </a:p>
                  </a:txBody>
                  <a:tcPr marL="68580" marR="68580" marT="0" marB="0" anchor="ctr"/>
                </a:tc>
                <a:tc>
                  <a:txBody>
                    <a:bodyPr/>
                    <a:lstStyle/>
                    <a:p>
                      <a:pPr>
                        <a:lnSpc>
                          <a:spcPct val="107000"/>
                        </a:lnSpc>
                        <a:spcBef>
                          <a:spcPts val="0"/>
                        </a:spcBef>
                        <a:spcAft>
                          <a:spcPts val="0"/>
                        </a:spcAft>
                      </a:pPr>
                      <a:r>
                        <a:rPr lang="en-US" sz="1600" b="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Close – </a:t>
                      </a:r>
                      <a:r>
                        <a:rPr lang="en-US" sz="1600" b="0">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Jose Roberto Luna, </a:t>
                      </a:r>
                      <a:r>
                        <a:rPr lang="en-US" sz="1600" b="0" i="0">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UNFPA-UNICEF Global </a:t>
                      </a:r>
                      <a:r>
                        <a:rPr lang="en-US" sz="1600" b="0" i="0" err="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Programme</a:t>
                      </a:r>
                      <a:r>
                        <a:rPr lang="en-US" sz="1600" b="0" i="0">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 to End Child Marriage</a:t>
                      </a:r>
                      <a:endParaRPr lang="en-GB" sz="1600" b="0" i="0">
                        <a:effectLst/>
                        <a:highlight>
                          <a:srgbClr val="FFFF00"/>
                        </a:highligh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815648283"/>
                  </a:ext>
                </a:extLst>
              </a:tr>
            </a:tbl>
          </a:graphicData>
        </a:graphic>
      </p:graphicFrame>
      <p:pic>
        <p:nvPicPr>
          <p:cNvPr id="7" name="Picture 6" descr="A picture containing background pattern&#10;&#10;Description automatically generated">
            <a:extLst>
              <a:ext uri="{FF2B5EF4-FFF2-40B4-BE49-F238E27FC236}">
                <a16:creationId xmlns:a16="http://schemas.microsoft.com/office/drawing/2014/main" id="{BF274CCD-9F9E-47A9-826C-8D52E93C2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149" y="6496682"/>
            <a:ext cx="1913136" cy="288130"/>
          </a:xfrm>
          <a:prstGeom prst="rect">
            <a:avLst/>
          </a:prstGeom>
        </p:spPr>
      </p:pic>
    </p:spTree>
    <p:extLst>
      <p:ext uri="{BB962C8B-B14F-4D97-AF65-F5344CB8AC3E}">
        <p14:creationId xmlns:p14="http://schemas.microsoft.com/office/powerpoint/2010/main" val="2726072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endParaRPr/>
          </a:p>
        </p:txBody>
      </p:sp>
      <p:sp>
        <p:nvSpPr>
          <p:cNvPr id="119" name="Google Shape;119;p22"/>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endParaRPr/>
          </a:p>
        </p:txBody>
      </p:sp>
      <p:pic>
        <p:nvPicPr>
          <p:cNvPr id="120" name="Google Shape;120;p22"/>
          <p:cNvPicPr preferRelativeResize="0"/>
          <p:nvPr/>
        </p:nvPicPr>
        <p:blipFill>
          <a:blip r:embed="rId3">
            <a:alphaModFix/>
          </a:blip>
          <a:stretch>
            <a:fillRect/>
          </a:stretch>
        </p:blipFill>
        <p:spPr>
          <a:xfrm>
            <a:off x="1016000" y="571500"/>
            <a:ext cx="10160000" cy="5715000"/>
          </a:xfrm>
          <a:prstGeom prst="rect">
            <a:avLst/>
          </a:prstGeom>
          <a:noFill/>
          <a:ln>
            <a:noFill/>
          </a:ln>
        </p:spPr>
      </p:pic>
      <p:pic>
        <p:nvPicPr>
          <p:cNvPr id="121" name="Google Shape;121;p22"/>
          <p:cNvPicPr preferRelativeResize="0"/>
          <p:nvPr/>
        </p:nvPicPr>
        <p:blipFill>
          <a:blip r:embed="rId4">
            <a:alphaModFix/>
          </a:blip>
          <a:stretch>
            <a:fillRect/>
          </a:stretch>
        </p:blipFill>
        <p:spPr>
          <a:xfrm>
            <a:off x="0" y="0"/>
            <a:ext cx="12192000" cy="6858000"/>
          </a:xfrm>
          <a:prstGeom prst="rect">
            <a:avLst/>
          </a:prstGeom>
          <a:noFill/>
          <a:ln>
            <a:noFill/>
          </a:ln>
        </p:spPr>
      </p:pic>
      <p:pic>
        <p:nvPicPr>
          <p:cNvPr id="122" name="Google Shape;122;p22"/>
          <p:cNvPicPr preferRelativeResize="0"/>
          <p:nvPr/>
        </p:nvPicPr>
        <p:blipFill>
          <a:blip r:embed="rId5">
            <a:alphaModFix/>
          </a:blip>
          <a:stretch>
            <a:fillRect/>
          </a:stretch>
        </p:blipFill>
        <p:spPr>
          <a:xfrm>
            <a:off x="0" y="0"/>
            <a:ext cx="12192000" cy="6858000"/>
          </a:xfrm>
          <a:prstGeom prst="rect">
            <a:avLst/>
          </a:prstGeom>
          <a:noFill/>
          <a:ln>
            <a:noFill/>
          </a:ln>
        </p:spPr>
      </p:pic>
      <p:pic>
        <p:nvPicPr>
          <p:cNvPr id="123" name="Google Shape;123;p22"/>
          <p:cNvPicPr preferRelativeResize="0"/>
          <p:nvPr/>
        </p:nvPicPr>
        <p:blipFill>
          <a:blip r:embed="rId6">
            <a:alphaModFix/>
          </a:blip>
          <a:stretch>
            <a:fillRect/>
          </a:stretch>
        </p:blipFill>
        <p:spPr>
          <a:xfrm>
            <a:off x="0" y="0"/>
            <a:ext cx="12192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3"/>
          <p:cNvSpPr txBox="1">
            <a:spLocks noGrp="1"/>
          </p:cNvSpPr>
          <p:nvPr>
            <p:ph type="ctrTitle"/>
          </p:nvPr>
        </p:nvSpPr>
        <p:spPr>
          <a:xfrm>
            <a:off x="1148800" y="221133"/>
            <a:ext cx="9894400" cy="666400"/>
          </a:xfrm>
          <a:prstGeom prst="rect">
            <a:avLst/>
          </a:prstGeom>
          <a:noFill/>
          <a:ln>
            <a:noFill/>
          </a:ln>
        </p:spPr>
        <p:txBody>
          <a:bodyPr spcFirstLastPara="1" wrap="square" lIns="91433" tIns="45700" rIns="91433" bIns="45700" anchor="ctr" anchorCtr="0">
            <a:normAutofit/>
          </a:bodyPr>
          <a:lstStyle/>
          <a:p>
            <a:pPr algn="l"/>
            <a:r>
              <a:rPr lang="en" sz="3733">
                <a:latin typeface="Alegreya Sans"/>
                <a:ea typeface="Alegreya Sans"/>
                <a:cs typeface="Alegreya Sans"/>
                <a:sym typeface="Alegreya Sans"/>
              </a:rPr>
              <a:t> Multisectoral Approach &amp; Pillars</a:t>
            </a:r>
            <a:endParaRPr>
              <a:latin typeface="Alegreya Sans"/>
              <a:ea typeface="Alegreya Sans"/>
              <a:cs typeface="Alegreya Sans"/>
              <a:sym typeface="Alegreya Sans"/>
            </a:endParaRPr>
          </a:p>
        </p:txBody>
      </p:sp>
      <p:sp>
        <p:nvSpPr>
          <p:cNvPr id="129" name="Google Shape;129;p23"/>
          <p:cNvSpPr txBox="1">
            <a:spLocks noGrp="1"/>
          </p:cNvSpPr>
          <p:nvPr>
            <p:ph type="subTitle" idx="1"/>
          </p:nvPr>
        </p:nvSpPr>
        <p:spPr>
          <a:xfrm>
            <a:off x="743400" y="1151733"/>
            <a:ext cx="11021200" cy="4881200"/>
          </a:xfrm>
          <a:prstGeom prst="rect">
            <a:avLst/>
          </a:prstGeom>
          <a:noFill/>
          <a:ln>
            <a:noFill/>
          </a:ln>
        </p:spPr>
        <p:txBody>
          <a:bodyPr spcFirstLastPara="1" wrap="square" lIns="91433" tIns="45700" rIns="91433" bIns="45700" anchor="t" anchorCtr="0">
            <a:noAutofit/>
          </a:bodyPr>
          <a:lstStyle/>
          <a:p>
            <a:pPr marL="0" indent="0" algn="just">
              <a:lnSpc>
                <a:spcPct val="115000"/>
              </a:lnSpc>
            </a:pPr>
            <a:r>
              <a:rPr lang="en" sz="1600">
                <a:latin typeface="Alegreya Sans"/>
                <a:ea typeface="Alegreya Sans"/>
                <a:cs typeface="Alegreya Sans"/>
                <a:sym typeface="Alegreya Sans"/>
              </a:rPr>
              <a:t>The underpinning principle of a multisectoral approach is an intentional, coordinated collaboration between relevant partners and sectors to plan and deliver commitments to women’s rights. It demonstrates a unified national commitment and ensures that all relevant expertise is utilized in a coordinated manner, without duplication or working in silos. Some of the relevant stakeholders in a multisectoral approach to eliminate women’s rights violations include government ministries, international agencies, donors, civil society organizations, religious institutions, community leaders and gatekeepers. Below is an outline of Pillars of MSA: </a:t>
            </a:r>
            <a:endParaRPr sz="1600">
              <a:latin typeface="Alegreya Sans"/>
              <a:ea typeface="Alegreya Sans"/>
              <a:cs typeface="Alegreya Sans"/>
              <a:sym typeface="Alegreya Sans"/>
            </a:endParaRPr>
          </a:p>
          <a:p>
            <a:pPr marL="609585" indent="-406390" algn="just">
              <a:lnSpc>
                <a:spcPct val="115000"/>
              </a:lnSpc>
              <a:spcBef>
                <a:spcPts val="1600"/>
              </a:spcBef>
              <a:buSzPts val="1200"/>
              <a:buChar char="●"/>
            </a:pPr>
            <a:r>
              <a:rPr lang="en" sz="1600" b="1">
                <a:latin typeface="Alegreya Sans"/>
                <a:ea typeface="Alegreya Sans"/>
                <a:cs typeface="Alegreya Sans"/>
                <a:sym typeface="Alegreya Sans"/>
              </a:rPr>
              <a:t>Pillar 1: </a:t>
            </a:r>
            <a:r>
              <a:rPr lang="en" sz="1600">
                <a:latin typeface="Alegreya Sans"/>
                <a:ea typeface="Alegreya Sans"/>
                <a:cs typeface="Alegreya Sans"/>
                <a:sym typeface="Alegreya Sans"/>
              </a:rPr>
              <a:t>Child Marriage as a national priority .</a:t>
            </a:r>
            <a:endParaRPr sz="1600">
              <a:latin typeface="Alegreya Sans"/>
              <a:ea typeface="Alegreya Sans"/>
              <a:cs typeface="Alegreya Sans"/>
              <a:sym typeface="Alegreya Sans"/>
            </a:endParaRPr>
          </a:p>
          <a:p>
            <a:pPr marL="609585" indent="-406390" algn="just">
              <a:lnSpc>
                <a:spcPct val="115000"/>
              </a:lnSpc>
              <a:buSzPts val="1200"/>
              <a:buChar char="●"/>
            </a:pPr>
            <a:r>
              <a:rPr lang="en" sz="1600" b="1">
                <a:latin typeface="Alegreya Sans"/>
                <a:ea typeface="Alegreya Sans"/>
                <a:cs typeface="Alegreya Sans"/>
                <a:sym typeface="Alegreya Sans"/>
              </a:rPr>
              <a:t>Pillar 2: </a:t>
            </a:r>
            <a:r>
              <a:rPr lang="en" sz="1600">
                <a:latin typeface="Alegreya Sans"/>
                <a:ea typeface="Alegreya Sans"/>
                <a:cs typeface="Alegreya Sans"/>
                <a:sym typeface="Alegreya Sans"/>
              </a:rPr>
              <a:t>Defining the organ and department of the government’s responsibility and role in the elimination of child marriage e.g. education, finance, health, justice, social welfare etc.</a:t>
            </a:r>
            <a:endParaRPr sz="1600">
              <a:latin typeface="Alegreya Sans"/>
              <a:ea typeface="Alegreya Sans"/>
              <a:cs typeface="Alegreya Sans"/>
              <a:sym typeface="Alegreya Sans"/>
            </a:endParaRPr>
          </a:p>
          <a:p>
            <a:pPr marL="609585" indent="-406390" algn="just">
              <a:lnSpc>
                <a:spcPct val="115000"/>
              </a:lnSpc>
              <a:buSzPts val="1200"/>
              <a:buChar char="●"/>
            </a:pPr>
            <a:r>
              <a:rPr lang="en" sz="1600" b="1">
                <a:latin typeface="Alegreya Sans"/>
                <a:ea typeface="Alegreya Sans"/>
                <a:cs typeface="Alegreya Sans"/>
                <a:sym typeface="Alegreya Sans"/>
              </a:rPr>
              <a:t>Pillar 3:</a:t>
            </a:r>
            <a:r>
              <a:rPr lang="en" sz="1600">
                <a:latin typeface="Alegreya Sans"/>
                <a:ea typeface="Alegreya Sans"/>
                <a:cs typeface="Alegreya Sans"/>
                <a:sym typeface="Alegreya Sans"/>
              </a:rPr>
              <a:t> Ensuring a coordinated response amongst the government sectors, departments, and organs in a coherent strategy with a clear allocation of resources. The convenor of the multisectoral plan must have the requisite gender and human rights expertise and enough power within the government.</a:t>
            </a:r>
            <a:endParaRPr sz="1600">
              <a:latin typeface="Alegreya Sans"/>
              <a:ea typeface="Alegreya Sans"/>
              <a:cs typeface="Alegreya Sans"/>
              <a:sym typeface="Alegreya Sans"/>
            </a:endParaRPr>
          </a:p>
          <a:p>
            <a:pPr marL="609585" indent="-406390" algn="just">
              <a:lnSpc>
                <a:spcPct val="115000"/>
              </a:lnSpc>
              <a:buSzPts val="1200"/>
              <a:buChar char="●"/>
            </a:pPr>
            <a:r>
              <a:rPr lang="en" sz="1600" b="1">
                <a:latin typeface="Alegreya Sans"/>
                <a:ea typeface="Alegreya Sans"/>
                <a:cs typeface="Alegreya Sans"/>
                <a:sym typeface="Alegreya Sans"/>
              </a:rPr>
              <a:t>Pillar 4: </a:t>
            </a:r>
            <a:r>
              <a:rPr lang="en" sz="1600">
                <a:latin typeface="Alegreya Sans"/>
                <a:ea typeface="Alegreya Sans"/>
                <a:cs typeface="Alegreya Sans"/>
                <a:sym typeface="Alegreya Sans"/>
              </a:rPr>
              <a:t>Drawing together state and non-state actors in coordinated partnerships and consolidated expertise Relevant stakeholders in the fight against child marriage include civil society organizations (CSOs), development partners, faith-based/religious organizations, and donors.</a:t>
            </a:r>
            <a:endParaRPr sz="1600">
              <a:latin typeface="Alegreya Sans"/>
              <a:ea typeface="Alegreya Sans"/>
              <a:cs typeface="Alegreya Sans"/>
              <a:sym typeface="Alegreya Sans"/>
            </a:endParaRPr>
          </a:p>
          <a:p>
            <a:pPr marL="609585" indent="-406390" algn="just">
              <a:lnSpc>
                <a:spcPct val="115000"/>
              </a:lnSpc>
              <a:buSzPts val="1200"/>
              <a:buChar char="●"/>
            </a:pPr>
            <a:r>
              <a:rPr lang="en" sz="1600" b="1">
                <a:latin typeface="Alegreya Sans"/>
                <a:ea typeface="Alegreya Sans"/>
                <a:cs typeface="Alegreya Sans"/>
                <a:sym typeface="Alegreya Sans"/>
              </a:rPr>
              <a:t>Pillar 5 </a:t>
            </a:r>
            <a:r>
              <a:rPr lang="en" sz="1600">
                <a:latin typeface="Alegreya Sans"/>
                <a:ea typeface="Alegreya Sans"/>
                <a:cs typeface="Alegreya Sans"/>
                <a:sym typeface="Alegreya Sans"/>
              </a:rPr>
              <a:t>- Consolidating State and non state Technical Expertise To ensure that the maximum output is achieved in tackling child marriages, </a:t>
            </a:r>
            <a:endParaRPr sz="1600">
              <a:latin typeface="Alegreya Sans"/>
              <a:ea typeface="Alegreya Sans"/>
              <a:cs typeface="Alegreya Sans"/>
              <a:sym typeface="Alegreya Sans"/>
            </a:endParaRPr>
          </a:p>
        </p:txBody>
      </p:sp>
      <p:cxnSp>
        <p:nvCxnSpPr>
          <p:cNvPr id="130" name="Google Shape;130;p23"/>
          <p:cNvCxnSpPr/>
          <p:nvPr/>
        </p:nvCxnSpPr>
        <p:spPr>
          <a:xfrm>
            <a:off x="1182033" y="1019641"/>
            <a:ext cx="8778800" cy="0"/>
          </a:xfrm>
          <a:prstGeom prst="straightConnector1">
            <a:avLst/>
          </a:prstGeom>
          <a:noFill/>
          <a:ln w="44450" cap="flat" cmpd="sng">
            <a:solidFill>
              <a:srgbClr val="E63B11"/>
            </a:solidFill>
            <a:prstDash val="solid"/>
            <a:miter lim="800000"/>
            <a:headEnd type="none" w="sm" len="sm"/>
            <a:tailEnd type="none" w="sm" len="sm"/>
          </a:ln>
        </p:spPr>
      </p:cxnSp>
      <p:pic>
        <p:nvPicPr>
          <p:cNvPr id="131" name="Google Shape;131;p23"/>
          <p:cNvPicPr preferRelativeResize="0"/>
          <p:nvPr/>
        </p:nvPicPr>
        <p:blipFill>
          <a:blip r:embed="rId4">
            <a:alphaModFix/>
          </a:blip>
          <a:stretch>
            <a:fillRect/>
          </a:stretch>
        </p:blipFill>
        <p:spPr>
          <a:xfrm>
            <a:off x="457200" y="6032975"/>
            <a:ext cx="2000576" cy="6664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4"/>
          <p:cNvSpPr txBox="1">
            <a:spLocks noGrp="1"/>
          </p:cNvSpPr>
          <p:nvPr>
            <p:ph type="ctrTitle"/>
          </p:nvPr>
        </p:nvSpPr>
        <p:spPr>
          <a:xfrm>
            <a:off x="1148800" y="221133"/>
            <a:ext cx="9894400" cy="666400"/>
          </a:xfrm>
          <a:prstGeom prst="rect">
            <a:avLst/>
          </a:prstGeom>
          <a:noFill/>
          <a:ln>
            <a:noFill/>
          </a:ln>
        </p:spPr>
        <p:txBody>
          <a:bodyPr spcFirstLastPara="1" wrap="square" lIns="91433" tIns="45700" rIns="91433" bIns="45700" anchor="ctr" anchorCtr="0">
            <a:normAutofit fontScale="90000"/>
          </a:bodyPr>
          <a:lstStyle/>
          <a:p>
            <a:pPr algn="l"/>
            <a:r>
              <a:rPr lang="en" sz="3733"/>
              <a:t> </a:t>
            </a:r>
            <a:r>
              <a:rPr lang="en" sz="4607">
                <a:latin typeface="Alegreya Sans"/>
                <a:ea typeface="Alegreya Sans"/>
                <a:cs typeface="Alegreya Sans"/>
                <a:sym typeface="Alegreya Sans"/>
              </a:rPr>
              <a:t>Challenges </a:t>
            </a:r>
            <a:endParaRPr sz="7806">
              <a:latin typeface="Alegreya Sans"/>
              <a:ea typeface="Alegreya Sans"/>
              <a:cs typeface="Alegreya Sans"/>
              <a:sym typeface="Alegreya Sans"/>
            </a:endParaRPr>
          </a:p>
        </p:txBody>
      </p:sp>
      <p:sp>
        <p:nvSpPr>
          <p:cNvPr id="137" name="Google Shape;137;p24"/>
          <p:cNvSpPr txBox="1">
            <a:spLocks noGrp="1"/>
          </p:cNvSpPr>
          <p:nvPr>
            <p:ph type="subTitle" idx="1"/>
          </p:nvPr>
        </p:nvSpPr>
        <p:spPr>
          <a:xfrm>
            <a:off x="4500033" y="1151733"/>
            <a:ext cx="6593600" cy="4652800"/>
          </a:xfrm>
          <a:prstGeom prst="rect">
            <a:avLst/>
          </a:prstGeom>
          <a:noFill/>
          <a:ln>
            <a:noFill/>
          </a:ln>
        </p:spPr>
        <p:txBody>
          <a:bodyPr spcFirstLastPara="1" wrap="square" lIns="91433" tIns="45700" rIns="91433" bIns="45700" anchor="t" anchorCtr="0">
            <a:normAutofit fontScale="85000" lnSpcReduction="10000"/>
          </a:bodyPr>
          <a:lstStyle/>
          <a:p>
            <a:pPr marL="0" indent="0" algn="just">
              <a:lnSpc>
                <a:spcPct val="115000"/>
              </a:lnSpc>
            </a:pPr>
            <a:r>
              <a:rPr lang="en" sz="2400">
                <a:latin typeface="Alegreya Sans"/>
                <a:ea typeface="Alegreya Sans"/>
                <a:cs typeface="Alegreya Sans"/>
                <a:sym typeface="Alegreya Sans"/>
              </a:rPr>
              <a:t>While best practices on multisectoral programming to end child marriage have been highlighted, there are still some challenges in getting the programs to work efficiently since the rate of child marriage in the sub-regions has yet to drop to acceptable levels. Some of the challenges include:</a:t>
            </a:r>
            <a:endParaRPr sz="2400">
              <a:latin typeface="Alegreya Sans"/>
              <a:ea typeface="Alegreya Sans"/>
              <a:cs typeface="Alegreya Sans"/>
              <a:sym typeface="Alegreya Sans"/>
            </a:endParaRPr>
          </a:p>
          <a:p>
            <a:pPr marL="609585" indent="-445758" algn="just">
              <a:lnSpc>
                <a:spcPct val="115000"/>
              </a:lnSpc>
              <a:spcBef>
                <a:spcPts val="1600"/>
              </a:spcBef>
              <a:buSzPct val="100000"/>
              <a:buFont typeface="Alegreya Sans"/>
              <a:buChar char="●"/>
            </a:pPr>
            <a:r>
              <a:rPr lang="en" sz="2400">
                <a:latin typeface="Alegreya Sans"/>
                <a:ea typeface="Alegreya Sans"/>
                <a:cs typeface="Alegreya Sans"/>
                <a:sym typeface="Alegreya Sans"/>
              </a:rPr>
              <a:t>Funding challenges</a:t>
            </a:r>
            <a:endParaRPr sz="2400">
              <a:latin typeface="Alegreya Sans"/>
              <a:ea typeface="Alegreya Sans"/>
              <a:cs typeface="Alegreya Sans"/>
              <a:sym typeface="Alegreya Sans"/>
            </a:endParaRPr>
          </a:p>
          <a:p>
            <a:pPr marL="609585" indent="-445758" algn="just">
              <a:lnSpc>
                <a:spcPct val="115000"/>
              </a:lnSpc>
              <a:buSzPct val="100000"/>
              <a:buFont typeface="Alegreya Sans"/>
              <a:buChar char="●"/>
            </a:pPr>
            <a:r>
              <a:rPr lang="en" sz="2400">
                <a:latin typeface="Alegreya Sans"/>
                <a:ea typeface="Alegreya Sans"/>
                <a:cs typeface="Alegreya Sans"/>
                <a:sym typeface="Alegreya Sans"/>
              </a:rPr>
              <a:t>De-prioritization of child marriage</a:t>
            </a:r>
            <a:endParaRPr sz="2400">
              <a:latin typeface="Alegreya Sans"/>
              <a:ea typeface="Alegreya Sans"/>
              <a:cs typeface="Alegreya Sans"/>
              <a:sym typeface="Alegreya Sans"/>
            </a:endParaRPr>
          </a:p>
          <a:p>
            <a:pPr marL="609585" indent="-445758" algn="just">
              <a:lnSpc>
                <a:spcPct val="115000"/>
              </a:lnSpc>
              <a:buSzPct val="100000"/>
              <a:buFont typeface="Alegreya Sans"/>
              <a:buChar char="●"/>
            </a:pPr>
            <a:r>
              <a:rPr lang="en" sz="2400">
                <a:latin typeface="Alegreya Sans"/>
                <a:ea typeface="Alegreya Sans"/>
                <a:cs typeface="Alegreya Sans"/>
                <a:sym typeface="Alegreya Sans"/>
              </a:rPr>
              <a:t>Lack of political will and capacity to implement the multi-sectoral approach</a:t>
            </a:r>
            <a:endParaRPr sz="2400">
              <a:latin typeface="Alegreya Sans"/>
              <a:ea typeface="Alegreya Sans"/>
              <a:cs typeface="Alegreya Sans"/>
              <a:sym typeface="Alegreya Sans"/>
            </a:endParaRPr>
          </a:p>
          <a:p>
            <a:pPr marL="609585" indent="-445758" algn="just">
              <a:lnSpc>
                <a:spcPct val="115000"/>
              </a:lnSpc>
              <a:buSzPct val="100000"/>
              <a:buFont typeface="Alegreya Sans"/>
              <a:buChar char="●"/>
            </a:pPr>
            <a:r>
              <a:rPr lang="en" sz="2400">
                <a:latin typeface="Alegreya Sans"/>
                <a:ea typeface="Alegreya Sans"/>
                <a:cs typeface="Alegreya Sans"/>
                <a:sym typeface="Alegreya Sans"/>
              </a:rPr>
              <a:t>Poverty and natural disasters:</a:t>
            </a:r>
            <a:endParaRPr sz="2400">
              <a:latin typeface="Alegreya Sans"/>
              <a:ea typeface="Alegreya Sans"/>
              <a:cs typeface="Alegreya Sans"/>
              <a:sym typeface="Alegreya Sans"/>
            </a:endParaRPr>
          </a:p>
          <a:p>
            <a:pPr marL="609585" indent="-445758" algn="just">
              <a:lnSpc>
                <a:spcPct val="115000"/>
              </a:lnSpc>
              <a:buSzPct val="100000"/>
              <a:buFont typeface="Alegreya Sans"/>
              <a:buChar char="●"/>
            </a:pPr>
            <a:r>
              <a:rPr lang="en" sz="2400">
                <a:latin typeface="Alegreya Sans"/>
                <a:ea typeface="Alegreya Sans"/>
                <a:cs typeface="Alegreya Sans"/>
                <a:sym typeface="Alegreya Sans"/>
              </a:rPr>
              <a:t>Inadequate implementation, monitoring, and learning</a:t>
            </a:r>
            <a:endParaRPr sz="2400">
              <a:latin typeface="Alegreya Sans"/>
              <a:ea typeface="Alegreya Sans"/>
              <a:cs typeface="Alegreya Sans"/>
              <a:sym typeface="Alegreya Sans"/>
            </a:endParaRPr>
          </a:p>
          <a:p>
            <a:pPr marL="609585" indent="-445758" algn="just">
              <a:lnSpc>
                <a:spcPct val="115000"/>
              </a:lnSpc>
              <a:buSzPct val="100000"/>
              <a:buFont typeface="Alegreya Sans"/>
              <a:buChar char="●"/>
            </a:pPr>
            <a:r>
              <a:rPr lang="en" sz="2400">
                <a:latin typeface="Alegreya Sans"/>
                <a:ea typeface="Alegreya Sans"/>
                <a:cs typeface="Alegreya Sans"/>
                <a:sym typeface="Alegreya Sans"/>
              </a:rPr>
              <a:t>Community resistance</a:t>
            </a:r>
            <a:endParaRPr sz="2400">
              <a:solidFill>
                <a:srgbClr val="333333"/>
              </a:solidFill>
              <a:highlight>
                <a:schemeClr val="lt1"/>
              </a:highlight>
              <a:latin typeface="Alegreya Sans"/>
              <a:ea typeface="Alegreya Sans"/>
              <a:cs typeface="Alegreya Sans"/>
              <a:sym typeface="Alegreya Sans"/>
            </a:endParaRPr>
          </a:p>
        </p:txBody>
      </p:sp>
      <p:cxnSp>
        <p:nvCxnSpPr>
          <p:cNvPr id="138" name="Google Shape;138;p24"/>
          <p:cNvCxnSpPr/>
          <p:nvPr/>
        </p:nvCxnSpPr>
        <p:spPr>
          <a:xfrm>
            <a:off x="1182033" y="1019641"/>
            <a:ext cx="8778800" cy="0"/>
          </a:xfrm>
          <a:prstGeom prst="straightConnector1">
            <a:avLst/>
          </a:prstGeom>
          <a:noFill/>
          <a:ln w="44450" cap="flat" cmpd="sng">
            <a:solidFill>
              <a:srgbClr val="E63B11"/>
            </a:solidFill>
            <a:prstDash val="solid"/>
            <a:miter lim="800000"/>
            <a:headEnd type="none" w="sm" len="sm"/>
            <a:tailEnd type="none" w="sm" len="sm"/>
          </a:ln>
        </p:spPr>
      </p:cxnSp>
      <p:pic>
        <p:nvPicPr>
          <p:cNvPr id="139" name="Google Shape;139;p24"/>
          <p:cNvPicPr preferRelativeResize="0"/>
          <p:nvPr/>
        </p:nvPicPr>
        <p:blipFill>
          <a:blip r:embed="rId4">
            <a:alphaModFix/>
          </a:blip>
          <a:stretch>
            <a:fillRect/>
          </a:stretch>
        </p:blipFill>
        <p:spPr>
          <a:xfrm>
            <a:off x="457200" y="6032975"/>
            <a:ext cx="2000576" cy="666451"/>
          </a:xfrm>
          <a:prstGeom prst="rect">
            <a:avLst/>
          </a:prstGeom>
          <a:noFill/>
          <a:ln>
            <a:noFill/>
          </a:ln>
        </p:spPr>
      </p:pic>
      <p:pic>
        <p:nvPicPr>
          <p:cNvPr id="140" name="Google Shape;140;p24"/>
          <p:cNvPicPr preferRelativeResize="0"/>
          <p:nvPr/>
        </p:nvPicPr>
        <p:blipFill>
          <a:blip r:embed="rId5">
            <a:alphaModFix/>
          </a:blip>
          <a:stretch>
            <a:fillRect/>
          </a:stretch>
        </p:blipFill>
        <p:spPr>
          <a:xfrm>
            <a:off x="711200" y="1231567"/>
            <a:ext cx="3268136" cy="4801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5"/>
          <p:cNvSpPr txBox="1">
            <a:spLocks noGrp="1"/>
          </p:cNvSpPr>
          <p:nvPr>
            <p:ph type="ctrTitle"/>
          </p:nvPr>
        </p:nvSpPr>
        <p:spPr>
          <a:xfrm>
            <a:off x="1148800" y="221133"/>
            <a:ext cx="9894400" cy="666400"/>
          </a:xfrm>
          <a:prstGeom prst="rect">
            <a:avLst/>
          </a:prstGeom>
          <a:noFill/>
          <a:ln>
            <a:noFill/>
          </a:ln>
        </p:spPr>
        <p:txBody>
          <a:bodyPr spcFirstLastPara="1" wrap="square" lIns="91433" tIns="45700" rIns="91433" bIns="45700" anchor="ctr" anchorCtr="0">
            <a:normAutofit/>
          </a:bodyPr>
          <a:lstStyle/>
          <a:p>
            <a:pPr algn="l"/>
            <a:r>
              <a:rPr lang="en" sz="3733">
                <a:latin typeface="Alegreya Sans"/>
                <a:ea typeface="Alegreya Sans"/>
                <a:cs typeface="Alegreya Sans"/>
                <a:sym typeface="Alegreya Sans"/>
              </a:rPr>
              <a:t> Recommendations for Parliamentarians</a:t>
            </a:r>
            <a:endParaRPr>
              <a:latin typeface="Alegreya Sans"/>
              <a:ea typeface="Alegreya Sans"/>
              <a:cs typeface="Alegreya Sans"/>
              <a:sym typeface="Alegreya Sans"/>
            </a:endParaRPr>
          </a:p>
        </p:txBody>
      </p:sp>
      <p:sp>
        <p:nvSpPr>
          <p:cNvPr id="146" name="Google Shape;146;p25"/>
          <p:cNvSpPr txBox="1">
            <a:spLocks noGrp="1"/>
          </p:cNvSpPr>
          <p:nvPr>
            <p:ph type="subTitle" idx="1"/>
          </p:nvPr>
        </p:nvSpPr>
        <p:spPr>
          <a:xfrm>
            <a:off x="743404" y="1151733"/>
            <a:ext cx="10350000" cy="4652800"/>
          </a:xfrm>
          <a:prstGeom prst="rect">
            <a:avLst/>
          </a:prstGeom>
          <a:noFill/>
          <a:ln>
            <a:noFill/>
          </a:ln>
        </p:spPr>
        <p:txBody>
          <a:bodyPr spcFirstLastPara="1" wrap="square" lIns="91433" tIns="45700" rIns="91433" bIns="45700" anchor="t" anchorCtr="0">
            <a:normAutofit fontScale="47500" lnSpcReduction="20000"/>
          </a:bodyPr>
          <a:lstStyle/>
          <a:p>
            <a:pPr marL="609585" indent="-416356" algn="just">
              <a:lnSpc>
                <a:spcPct val="115000"/>
              </a:lnSpc>
              <a:buSzPct val="100000"/>
              <a:buFont typeface="Alegreya Sans"/>
              <a:buChar char="●"/>
            </a:pPr>
            <a:r>
              <a:rPr lang="en" sz="3699">
                <a:latin typeface="Alegreya Sans"/>
                <a:ea typeface="Alegreya Sans"/>
                <a:cs typeface="Alegreya Sans"/>
                <a:sym typeface="Alegreya Sans"/>
              </a:rPr>
              <a:t>Parliament should prioritize ensuring that laws on child marriage are in line with international and regional human rights obligations, including those in the African Charter on the Rights and Welfare of the Child (ACRWC), the Protocol to the African Charter on Human and Peoples’ Rights on the Rights of Women in Africa (Maputo Protocol), and the SADC Model Law on Child Marriage.</a:t>
            </a:r>
            <a:endParaRPr sz="3699">
              <a:latin typeface="Alegreya Sans"/>
              <a:ea typeface="Alegreya Sans"/>
              <a:cs typeface="Alegreya Sans"/>
              <a:sym typeface="Alegreya Sans"/>
            </a:endParaRPr>
          </a:p>
          <a:p>
            <a:pPr marL="609585" indent="-416356" algn="just">
              <a:lnSpc>
                <a:spcPct val="115000"/>
              </a:lnSpc>
              <a:buSzPct val="100000"/>
              <a:buFont typeface="Alegreya Sans"/>
              <a:buChar char="●"/>
            </a:pPr>
            <a:r>
              <a:rPr lang="en" sz="3699">
                <a:latin typeface="Alegreya Sans"/>
                <a:ea typeface="Alegreya Sans"/>
                <a:cs typeface="Alegreya Sans"/>
                <a:sym typeface="Alegreya Sans"/>
              </a:rPr>
              <a:t>Laws relating to child marriage, including statutory, religious, and customary laws, need to be harmonized to remove ambiguities and conflicting provisions.</a:t>
            </a:r>
            <a:endParaRPr sz="3699">
              <a:latin typeface="Alegreya Sans"/>
              <a:ea typeface="Alegreya Sans"/>
              <a:cs typeface="Alegreya Sans"/>
              <a:sym typeface="Alegreya Sans"/>
            </a:endParaRPr>
          </a:p>
          <a:p>
            <a:pPr marL="609585" indent="-416356" algn="just">
              <a:lnSpc>
                <a:spcPct val="115000"/>
              </a:lnSpc>
              <a:buSzPct val="100000"/>
              <a:buFont typeface="Alegreya Sans"/>
              <a:buChar char="●"/>
            </a:pPr>
            <a:r>
              <a:rPr lang="en" sz="3699">
                <a:latin typeface="Alegreya Sans"/>
                <a:ea typeface="Alegreya Sans"/>
                <a:cs typeface="Alegreya Sans"/>
                <a:sym typeface="Alegreya Sans"/>
              </a:rPr>
              <a:t>Parliament should increase its knowledge base by engaging with experts in the field of child marriage (including some members of CSOs) so that they can competently carry out their oversight role over government actions to end child marriage. </a:t>
            </a:r>
            <a:endParaRPr sz="3699">
              <a:latin typeface="Alegreya Sans"/>
              <a:ea typeface="Alegreya Sans"/>
              <a:cs typeface="Alegreya Sans"/>
              <a:sym typeface="Alegreya Sans"/>
            </a:endParaRPr>
          </a:p>
          <a:p>
            <a:pPr marL="609585" indent="-416356" algn="just">
              <a:lnSpc>
                <a:spcPct val="115000"/>
              </a:lnSpc>
              <a:buSzPct val="100000"/>
              <a:buFont typeface="Alegreya Sans"/>
              <a:buChar char="●"/>
            </a:pPr>
            <a:r>
              <a:rPr lang="en" sz="3699">
                <a:latin typeface="Alegreya Sans"/>
                <a:ea typeface="Alegreya Sans"/>
                <a:cs typeface="Alegreya Sans"/>
                <a:sym typeface="Alegreya Sans"/>
              </a:rPr>
              <a:t>Parliamentarians should make full use of their monitoring and oversight roles to monitor the effective implementation and enforcement of laws and policies to end child marriage. </a:t>
            </a:r>
            <a:endParaRPr sz="3699">
              <a:latin typeface="Alegreya Sans"/>
              <a:ea typeface="Alegreya Sans"/>
              <a:cs typeface="Alegreya Sans"/>
              <a:sym typeface="Alegreya Sans"/>
            </a:endParaRPr>
          </a:p>
          <a:p>
            <a:pPr marL="609585" indent="-416356" algn="just">
              <a:lnSpc>
                <a:spcPct val="115000"/>
              </a:lnSpc>
              <a:buSzPct val="100000"/>
              <a:buFont typeface="Alegreya Sans"/>
              <a:buChar char="●"/>
            </a:pPr>
            <a:r>
              <a:rPr lang="en" sz="3699">
                <a:latin typeface="Alegreya Sans"/>
                <a:ea typeface="Alegreya Sans"/>
                <a:cs typeface="Alegreya Sans"/>
                <a:sym typeface="Alegreya Sans"/>
              </a:rPr>
              <a:t>Parliaments should consider creating permanent sub-committees on child marriage (or on harmful practices, sexual and reproductive rights, and health or gender-based violence). These could be offshoots of the gender committee with a small group focused on ending child marriages. This could assist in keeping child marriages on the agenda of parliament and increasing the political will of parliament and the government</a:t>
            </a:r>
            <a:endParaRPr sz="3699">
              <a:latin typeface="Alegreya Sans"/>
              <a:ea typeface="Alegreya Sans"/>
              <a:cs typeface="Alegreya Sans"/>
              <a:sym typeface="Alegreya Sans"/>
            </a:endParaRPr>
          </a:p>
          <a:p>
            <a:pPr marL="0" indent="0" algn="l">
              <a:lnSpc>
                <a:spcPct val="115000"/>
              </a:lnSpc>
              <a:spcBef>
                <a:spcPts val="1600"/>
              </a:spcBef>
              <a:spcAft>
                <a:spcPts val="1600"/>
              </a:spcAft>
            </a:pPr>
            <a:endParaRPr sz="1467">
              <a:solidFill>
                <a:srgbClr val="333333"/>
              </a:solidFill>
              <a:highlight>
                <a:schemeClr val="lt1"/>
              </a:highlight>
            </a:endParaRPr>
          </a:p>
        </p:txBody>
      </p:sp>
      <p:cxnSp>
        <p:nvCxnSpPr>
          <p:cNvPr id="147" name="Google Shape;147;p25"/>
          <p:cNvCxnSpPr/>
          <p:nvPr/>
        </p:nvCxnSpPr>
        <p:spPr>
          <a:xfrm>
            <a:off x="1182033" y="1019641"/>
            <a:ext cx="8778800" cy="0"/>
          </a:xfrm>
          <a:prstGeom prst="straightConnector1">
            <a:avLst/>
          </a:prstGeom>
          <a:noFill/>
          <a:ln w="44450" cap="flat" cmpd="sng">
            <a:solidFill>
              <a:srgbClr val="E63B11"/>
            </a:solidFill>
            <a:prstDash val="solid"/>
            <a:miter lim="800000"/>
            <a:headEnd type="none" w="sm" len="sm"/>
            <a:tailEnd type="none" w="sm" len="sm"/>
          </a:ln>
        </p:spPr>
      </p:cxnSp>
      <p:pic>
        <p:nvPicPr>
          <p:cNvPr id="148" name="Google Shape;148;p25"/>
          <p:cNvPicPr preferRelativeResize="0"/>
          <p:nvPr/>
        </p:nvPicPr>
        <p:blipFill>
          <a:blip r:embed="rId4">
            <a:alphaModFix/>
          </a:blip>
          <a:stretch>
            <a:fillRect/>
          </a:stretch>
        </p:blipFill>
        <p:spPr>
          <a:xfrm>
            <a:off x="457200" y="6032975"/>
            <a:ext cx="2000576" cy="6664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6"/>
          <p:cNvSpPr txBox="1">
            <a:spLocks noGrp="1"/>
          </p:cNvSpPr>
          <p:nvPr>
            <p:ph type="ctrTitle"/>
          </p:nvPr>
        </p:nvSpPr>
        <p:spPr>
          <a:xfrm>
            <a:off x="1148800" y="221133"/>
            <a:ext cx="9894400" cy="666400"/>
          </a:xfrm>
          <a:prstGeom prst="rect">
            <a:avLst/>
          </a:prstGeom>
          <a:noFill/>
          <a:ln>
            <a:noFill/>
          </a:ln>
        </p:spPr>
        <p:txBody>
          <a:bodyPr spcFirstLastPara="1" wrap="square" lIns="91433" tIns="45700" rIns="91433" bIns="45700" anchor="ctr" anchorCtr="0">
            <a:normAutofit/>
          </a:bodyPr>
          <a:lstStyle/>
          <a:p>
            <a:pPr algn="l"/>
            <a:r>
              <a:rPr lang="en" sz="3733">
                <a:latin typeface="Alegreya Sans"/>
                <a:ea typeface="Alegreya Sans"/>
                <a:cs typeface="Alegreya Sans"/>
                <a:sym typeface="Alegreya Sans"/>
              </a:rPr>
              <a:t> Recommendations for CSOs </a:t>
            </a:r>
            <a:endParaRPr>
              <a:latin typeface="Alegreya Sans"/>
              <a:ea typeface="Alegreya Sans"/>
              <a:cs typeface="Alegreya Sans"/>
              <a:sym typeface="Alegreya Sans"/>
            </a:endParaRPr>
          </a:p>
        </p:txBody>
      </p:sp>
      <p:sp>
        <p:nvSpPr>
          <p:cNvPr id="154" name="Google Shape;154;p26"/>
          <p:cNvSpPr txBox="1">
            <a:spLocks noGrp="1"/>
          </p:cNvSpPr>
          <p:nvPr>
            <p:ph type="subTitle" idx="1"/>
          </p:nvPr>
        </p:nvSpPr>
        <p:spPr>
          <a:xfrm>
            <a:off x="743400" y="1151733"/>
            <a:ext cx="5826800" cy="4588000"/>
          </a:xfrm>
          <a:prstGeom prst="rect">
            <a:avLst/>
          </a:prstGeom>
          <a:noFill/>
          <a:ln>
            <a:noFill/>
          </a:ln>
        </p:spPr>
        <p:txBody>
          <a:bodyPr spcFirstLastPara="1" wrap="square" lIns="91433" tIns="45700" rIns="91433" bIns="45700" anchor="t" anchorCtr="0">
            <a:noAutofit/>
          </a:bodyPr>
          <a:lstStyle/>
          <a:p>
            <a:pPr marL="609585" indent="-406390" algn="just">
              <a:lnSpc>
                <a:spcPct val="115000"/>
              </a:lnSpc>
              <a:buSzPts val="1200"/>
              <a:buFont typeface="Alegreya Sans"/>
              <a:buChar char="●"/>
            </a:pPr>
            <a:r>
              <a:rPr lang="en" sz="1600">
                <a:latin typeface="Alegreya Sans"/>
                <a:ea typeface="Alegreya Sans"/>
                <a:cs typeface="Alegreya Sans"/>
                <a:sym typeface="Alegreya Sans"/>
              </a:rPr>
              <a:t>CSOs should strengthen local and regional coordination amongst themselves, as well as map and identify the strengths of different CSOs that may specialize in specific aspects, to prevent duplication of work and siloed working. Existing networks to address child marriage need to be transparent and accountable to increase trust in the network. The functioning of these networks will be enhanced by monitoring and evaluation; and the creation of a database of resources and documentation to promote best practices and knowledge sharing. </a:t>
            </a:r>
            <a:endParaRPr sz="1600">
              <a:latin typeface="Alegreya Sans"/>
              <a:ea typeface="Alegreya Sans"/>
              <a:cs typeface="Alegreya Sans"/>
              <a:sym typeface="Alegreya Sans"/>
            </a:endParaRPr>
          </a:p>
          <a:p>
            <a:pPr marL="609585" indent="-406390" algn="just">
              <a:lnSpc>
                <a:spcPct val="115000"/>
              </a:lnSpc>
              <a:buSzPts val="1200"/>
              <a:buFont typeface="Alegreya Sans"/>
              <a:buChar char="●"/>
            </a:pPr>
            <a:r>
              <a:rPr lang="en" sz="1600">
                <a:latin typeface="Alegreya Sans"/>
                <a:ea typeface="Alegreya Sans"/>
                <a:cs typeface="Alegreya Sans"/>
                <a:sym typeface="Alegreya Sans"/>
              </a:rPr>
              <a:t>The work plans of CSOs and other stakeholders towards addressing child marriage align with national action plans to end child marriage. </a:t>
            </a:r>
            <a:endParaRPr sz="1600">
              <a:latin typeface="Alegreya Sans"/>
              <a:ea typeface="Alegreya Sans"/>
              <a:cs typeface="Alegreya Sans"/>
              <a:sym typeface="Alegreya Sans"/>
            </a:endParaRPr>
          </a:p>
          <a:p>
            <a:pPr marL="609585" indent="-406390" algn="just">
              <a:lnSpc>
                <a:spcPct val="115000"/>
              </a:lnSpc>
              <a:buSzPts val="1200"/>
              <a:buFont typeface="Alegreya Sans"/>
              <a:buChar char="●"/>
            </a:pPr>
            <a:r>
              <a:rPr lang="en" sz="1600">
                <a:latin typeface="Alegreya Sans"/>
                <a:ea typeface="Alegreya Sans"/>
                <a:cs typeface="Alegreya Sans"/>
                <a:sym typeface="Alegreya Sans"/>
              </a:rPr>
              <a:t>Young people and survivors should be meaningfully engaged in advocacy and programming by both parliament and CSOs to design programs that best serve their interests. </a:t>
            </a:r>
            <a:endParaRPr sz="1600">
              <a:latin typeface="Alegreya Sans"/>
              <a:ea typeface="Alegreya Sans"/>
              <a:cs typeface="Alegreya Sans"/>
              <a:sym typeface="Alegreya Sans"/>
            </a:endParaRPr>
          </a:p>
          <a:p>
            <a:pPr marL="609585" indent="-406390" algn="just">
              <a:lnSpc>
                <a:spcPct val="115000"/>
              </a:lnSpc>
              <a:buSzPts val="1200"/>
              <a:buFont typeface="Alegreya Sans"/>
              <a:buChar char="●"/>
            </a:pPr>
            <a:r>
              <a:rPr lang="en" sz="1600">
                <a:latin typeface="Alegreya Sans"/>
                <a:ea typeface="Alegreya Sans"/>
                <a:cs typeface="Alegreya Sans"/>
                <a:sym typeface="Alegreya Sans"/>
              </a:rPr>
              <a:t>CSOs should prioritize advocacy to promote the domestication of international and regional human rights instruments and to promote effective enforcement and implementation of laws and policies on child marriage</a:t>
            </a:r>
            <a:endParaRPr sz="1600">
              <a:solidFill>
                <a:srgbClr val="333333"/>
              </a:solidFill>
              <a:highlight>
                <a:schemeClr val="lt1"/>
              </a:highlight>
              <a:latin typeface="Alegreya Sans"/>
              <a:ea typeface="Alegreya Sans"/>
              <a:cs typeface="Alegreya Sans"/>
              <a:sym typeface="Alegreya Sans"/>
            </a:endParaRPr>
          </a:p>
          <a:p>
            <a:pPr marL="0" indent="0" algn="l">
              <a:lnSpc>
                <a:spcPct val="115000"/>
              </a:lnSpc>
              <a:spcBef>
                <a:spcPts val="1600"/>
              </a:spcBef>
              <a:spcAft>
                <a:spcPts val="1600"/>
              </a:spcAft>
            </a:pPr>
            <a:endParaRPr sz="1600">
              <a:latin typeface="Alegreya Sans"/>
              <a:ea typeface="Alegreya Sans"/>
              <a:cs typeface="Alegreya Sans"/>
              <a:sym typeface="Alegreya Sans"/>
            </a:endParaRPr>
          </a:p>
        </p:txBody>
      </p:sp>
      <p:cxnSp>
        <p:nvCxnSpPr>
          <p:cNvPr id="155" name="Google Shape;155;p26"/>
          <p:cNvCxnSpPr/>
          <p:nvPr/>
        </p:nvCxnSpPr>
        <p:spPr>
          <a:xfrm>
            <a:off x="1182033" y="1019641"/>
            <a:ext cx="8778800" cy="0"/>
          </a:xfrm>
          <a:prstGeom prst="straightConnector1">
            <a:avLst/>
          </a:prstGeom>
          <a:noFill/>
          <a:ln w="44450" cap="flat" cmpd="sng">
            <a:solidFill>
              <a:srgbClr val="E63B11"/>
            </a:solidFill>
            <a:prstDash val="solid"/>
            <a:miter lim="800000"/>
            <a:headEnd type="none" w="sm" len="sm"/>
            <a:tailEnd type="none" w="sm" len="sm"/>
          </a:ln>
        </p:spPr>
      </p:cxnSp>
      <p:pic>
        <p:nvPicPr>
          <p:cNvPr id="156" name="Google Shape;156;p26"/>
          <p:cNvPicPr preferRelativeResize="0"/>
          <p:nvPr/>
        </p:nvPicPr>
        <p:blipFill>
          <a:blip r:embed="rId4">
            <a:alphaModFix/>
          </a:blip>
          <a:stretch>
            <a:fillRect/>
          </a:stretch>
        </p:blipFill>
        <p:spPr>
          <a:xfrm>
            <a:off x="10210800" y="6255800"/>
            <a:ext cx="1807635" cy="602200"/>
          </a:xfrm>
          <a:prstGeom prst="rect">
            <a:avLst/>
          </a:prstGeom>
          <a:noFill/>
          <a:ln>
            <a:noFill/>
          </a:ln>
        </p:spPr>
      </p:pic>
      <p:pic>
        <p:nvPicPr>
          <p:cNvPr id="157" name="Google Shape;157;p26"/>
          <p:cNvPicPr preferRelativeResize="0"/>
          <p:nvPr/>
        </p:nvPicPr>
        <p:blipFill>
          <a:blip r:embed="rId5">
            <a:alphaModFix/>
          </a:blip>
          <a:stretch>
            <a:fillRect/>
          </a:stretch>
        </p:blipFill>
        <p:spPr>
          <a:xfrm>
            <a:off x="6803434" y="1090733"/>
            <a:ext cx="5185365" cy="449303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7"/>
          <p:cNvSpPr txBox="1">
            <a:spLocks noGrp="1"/>
          </p:cNvSpPr>
          <p:nvPr>
            <p:ph type="ctrTitle"/>
          </p:nvPr>
        </p:nvSpPr>
        <p:spPr>
          <a:xfrm>
            <a:off x="1148800" y="221133"/>
            <a:ext cx="9894400" cy="666400"/>
          </a:xfrm>
          <a:prstGeom prst="rect">
            <a:avLst/>
          </a:prstGeom>
          <a:noFill/>
          <a:ln>
            <a:noFill/>
          </a:ln>
        </p:spPr>
        <p:txBody>
          <a:bodyPr spcFirstLastPara="1" wrap="square" lIns="91433" tIns="45700" rIns="91433" bIns="45700" anchor="ctr" anchorCtr="0">
            <a:normAutofit/>
          </a:bodyPr>
          <a:lstStyle/>
          <a:p>
            <a:pPr algn="l"/>
            <a:r>
              <a:rPr lang="en" sz="3733"/>
              <a:t> </a:t>
            </a:r>
            <a:endParaRPr/>
          </a:p>
        </p:txBody>
      </p:sp>
      <p:sp>
        <p:nvSpPr>
          <p:cNvPr id="163" name="Google Shape;163;p27"/>
          <p:cNvSpPr txBox="1">
            <a:spLocks noGrp="1"/>
          </p:cNvSpPr>
          <p:nvPr>
            <p:ph type="subTitle" idx="1"/>
          </p:nvPr>
        </p:nvSpPr>
        <p:spPr>
          <a:xfrm>
            <a:off x="743404" y="1151733"/>
            <a:ext cx="10350000" cy="4652800"/>
          </a:xfrm>
          <a:prstGeom prst="rect">
            <a:avLst/>
          </a:prstGeom>
          <a:noFill/>
          <a:ln>
            <a:noFill/>
          </a:ln>
        </p:spPr>
        <p:txBody>
          <a:bodyPr spcFirstLastPara="1" wrap="square" lIns="91433" tIns="45700" rIns="91433" bIns="45700" anchor="t" anchorCtr="0">
            <a:normAutofit/>
          </a:bodyPr>
          <a:lstStyle/>
          <a:p>
            <a:pPr marL="609585" indent="-457189" algn="just">
              <a:lnSpc>
                <a:spcPct val="115000"/>
              </a:lnSpc>
              <a:buSzPts val="1800"/>
              <a:buChar char="●"/>
            </a:pPr>
            <a:endParaRPr sz="1467">
              <a:solidFill>
                <a:srgbClr val="333333"/>
              </a:solidFill>
              <a:highlight>
                <a:schemeClr val="lt1"/>
              </a:highlight>
            </a:endParaRPr>
          </a:p>
          <a:p>
            <a:pPr marL="0" indent="0" algn="l">
              <a:lnSpc>
                <a:spcPct val="115000"/>
              </a:lnSpc>
              <a:spcBef>
                <a:spcPts val="1600"/>
              </a:spcBef>
              <a:spcAft>
                <a:spcPts val="1600"/>
              </a:spcAft>
            </a:pPr>
            <a:endParaRPr sz="2400"/>
          </a:p>
        </p:txBody>
      </p:sp>
      <p:cxnSp>
        <p:nvCxnSpPr>
          <p:cNvPr id="164" name="Google Shape;164;p27"/>
          <p:cNvCxnSpPr/>
          <p:nvPr/>
        </p:nvCxnSpPr>
        <p:spPr>
          <a:xfrm>
            <a:off x="1182033" y="1019641"/>
            <a:ext cx="8778800" cy="0"/>
          </a:xfrm>
          <a:prstGeom prst="straightConnector1">
            <a:avLst/>
          </a:prstGeom>
          <a:noFill/>
          <a:ln w="44450" cap="flat" cmpd="sng">
            <a:solidFill>
              <a:srgbClr val="E63B11"/>
            </a:solidFill>
            <a:prstDash val="solid"/>
            <a:miter lim="800000"/>
            <a:headEnd type="none" w="sm" len="sm"/>
            <a:tailEnd type="none" w="sm" len="sm"/>
          </a:ln>
        </p:spPr>
      </p:cxnSp>
      <p:pic>
        <p:nvPicPr>
          <p:cNvPr id="165" name="Google Shape;165;p27"/>
          <p:cNvPicPr preferRelativeResize="0"/>
          <p:nvPr/>
        </p:nvPicPr>
        <p:blipFill>
          <a:blip r:embed="rId4">
            <a:alphaModFix/>
          </a:blip>
          <a:stretch>
            <a:fillRect/>
          </a:stretch>
        </p:blipFill>
        <p:spPr>
          <a:xfrm>
            <a:off x="457200" y="6032975"/>
            <a:ext cx="2000576" cy="666451"/>
          </a:xfrm>
          <a:prstGeom prst="rect">
            <a:avLst/>
          </a:prstGeom>
          <a:noFill/>
          <a:ln>
            <a:noFill/>
          </a:ln>
        </p:spPr>
      </p:pic>
      <p:pic>
        <p:nvPicPr>
          <p:cNvPr id="166" name="Google Shape;166;p27"/>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51840" y="315162"/>
            <a:ext cx="10515600" cy="661035"/>
          </a:xfrm>
        </p:spPr>
        <p:txBody>
          <a:bodyPr>
            <a:normAutofit fontScale="90000"/>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7" name="Straight Connector 6">
            <a:extLst>
              <a:ext uri="{FF2B5EF4-FFF2-40B4-BE49-F238E27FC236}">
                <a16:creationId xmlns:a16="http://schemas.microsoft.com/office/drawing/2014/main" id="{9D0855EB-15CB-BD3B-588F-87AFEB7EE45D}"/>
              </a:ext>
            </a:extLst>
          </p:cNvPr>
          <p:cNvCxnSpPr/>
          <p:nvPr/>
        </p:nvCxnSpPr>
        <p:spPr>
          <a:xfrm>
            <a:off x="385416" y="1252031"/>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8E6940-1ED3-9A5E-ADDA-CA839497D49B}"/>
              </a:ext>
            </a:extLst>
          </p:cNvPr>
          <p:cNvCxnSpPr/>
          <p:nvPr/>
        </p:nvCxnSpPr>
        <p:spPr>
          <a:xfrm>
            <a:off x="377517" y="5614663"/>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636834-735B-0B6C-E467-73999A745834}"/>
              </a:ext>
            </a:extLst>
          </p:cNvPr>
          <p:cNvCxnSpPr/>
          <p:nvPr/>
        </p:nvCxnSpPr>
        <p:spPr>
          <a:xfrm>
            <a:off x="385416" y="3476657"/>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29F5D58-6BE4-A20D-4C26-01C8D08D3292}"/>
              </a:ext>
            </a:extLst>
          </p:cNvPr>
          <p:cNvSpPr txBox="1">
            <a:spLocks/>
          </p:cNvSpPr>
          <p:nvPr/>
        </p:nvSpPr>
        <p:spPr>
          <a:xfrm>
            <a:off x="2698595" y="1642099"/>
            <a:ext cx="8568845" cy="1644298"/>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Times New Roman" panose="02020603050405020304" pitchFamily="18" charset="0"/>
              </a:rPr>
              <a:t>Sally Ncube </a:t>
            </a:r>
            <a:r>
              <a:rPr kumimoji="0" lang="en-GB" sz="2000" b="0" i="0" u="none" strike="noStrike" kern="1200" cap="none" spc="0" normalizeH="0" baseline="0" noProof="0">
                <a:ln>
                  <a:noFill/>
                </a:ln>
                <a:solidFill>
                  <a:srgbClr val="304048"/>
                </a:solidFill>
                <a:effectLst/>
                <a:uLnTx/>
                <a:uFillTx/>
                <a:latin typeface="Calibri" panose="020F0502020204030204" pitchFamily="34" charset="0"/>
                <a:ea typeface="Calibri" panose="020F0502020204030204" pitchFamily="34" charset="0"/>
                <a:cs typeface="+mn-cs"/>
              </a:rPr>
              <a:t>is the Southern Africa Regional Representative at Equality Now, working for the protection and promotion of the rights of women and girls worldwide. She cultivates partnerships at all levels and supports civil society movement-building for advocacy, including Equality Now’s SADC End Child marriage campaign.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304048"/>
              </a:solidFill>
              <a:effectLst/>
              <a:uLnTx/>
              <a:uFillTx/>
              <a:latin typeface="Calibri" panose="020F0502020204030204" pitchFamily="34" charset="0"/>
              <a:ea typeface="Calibri" panose="020F0502020204030204" pitchFamily="34" charset="0"/>
              <a:cs typeface="+mn-cs"/>
            </a:endParaRPr>
          </a:p>
        </p:txBody>
      </p:sp>
      <p:pic>
        <p:nvPicPr>
          <p:cNvPr id="11" name="Picture 10" descr="A person wearing glasses and a green shirt&#10;&#10;Description automatically generated">
            <a:extLst>
              <a:ext uri="{FF2B5EF4-FFF2-40B4-BE49-F238E27FC236}">
                <a16:creationId xmlns:a16="http://schemas.microsoft.com/office/drawing/2014/main" id="{8D55F0E5-77D0-9697-0F4D-EC15DB59C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67" y="3742386"/>
            <a:ext cx="1920721" cy="1631216"/>
          </a:xfrm>
          <a:prstGeom prst="rect">
            <a:avLst/>
          </a:prstGeom>
        </p:spPr>
      </p:pic>
      <p:sp>
        <p:nvSpPr>
          <p:cNvPr id="19" name="TextBox 18">
            <a:extLst>
              <a:ext uri="{FF2B5EF4-FFF2-40B4-BE49-F238E27FC236}">
                <a16:creationId xmlns:a16="http://schemas.microsoft.com/office/drawing/2014/main" id="{465B84D7-0B9E-4FFD-7AC9-E52144B4DB8F}"/>
              </a:ext>
            </a:extLst>
          </p:cNvPr>
          <p:cNvSpPr txBox="1"/>
          <p:nvPr/>
        </p:nvSpPr>
        <p:spPr>
          <a:xfrm>
            <a:off x="2698595" y="3784493"/>
            <a:ext cx="884682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rgbClr val="111111"/>
                </a:solidFill>
                <a:effectLst/>
                <a:uLnTx/>
                <a:uFillTx/>
                <a:latin typeface="Calibri" panose="020F0502020204030204" pitchFamily="34" charset="0"/>
                <a:ea typeface="Calibri" panose="020F0502020204030204" pitchFamily="34" charset="0"/>
                <a:cs typeface="+mn-cs"/>
              </a:rPr>
              <a:t>Dr.</a:t>
            </a:r>
            <a:r>
              <a:rPr kumimoji="0" lang="en-GB" sz="2000" b="1" i="0" u="none" strike="noStrike" kern="1200" cap="none" spc="0" normalizeH="0" baseline="0" noProof="0">
                <a:ln>
                  <a:noFill/>
                </a:ln>
                <a:solidFill>
                  <a:srgbClr val="111111"/>
                </a:solidFill>
                <a:effectLst/>
                <a:uLnTx/>
                <a:uFillTx/>
                <a:latin typeface="Calibri" panose="020F0502020204030204" pitchFamily="34" charset="0"/>
                <a:ea typeface="Calibri" panose="020F0502020204030204" pitchFamily="34" charset="0"/>
                <a:cs typeface="+mn-cs"/>
              </a:rPr>
              <a:t> Rachel Kidman </a:t>
            </a:r>
            <a:r>
              <a:rPr kumimoji="0" lang="en-GB" sz="2000" b="0" i="0" u="none" strike="noStrike" kern="1200" cap="none" spc="0" normalizeH="0" baseline="0" noProof="0">
                <a:ln>
                  <a:noFill/>
                </a:ln>
                <a:solidFill>
                  <a:srgbClr val="304048"/>
                </a:solidFill>
                <a:effectLst/>
                <a:uLnTx/>
                <a:uFillTx/>
                <a:latin typeface="Calibri" panose="020F0502020204030204" pitchFamily="34" charset="0"/>
                <a:ea typeface="Calibri" panose="020F0502020204030204" pitchFamily="34" charset="0"/>
                <a:cs typeface="+mn-cs"/>
              </a:rPr>
              <a:t>is an Associate Professor at Stony Brook University and teaches in their Program in Public Health. She is a social epidemiologist with twenty years of research experience focused on vulnerable children and adolescents in sub-Saharan Africa. She currently leads NIH-funded projects focused on childhood adversity, gender-based violence, and HIV.  </a:t>
            </a:r>
          </a:p>
        </p:txBody>
      </p:sp>
      <p:pic>
        <p:nvPicPr>
          <p:cNvPr id="13" name="Picture 12" descr="A person smiling in front of a colorful painting&#10;&#10;Description automatically generated">
            <a:extLst>
              <a:ext uri="{FF2B5EF4-FFF2-40B4-BE49-F238E27FC236}">
                <a16:creationId xmlns:a16="http://schemas.microsoft.com/office/drawing/2014/main" id="{3B1ACD86-6490-ECC5-A204-46D632E7F98C}"/>
              </a:ext>
            </a:extLst>
          </p:cNvPr>
          <p:cNvPicPr>
            <a:picLocks noChangeAspect="1"/>
          </p:cNvPicPr>
          <p:nvPr/>
        </p:nvPicPr>
        <p:blipFill rotWithShape="1">
          <a:blip r:embed="rId5">
            <a:extLst>
              <a:ext uri="{28A0092B-C50C-407E-A947-70E740481C1C}">
                <a14:useLocalDpi xmlns:a14="http://schemas.microsoft.com/office/drawing/2010/main" val="0"/>
              </a:ext>
            </a:extLst>
          </a:blip>
          <a:srcRect l="21976" t="5465" r="21628" b="28307"/>
          <a:stretch/>
        </p:blipFill>
        <p:spPr>
          <a:xfrm>
            <a:off x="643728" y="1442291"/>
            <a:ext cx="1727696" cy="1896943"/>
          </a:xfrm>
          <a:prstGeom prst="rect">
            <a:avLst/>
          </a:prstGeom>
        </p:spPr>
      </p:pic>
    </p:spTree>
    <p:extLst>
      <p:ext uri="{BB962C8B-B14F-4D97-AF65-F5344CB8AC3E}">
        <p14:creationId xmlns:p14="http://schemas.microsoft.com/office/powerpoint/2010/main" val="3865195465"/>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DEA30-4B2F-D4CF-9499-26E47BA1D6C0}"/>
              </a:ext>
            </a:extLst>
          </p:cNvPr>
          <p:cNvSpPr>
            <a:spLocks noGrp="1"/>
          </p:cNvSpPr>
          <p:nvPr>
            <p:ph type="ctrTitle"/>
          </p:nvPr>
        </p:nvSpPr>
        <p:spPr>
          <a:xfrm>
            <a:off x="2209800" y="1477109"/>
            <a:ext cx="7772400" cy="2123344"/>
          </a:xfrm>
        </p:spPr>
        <p:txBody>
          <a:bodyPr>
            <a:normAutofit/>
          </a:bodyPr>
          <a:lstStyle/>
          <a:p>
            <a:pPr>
              <a:spcBef>
                <a:spcPts val="0"/>
              </a:spcBef>
            </a:pPr>
            <a:r>
              <a:rPr lang="en-US" sz="3200" b="1" kern="100">
                <a:solidFill>
                  <a:schemeClr val="tx2"/>
                </a:solidFill>
                <a:latin typeface="Calibri" panose="020F0502020204030204" pitchFamily="34" charset="0"/>
                <a:ea typeface="Calibri" panose="020F0502020204030204" pitchFamily="34" charset="0"/>
                <a:cs typeface="Calibri" panose="020F0502020204030204" pitchFamily="34" charset="0"/>
              </a:rPr>
              <a:t>Exploring policy synergies:</a:t>
            </a:r>
            <a:br>
              <a:rPr lang="en-US" sz="3200" b="1" kern="100">
                <a:solidFill>
                  <a:schemeClr val="tx2"/>
                </a:solidFill>
                <a:latin typeface="Calibri" panose="020F0502020204030204" pitchFamily="34" charset="0"/>
                <a:ea typeface="Calibri" panose="020F0502020204030204" pitchFamily="34" charset="0"/>
                <a:cs typeface="Calibri" panose="020F0502020204030204" pitchFamily="34" charset="0"/>
              </a:rPr>
            </a:br>
            <a:br>
              <a:rPr lang="en-US" sz="2000" b="1" kern="100">
                <a:solidFill>
                  <a:schemeClr val="tx2"/>
                </a:solidFill>
                <a:latin typeface="Calibri" panose="020F0502020204030204" pitchFamily="34" charset="0"/>
                <a:ea typeface="Calibri" panose="020F0502020204030204" pitchFamily="34" charset="0"/>
                <a:cs typeface="Calibri" panose="020F0502020204030204" pitchFamily="34" charset="0"/>
              </a:rPr>
            </a:br>
            <a:r>
              <a:rPr lang="en-US" sz="3200" b="1" kern="100">
                <a:solidFill>
                  <a:schemeClr val="tx2"/>
                </a:solidFill>
                <a:latin typeface="Calibri" panose="020F0502020204030204" pitchFamily="34" charset="0"/>
                <a:ea typeface="Calibri" panose="020F0502020204030204" pitchFamily="34" charset="0"/>
                <a:cs typeface="Calibri" panose="020F0502020204030204" pitchFamily="34" charset="0"/>
              </a:rPr>
              <a:t>Do we need both protective marriage &amp; education policies to impact child marriage?</a:t>
            </a:r>
            <a:endParaRPr lang="en-US" sz="4800">
              <a:solidFill>
                <a:schemeClr val="tx2"/>
              </a:solidFill>
            </a:endParaRPr>
          </a:p>
        </p:txBody>
      </p:sp>
      <p:sp>
        <p:nvSpPr>
          <p:cNvPr id="4" name="Subtitle 3">
            <a:extLst>
              <a:ext uri="{FF2B5EF4-FFF2-40B4-BE49-F238E27FC236}">
                <a16:creationId xmlns:a16="http://schemas.microsoft.com/office/drawing/2014/main" id="{EBFD6CE1-B55D-8928-31B4-867CE972E8E1}"/>
              </a:ext>
            </a:extLst>
          </p:cNvPr>
          <p:cNvSpPr>
            <a:spLocks noGrp="1"/>
          </p:cNvSpPr>
          <p:nvPr>
            <p:ph type="subTitle" idx="1"/>
          </p:nvPr>
        </p:nvSpPr>
        <p:spPr>
          <a:xfrm>
            <a:off x="675959" y="4144992"/>
            <a:ext cx="10841632" cy="1752600"/>
          </a:xfrm>
        </p:spPr>
        <p:txBody>
          <a:bodyPr>
            <a:normAutofit/>
          </a:bodyPr>
          <a:lstStyle/>
          <a:p>
            <a:r>
              <a:rPr lang="en-US" sz="2000" b="1"/>
              <a:t>Rachel Kidman, Stony Brook University </a:t>
            </a:r>
          </a:p>
          <a:p>
            <a:pPr>
              <a:spcBef>
                <a:spcPts val="0"/>
              </a:spcBef>
            </a:pPr>
            <a:r>
              <a:rPr lang="en-US" sz="2000"/>
              <a:t>Research conducted with Amy </a:t>
            </a:r>
            <a:r>
              <a:rPr lang="en-US" sz="2000" err="1"/>
              <a:t>Raub</a:t>
            </a:r>
            <a:r>
              <a:rPr lang="en-US" sz="2000"/>
              <a:t>, Alfredo Martin, Pragya </a:t>
            </a:r>
            <a:r>
              <a:rPr lang="en-US" sz="2000" err="1"/>
              <a:t>Bhuwania</a:t>
            </a:r>
            <a:r>
              <a:rPr lang="en-US" sz="2000"/>
              <a:t>, </a:t>
            </a:r>
          </a:p>
          <a:p>
            <a:pPr>
              <a:spcBef>
                <a:spcPts val="0"/>
              </a:spcBef>
            </a:pPr>
            <a:r>
              <a:rPr lang="en-US" sz="2000" err="1"/>
              <a:t>Bijetri</a:t>
            </a:r>
            <a:r>
              <a:rPr lang="en-US" sz="2000"/>
              <a:t> Bose, &amp; Jody </a:t>
            </a:r>
            <a:r>
              <a:rPr lang="en-US" sz="2000" err="1"/>
              <a:t>Heymann</a:t>
            </a:r>
            <a:r>
              <a:rPr lang="en-US" sz="2000"/>
              <a:t>, Work Policy Analysis Center, UCLA </a:t>
            </a:r>
          </a:p>
          <a:p>
            <a:pPr>
              <a:spcBef>
                <a:spcPts val="0"/>
              </a:spcBef>
            </a:pPr>
            <a:endParaRPr lang="en-US" sz="2000"/>
          </a:p>
          <a:p>
            <a:pPr>
              <a:spcBef>
                <a:spcPts val="0"/>
              </a:spcBef>
            </a:pPr>
            <a:r>
              <a:rPr lang="en-US" sz="2000">
                <a:latin typeface="Calibri" panose="020F0502020204030204" pitchFamily="34" charset="0"/>
                <a:ea typeface="Calibri" panose="020F0502020204030204" pitchFamily="34" charset="0"/>
              </a:rPr>
              <a:t>This work was supported by the Hilton Foundation (grant 26870). </a:t>
            </a:r>
            <a:endParaRPr lang="en-US"/>
          </a:p>
        </p:txBody>
      </p:sp>
    </p:spTree>
    <p:extLst>
      <p:ext uri="{BB962C8B-B14F-4D97-AF65-F5344CB8AC3E}">
        <p14:creationId xmlns:p14="http://schemas.microsoft.com/office/powerpoint/2010/main" val="173358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1627A3F8-CC27-4B20-9B4D-78AFF70F61EB}"/>
              </a:ext>
            </a:extLst>
          </p:cNvPr>
          <p:cNvSpPr txBox="1">
            <a:spLocks/>
          </p:cNvSpPr>
          <p:nvPr/>
        </p:nvSpPr>
        <p:spPr>
          <a:xfrm>
            <a:off x="1664675" y="957084"/>
            <a:ext cx="8686800" cy="738664"/>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b="1">
                <a:solidFill>
                  <a:srgbClr val="1F497D"/>
                </a:solidFill>
                <a:latin typeface="Calibri" panose="020F0502020204030204" pitchFamily="34" charset="0"/>
              </a:rPr>
              <a:t>Child Marriage Laws + Education</a:t>
            </a:r>
          </a:p>
        </p:txBody>
      </p:sp>
      <p:sp>
        <p:nvSpPr>
          <p:cNvPr id="2" name="Rounded Rectangle 1">
            <a:extLst>
              <a:ext uri="{FF2B5EF4-FFF2-40B4-BE49-F238E27FC236}">
                <a16:creationId xmlns:a16="http://schemas.microsoft.com/office/drawing/2014/main" id="{AD2F0112-D354-6DCC-F7C2-4530B08E9FC7}"/>
              </a:ext>
            </a:extLst>
          </p:cNvPr>
          <p:cNvSpPr/>
          <p:nvPr/>
        </p:nvSpPr>
        <p:spPr>
          <a:xfrm>
            <a:off x="6404758" y="3362011"/>
            <a:ext cx="2115838" cy="1605447"/>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b="1">
                <a:solidFill>
                  <a:srgbClr val="000000"/>
                </a:solidFill>
                <a:latin typeface="Calibri Light" panose="020F0302020204030204"/>
                <a:ea typeface="Times New Roman" panose="02020603050405020304" pitchFamily="18" charset="0"/>
              </a:rPr>
              <a:t>Tuition-free  </a:t>
            </a:r>
          </a:p>
          <a:p>
            <a:pPr algn="ctr"/>
            <a:r>
              <a:rPr lang="en-US" sz="2000" b="1">
                <a:solidFill>
                  <a:srgbClr val="000000"/>
                </a:solidFill>
                <a:latin typeface="Calibri Light" panose="020F0302020204030204"/>
                <a:ea typeface="Times New Roman" panose="02020603050405020304" pitchFamily="18" charset="0"/>
              </a:rPr>
              <a:t>secondary education</a:t>
            </a:r>
          </a:p>
        </p:txBody>
      </p:sp>
      <p:sp>
        <p:nvSpPr>
          <p:cNvPr id="39" name="Content Placeholder 2">
            <a:extLst>
              <a:ext uri="{FF2B5EF4-FFF2-40B4-BE49-F238E27FC236}">
                <a16:creationId xmlns:a16="http://schemas.microsoft.com/office/drawing/2014/main" id="{0BF4AC1A-0A3C-4A3E-B374-330B6D5A0301}"/>
              </a:ext>
            </a:extLst>
          </p:cNvPr>
          <p:cNvSpPr>
            <a:spLocks noGrp="1"/>
          </p:cNvSpPr>
          <p:nvPr>
            <p:ph idx="1"/>
          </p:nvPr>
        </p:nvSpPr>
        <p:spPr>
          <a:xfrm>
            <a:off x="1169009" y="1978213"/>
            <a:ext cx="10105586" cy="4120662"/>
          </a:xfrm>
        </p:spPr>
        <p:txBody>
          <a:bodyPr numCol="1">
            <a:normAutofit/>
          </a:bodyPr>
          <a:lstStyle/>
          <a:p>
            <a:pPr>
              <a:spcBef>
                <a:spcPts val="480"/>
              </a:spcBef>
              <a:buClr>
                <a:schemeClr val="tx2"/>
              </a:buClr>
              <a:buFont typeface="Wingdings" panose="05000000000000000000" pitchFamily="2" charset="2"/>
              <a:buChar char="Ø"/>
            </a:pPr>
            <a:r>
              <a:rPr lang="en-US" sz="2800">
                <a:latin typeface="Calibri" panose="020F0502020204030204" pitchFamily="34" charset="0"/>
              </a:rPr>
              <a:t>Existing evidence is </a:t>
            </a:r>
            <a:r>
              <a:rPr lang="en-US" sz="2800" b="1">
                <a:latin typeface="Calibri" panose="020F0502020204030204" pitchFamily="34" charset="0"/>
              </a:rPr>
              <a:t>mixed</a:t>
            </a:r>
            <a:r>
              <a:rPr lang="en-US" sz="2800">
                <a:latin typeface="Calibri" panose="020F0502020204030204" pitchFamily="34" charset="0"/>
              </a:rPr>
              <a:t> for whether child marriage laws work</a:t>
            </a:r>
            <a:r>
              <a:rPr lang="en-US" sz="2800" baseline="30000">
                <a:latin typeface="Calibri" panose="020F0502020204030204" pitchFamily="34" charset="0"/>
              </a:rPr>
              <a:t>1</a:t>
            </a:r>
            <a:r>
              <a:rPr lang="en-US" sz="2800">
                <a:latin typeface="Calibri" panose="020F0502020204030204" pitchFamily="34" charset="0"/>
              </a:rPr>
              <a:t>, but growing evidence on role of education in delaying marriage.</a:t>
            </a:r>
            <a:r>
              <a:rPr lang="en-US" sz="2800" baseline="30000">
                <a:latin typeface="Calibri" panose="020F0502020204030204" pitchFamily="34" charset="0"/>
              </a:rPr>
              <a:t>2</a:t>
            </a:r>
            <a:r>
              <a:rPr lang="en-US" sz="2800">
                <a:latin typeface="Calibri" panose="020F0502020204030204" pitchFamily="34" charset="0"/>
              </a:rPr>
              <a:t>  </a:t>
            </a:r>
          </a:p>
          <a:p>
            <a:pPr>
              <a:spcBef>
                <a:spcPts val="480"/>
              </a:spcBef>
              <a:buClr>
                <a:schemeClr val="tx2"/>
              </a:buClr>
              <a:buFont typeface="Wingdings" panose="05000000000000000000" pitchFamily="2" charset="2"/>
              <a:buChar char="Ø"/>
            </a:pPr>
            <a:endParaRPr lang="en-US" sz="2800">
              <a:latin typeface="Calibri" panose="020F0502020204030204" pitchFamily="34" charset="0"/>
            </a:endParaRPr>
          </a:p>
        </p:txBody>
      </p:sp>
      <p:sp>
        <p:nvSpPr>
          <p:cNvPr id="3" name="Rounded Rectangle 2">
            <a:extLst>
              <a:ext uri="{FF2B5EF4-FFF2-40B4-BE49-F238E27FC236}">
                <a16:creationId xmlns:a16="http://schemas.microsoft.com/office/drawing/2014/main" id="{05E524E3-53FF-B523-8485-AD33A889252D}"/>
              </a:ext>
            </a:extLst>
          </p:cNvPr>
          <p:cNvSpPr/>
          <p:nvPr/>
        </p:nvSpPr>
        <p:spPr>
          <a:xfrm>
            <a:off x="3450544" y="3362011"/>
            <a:ext cx="2115838" cy="1605447"/>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b="1">
                <a:solidFill>
                  <a:srgbClr val="000000"/>
                </a:solidFill>
                <a:latin typeface="Calibri Light" panose="020F0302020204030204"/>
                <a:ea typeface="Times New Roman" panose="02020603050405020304" pitchFamily="18" charset="0"/>
              </a:rPr>
              <a:t>Minimum age </a:t>
            </a:r>
            <a:endParaRPr lang="en-US" sz="2000" b="1">
              <a:solidFill>
                <a:prstClr val="white"/>
              </a:solidFill>
              <a:latin typeface="Calibri Light" panose="020F0302020204030204"/>
              <a:ea typeface="Times New Roman" panose="02020603050405020304" pitchFamily="18" charset="0"/>
            </a:endParaRPr>
          </a:p>
          <a:p>
            <a:pPr algn="ctr"/>
            <a:r>
              <a:rPr lang="en-US" sz="2000" b="1">
                <a:solidFill>
                  <a:srgbClr val="000000"/>
                </a:solidFill>
                <a:latin typeface="Calibri Light" panose="020F0302020204030204"/>
                <a:ea typeface="Times New Roman" panose="02020603050405020304" pitchFamily="18" charset="0"/>
              </a:rPr>
              <a:t>at marriage</a:t>
            </a:r>
            <a:endParaRPr lang="en-US" sz="2000" b="1">
              <a:solidFill>
                <a:prstClr val="white"/>
              </a:solidFill>
              <a:latin typeface="Calibri Light" panose="020F0302020204030204"/>
              <a:ea typeface="Times New Roman" panose="02020603050405020304" pitchFamily="18" charset="0"/>
            </a:endParaRPr>
          </a:p>
        </p:txBody>
      </p:sp>
      <p:sp>
        <p:nvSpPr>
          <p:cNvPr id="33" name="Plus 32">
            <a:extLst>
              <a:ext uri="{FF2B5EF4-FFF2-40B4-BE49-F238E27FC236}">
                <a16:creationId xmlns:a16="http://schemas.microsoft.com/office/drawing/2014/main" id="{D027295B-582A-B0A8-93F6-A92713AD66CE}"/>
              </a:ext>
            </a:extLst>
          </p:cNvPr>
          <p:cNvSpPr/>
          <p:nvPr/>
        </p:nvSpPr>
        <p:spPr>
          <a:xfrm>
            <a:off x="5797062" y="3919645"/>
            <a:ext cx="422031" cy="393457"/>
          </a:xfrm>
          <a:prstGeom prst="mathPlus">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TextBox 36">
            <a:extLst>
              <a:ext uri="{FF2B5EF4-FFF2-40B4-BE49-F238E27FC236}">
                <a16:creationId xmlns:a16="http://schemas.microsoft.com/office/drawing/2014/main" id="{AC6491F1-51ED-57E8-8AD4-D48C26993415}"/>
              </a:ext>
            </a:extLst>
          </p:cNvPr>
          <p:cNvSpPr txBox="1"/>
          <p:nvPr/>
        </p:nvSpPr>
        <p:spPr>
          <a:xfrm>
            <a:off x="395220" y="5807692"/>
            <a:ext cx="11290410" cy="830997"/>
          </a:xfrm>
          <a:prstGeom prst="rect">
            <a:avLst/>
          </a:prstGeom>
          <a:noFill/>
        </p:spPr>
        <p:txBody>
          <a:bodyPr wrap="square">
            <a:spAutoFit/>
          </a:bodyPr>
          <a:lstStyle/>
          <a:p>
            <a:r>
              <a:rPr lang="en-US" sz="1600">
                <a:solidFill>
                  <a:prstClr val="black"/>
                </a:solidFill>
                <a:latin typeface="Calibri" panose="020F0502020204030204"/>
              </a:rPr>
              <a:t>1- </a:t>
            </a:r>
            <a:r>
              <a:rPr lang="en-US" sz="1600" kern="100">
                <a:solidFill>
                  <a:prstClr val="black"/>
                </a:solidFill>
                <a:latin typeface="Calibri" panose="020F0502020204030204"/>
                <a:ea typeface="Aptos" panose="020B0004020202020204" pitchFamily="34" charset="0"/>
              </a:rPr>
              <a:t>McGavock, 2021; Garcia-</a:t>
            </a:r>
            <a:r>
              <a:rPr lang="en-US" sz="1600" kern="100" err="1">
                <a:solidFill>
                  <a:prstClr val="black"/>
                </a:solidFill>
                <a:latin typeface="Calibri" panose="020F0502020204030204"/>
                <a:ea typeface="Aptos" panose="020B0004020202020204" pitchFamily="34" charset="0"/>
              </a:rPr>
              <a:t>Hombrados</a:t>
            </a:r>
            <a:r>
              <a:rPr lang="en-US" sz="1600" kern="100">
                <a:solidFill>
                  <a:prstClr val="black"/>
                </a:solidFill>
                <a:latin typeface="Calibri" panose="020F0502020204030204"/>
                <a:ea typeface="Aptos" panose="020B0004020202020204" pitchFamily="34" charset="0"/>
              </a:rPr>
              <a:t>, 2022; </a:t>
            </a:r>
            <a:r>
              <a:rPr lang="en-US" sz="1600" kern="100" err="1">
                <a:solidFill>
                  <a:prstClr val="black"/>
                </a:solidFill>
                <a:latin typeface="Calibri" panose="020F0502020204030204"/>
                <a:ea typeface="Aptos" panose="020B0004020202020204" pitchFamily="34" charset="0"/>
              </a:rPr>
              <a:t>Bellés-Obrero</a:t>
            </a:r>
            <a:r>
              <a:rPr lang="en-US" sz="1600" kern="100">
                <a:solidFill>
                  <a:prstClr val="black"/>
                </a:solidFill>
                <a:latin typeface="Calibri" panose="020F0502020204030204"/>
                <a:ea typeface="Aptos" panose="020B0004020202020204" pitchFamily="34" charset="0"/>
              </a:rPr>
              <a:t> &amp; Lombardi, 2023; </a:t>
            </a:r>
            <a:r>
              <a:rPr lang="en-US" sz="1600" kern="100" err="1">
                <a:solidFill>
                  <a:prstClr val="black"/>
                </a:solidFill>
                <a:latin typeface="Calibri" panose="020F0502020204030204"/>
                <a:ea typeface="Aptos" panose="020B0004020202020204" pitchFamily="34" charset="0"/>
              </a:rPr>
              <a:t>Maswikwa</a:t>
            </a:r>
            <a:r>
              <a:rPr lang="en-US" sz="1600" kern="100">
                <a:solidFill>
                  <a:prstClr val="black"/>
                </a:solidFill>
                <a:latin typeface="Calibri" panose="020F0502020204030204"/>
                <a:ea typeface="Aptos" panose="020B0004020202020204" pitchFamily="34" charset="0"/>
              </a:rPr>
              <a:t> et al., 2015; Wilson, 2022; </a:t>
            </a:r>
            <a:r>
              <a:rPr lang="en-US" sz="1600" kern="100" err="1">
                <a:solidFill>
                  <a:prstClr val="black"/>
                </a:solidFill>
                <a:latin typeface="Calibri" panose="020F0502020204030204"/>
                <a:ea typeface="Aptos" panose="020B0004020202020204" pitchFamily="34" charset="0"/>
              </a:rPr>
              <a:t>Batyra</a:t>
            </a:r>
            <a:r>
              <a:rPr lang="en-US" sz="1600" kern="100">
                <a:solidFill>
                  <a:prstClr val="black"/>
                </a:solidFill>
                <a:latin typeface="Calibri" panose="020F0502020204030204"/>
                <a:ea typeface="Aptos" panose="020B0004020202020204" pitchFamily="34" charset="0"/>
              </a:rPr>
              <a:t> &amp; </a:t>
            </a:r>
            <a:r>
              <a:rPr lang="en-US" sz="1600" kern="100" err="1">
                <a:solidFill>
                  <a:prstClr val="black"/>
                </a:solidFill>
                <a:latin typeface="Calibri" panose="020F0502020204030204"/>
                <a:ea typeface="Aptos" panose="020B0004020202020204" pitchFamily="34" charset="0"/>
              </a:rPr>
              <a:t>Pesando</a:t>
            </a:r>
            <a:r>
              <a:rPr lang="en-US" sz="1600" kern="100">
                <a:solidFill>
                  <a:prstClr val="black"/>
                </a:solidFill>
                <a:latin typeface="Calibri" panose="020F0502020204030204"/>
                <a:ea typeface="Aptos" panose="020B0004020202020204" pitchFamily="34" charset="0"/>
              </a:rPr>
              <a:t>, 2021; Collin &amp; Talbot, 2023. </a:t>
            </a:r>
            <a:endParaRPr lang="en-US" sz="1600">
              <a:solidFill>
                <a:prstClr val="black"/>
              </a:solidFill>
              <a:latin typeface="Calibri" panose="020F0502020204030204"/>
            </a:endParaRPr>
          </a:p>
          <a:p>
            <a:r>
              <a:rPr lang="en-US" sz="1600">
                <a:solidFill>
                  <a:prstClr val="black"/>
                </a:solidFill>
                <a:latin typeface="Calibri" panose="020F0502020204030204"/>
              </a:rPr>
              <a:t>2- </a:t>
            </a:r>
            <a:r>
              <a:rPr lang="en-US" sz="1600" err="1">
                <a:solidFill>
                  <a:prstClr val="black"/>
                </a:solidFill>
                <a:latin typeface="Calibri" panose="020F0502020204030204"/>
              </a:rPr>
              <a:t>Bhuwania</a:t>
            </a:r>
            <a:r>
              <a:rPr lang="en-US" sz="1600">
                <a:solidFill>
                  <a:prstClr val="black"/>
                </a:solidFill>
                <a:latin typeface="Calibri" panose="020F0502020204030204"/>
              </a:rPr>
              <a:t> et al, 2023.</a:t>
            </a:r>
          </a:p>
        </p:txBody>
      </p:sp>
    </p:spTree>
    <p:extLst>
      <p:ext uri="{BB962C8B-B14F-4D97-AF65-F5344CB8AC3E}">
        <p14:creationId xmlns:p14="http://schemas.microsoft.com/office/powerpoint/2010/main" val="3622996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F46C-8754-4C92-A2D5-EB27D3E140F6}"/>
              </a:ext>
            </a:extLst>
          </p:cNvPr>
          <p:cNvSpPr>
            <a:spLocks noGrp="1"/>
          </p:cNvSpPr>
          <p:nvPr>
            <p:ph type="title"/>
          </p:nvPr>
        </p:nvSpPr>
        <p:spPr>
          <a:xfrm>
            <a:off x="1981200" y="1303335"/>
            <a:ext cx="8229600" cy="1143000"/>
          </a:xfrm>
        </p:spPr>
        <p:txBody>
          <a:bodyPr>
            <a:normAutofit/>
          </a:bodyPr>
          <a:lstStyle/>
          <a:p>
            <a:r>
              <a:rPr lang="en-US" sz="3200" b="1">
                <a:solidFill>
                  <a:srgbClr val="002060"/>
                </a:solidFill>
                <a:latin typeface="Calibri" panose="020F0502020204030204" pitchFamily="34" charset="0"/>
                <a:cs typeface="Arial" panose="020B0604020202020204" pitchFamily="34" charset="0"/>
              </a:rPr>
              <a:t>Research Question</a:t>
            </a:r>
          </a:p>
        </p:txBody>
      </p:sp>
      <p:sp>
        <p:nvSpPr>
          <p:cNvPr id="3" name="Content Placeholder 2">
            <a:extLst>
              <a:ext uri="{FF2B5EF4-FFF2-40B4-BE49-F238E27FC236}">
                <a16:creationId xmlns:a16="http://schemas.microsoft.com/office/drawing/2014/main" id="{F81D8509-2C39-459E-B9C7-85A5D50B85D2}"/>
              </a:ext>
            </a:extLst>
          </p:cNvPr>
          <p:cNvSpPr>
            <a:spLocks noGrp="1"/>
          </p:cNvSpPr>
          <p:nvPr>
            <p:ph idx="1"/>
          </p:nvPr>
        </p:nvSpPr>
        <p:spPr>
          <a:xfrm>
            <a:off x="1724679" y="2449929"/>
            <a:ext cx="8997654" cy="4251330"/>
          </a:xfrm>
        </p:spPr>
        <p:txBody>
          <a:bodyPr>
            <a:noAutofit/>
          </a:bodyPr>
          <a:lstStyle/>
          <a:p>
            <a:pPr marL="0" indent="0">
              <a:buNone/>
            </a:pPr>
            <a:endParaRPr lang="en-US" sz="1000"/>
          </a:p>
          <a:p>
            <a:pPr marL="0" indent="0">
              <a:buNone/>
            </a:pPr>
            <a:r>
              <a:rPr lang="en-US" sz="2800"/>
              <a:t>Does a </a:t>
            </a:r>
            <a:r>
              <a:rPr lang="en-US" sz="2800" b="1"/>
              <a:t>combination policy approach </a:t>
            </a:r>
            <a:r>
              <a:rPr lang="en-US" sz="2800"/>
              <a:t>(free secondary and minimum marriage age laws) reduce child marriage &amp; early childbearing MORE than each policy individually?</a:t>
            </a:r>
          </a:p>
          <a:p>
            <a:pPr lvl="1"/>
            <a:endParaRPr lang="en-US" sz="2800"/>
          </a:p>
        </p:txBody>
      </p:sp>
    </p:spTree>
    <p:extLst>
      <p:ext uri="{BB962C8B-B14F-4D97-AF65-F5344CB8AC3E}">
        <p14:creationId xmlns:p14="http://schemas.microsoft.com/office/powerpoint/2010/main" val="2792933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78AAACA7-EE7B-0D6D-64C1-BAEC83E46184}"/>
              </a:ext>
            </a:extLst>
          </p:cNvPr>
          <p:cNvSpPr>
            <a:spLocks noGrp="1"/>
          </p:cNvSpPr>
          <p:nvPr>
            <p:ph idx="1"/>
          </p:nvPr>
        </p:nvSpPr>
        <p:spPr>
          <a:xfrm>
            <a:off x="2418640" y="1631780"/>
            <a:ext cx="8848800" cy="1440275"/>
          </a:xfrm>
          <a:ln w="38100">
            <a:noFill/>
          </a:ln>
        </p:spPr>
        <p:txBody>
          <a:bodyPr>
            <a:noAutofit/>
          </a:bodyPr>
          <a:lstStyle/>
          <a:p>
            <a:pPr marL="0" indent="0">
              <a:buNone/>
            </a:pPr>
            <a:r>
              <a:rPr lang="en-GB" sz="2000" b="1">
                <a:solidFill>
                  <a:srgbClr val="304048"/>
                </a:solidFill>
                <a:effectLst/>
                <a:latin typeface="Calibri" panose="020F0502020204030204" pitchFamily="34" charset="0"/>
                <a:ea typeface="Calibri" panose="020F0502020204030204" pitchFamily="34" charset="0"/>
              </a:rPr>
              <a:t>Sajeda Amin</a:t>
            </a:r>
            <a:r>
              <a:rPr lang="en-GB" sz="2000" b="1">
                <a:solidFill>
                  <a:srgbClr val="304048"/>
                </a:solidFill>
                <a:latin typeface="Calibri" panose="020F0502020204030204" pitchFamily="34" charset="0"/>
                <a:ea typeface="Calibri" panose="020F0502020204030204" pitchFamily="34" charset="0"/>
              </a:rPr>
              <a:t> </a:t>
            </a:r>
            <a:r>
              <a:rPr lang="en-GB" sz="2000">
                <a:solidFill>
                  <a:srgbClr val="304048"/>
                </a:solidFill>
                <a:latin typeface="Calibri" panose="020F0502020204030204" pitchFamily="34" charset="0"/>
                <a:ea typeface="Calibri" panose="020F0502020204030204" pitchFamily="34" charset="0"/>
              </a:rPr>
              <a:t>formerly senior associate at the </a:t>
            </a:r>
            <a:r>
              <a:rPr lang="en-GB" sz="2000">
                <a:solidFill>
                  <a:srgbClr val="304048"/>
                </a:solidFill>
                <a:effectLst/>
                <a:latin typeface="Calibri" panose="020F0502020204030204" pitchFamily="34" charset="0"/>
                <a:ea typeface="Calibri" panose="020F0502020204030204" pitchFamily="34" charset="0"/>
              </a:rPr>
              <a:t>Population Council leading their work on livelihoods for adolescent girls and women where she is a Senior Associate and Girl </a:t>
            </a:r>
            <a:r>
              <a:rPr lang="en-GB" sz="2000" err="1">
                <a:solidFill>
                  <a:srgbClr val="304048"/>
                </a:solidFill>
                <a:effectLst/>
                <a:latin typeface="Calibri" panose="020F0502020204030204" pitchFamily="34" charset="0"/>
                <a:ea typeface="Calibri" panose="020F0502020204030204" pitchFamily="34" charset="0"/>
              </a:rPr>
              <a:t>Center</a:t>
            </a:r>
            <a:r>
              <a:rPr lang="en-GB" sz="2000">
                <a:solidFill>
                  <a:srgbClr val="304048"/>
                </a:solidFill>
                <a:effectLst/>
                <a:latin typeface="Calibri" panose="020F0502020204030204" pitchFamily="34" charset="0"/>
                <a:ea typeface="Calibri" panose="020F0502020204030204" pitchFamily="34" charset="0"/>
              </a:rPr>
              <a:t> affiliate. Her research focuses on learning about structures and processes that empower girls and women living in the most disadvantaged communities.</a:t>
            </a:r>
          </a:p>
          <a:p>
            <a:endParaRPr lang="en-GB" sz="2000">
              <a:solidFill>
                <a:srgbClr val="304048"/>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92536521-30B3-6C4F-4A8D-12D7EDF0951E}"/>
              </a:ext>
            </a:extLst>
          </p:cNvPr>
          <p:cNvCxnSpPr/>
          <p:nvPr/>
        </p:nvCxnSpPr>
        <p:spPr>
          <a:xfrm>
            <a:off x="424122" y="1364553"/>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47B0A7-F7F8-FF91-F3C6-CFC1BDDC25E9}"/>
              </a:ext>
            </a:extLst>
          </p:cNvPr>
          <p:cNvCxnSpPr/>
          <p:nvPr/>
        </p:nvCxnSpPr>
        <p:spPr>
          <a:xfrm>
            <a:off x="328887" y="3480686"/>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0855EB-15CB-BD3B-588F-87AFEB7EE45D}"/>
              </a:ext>
            </a:extLst>
          </p:cNvPr>
          <p:cNvCxnSpPr/>
          <p:nvPr/>
        </p:nvCxnSpPr>
        <p:spPr>
          <a:xfrm>
            <a:off x="424122" y="5617889"/>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6F39A39-171B-B2E4-3424-12F998682B43}"/>
              </a:ext>
            </a:extLst>
          </p:cNvPr>
          <p:cNvSpPr txBox="1">
            <a:spLocks/>
          </p:cNvSpPr>
          <p:nvPr/>
        </p:nvSpPr>
        <p:spPr>
          <a:xfrm>
            <a:off x="2418640" y="3725368"/>
            <a:ext cx="8848800" cy="1848907"/>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000" b="1">
                <a:solidFill>
                  <a:srgbClr val="304048"/>
                </a:solidFill>
              </a:rPr>
              <a:t>Katherine (Kat) </a:t>
            </a:r>
            <a:r>
              <a:rPr lang="en-GB" sz="2000" b="1">
                <a:solidFill>
                  <a:srgbClr val="304048"/>
                </a:solidFill>
                <a:effectLst/>
              </a:rPr>
              <a:t>Watson</a:t>
            </a:r>
            <a:r>
              <a:rPr lang="en-GB" sz="2000" b="1">
                <a:solidFill>
                  <a:srgbClr val="304048"/>
                </a:solidFill>
                <a:effectLst/>
                <a:latin typeface="Calibri" panose="020F0502020204030204" pitchFamily="34" charset="0"/>
                <a:ea typeface="Calibri" panose="020F0502020204030204" pitchFamily="34" charset="0"/>
              </a:rPr>
              <a:t> </a:t>
            </a:r>
            <a:r>
              <a:rPr lang="en-GB" sz="2000">
                <a:solidFill>
                  <a:srgbClr val="304048"/>
                </a:solidFill>
                <a:latin typeface="Calibri" panose="020F0502020204030204" pitchFamily="34" charset="0"/>
                <a:ea typeface="Calibri" panose="020F0502020204030204" pitchFamily="34" charset="0"/>
              </a:rPr>
              <a:t>is a qualified lawyer and experienced mixed-methods researcher that has focused her career on the rights of adolescents. She has been a freelance consultant since 2014; before this, she worked for the Central Office of the International Planned Parenthood Federation for 6 years as part of the Gender, Youth and Rights team. She recently started her PhD journey at Leiden University studying the way that the law constructs adolescence and adolescent sexuality. </a:t>
            </a:r>
          </a:p>
        </p:txBody>
      </p:sp>
      <p:sp>
        <p:nvSpPr>
          <p:cNvPr id="16" name="Content Placeholder 2">
            <a:extLst>
              <a:ext uri="{FF2B5EF4-FFF2-40B4-BE49-F238E27FC236}">
                <a16:creationId xmlns:a16="http://schemas.microsoft.com/office/drawing/2014/main" id="{7E5C25CB-593E-ABA5-792A-8B10332B4170}"/>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a:solidFill>
                <a:srgbClr val="304048"/>
              </a:solidFill>
              <a:latin typeface="Calibri" panose="020F0502020204030204" pitchFamily="34" charset="0"/>
            </a:endParaRPr>
          </a:p>
        </p:txBody>
      </p:sp>
      <p:pic>
        <p:nvPicPr>
          <p:cNvPr id="5" name="Picture 4" descr="A person with glasses and a scarf&#10;&#10;Description automatically generated">
            <a:extLst>
              <a:ext uri="{FF2B5EF4-FFF2-40B4-BE49-F238E27FC236}">
                <a16:creationId xmlns:a16="http://schemas.microsoft.com/office/drawing/2014/main" id="{2D60654E-D049-EA37-E84A-1BEBE4CCDED7}"/>
              </a:ext>
            </a:extLst>
          </p:cNvPr>
          <p:cNvPicPr>
            <a:picLocks noChangeAspect="1"/>
          </p:cNvPicPr>
          <p:nvPr/>
        </p:nvPicPr>
        <p:blipFill rotWithShape="1">
          <a:blip r:embed="rId4">
            <a:extLst>
              <a:ext uri="{28A0092B-C50C-407E-A947-70E740481C1C}">
                <a14:useLocalDpi xmlns:a14="http://schemas.microsoft.com/office/drawing/2010/main" val="0"/>
              </a:ext>
            </a:extLst>
          </a:blip>
          <a:srcRect t="10317"/>
          <a:stretch/>
        </p:blipFill>
        <p:spPr>
          <a:xfrm>
            <a:off x="751840" y="1592368"/>
            <a:ext cx="1336806" cy="1619541"/>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F519FF82-26EE-4783-1A60-473279F74EEA}"/>
              </a:ext>
            </a:extLst>
          </p:cNvPr>
          <p:cNvPicPr>
            <a:picLocks noChangeAspect="1"/>
          </p:cNvPicPr>
          <p:nvPr/>
        </p:nvPicPr>
        <p:blipFill>
          <a:blip r:embed="rId5"/>
          <a:stretch>
            <a:fillRect/>
          </a:stretch>
        </p:blipFill>
        <p:spPr>
          <a:xfrm>
            <a:off x="751840" y="3725368"/>
            <a:ext cx="1228510" cy="1623744"/>
          </a:xfrm>
          <a:prstGeom prst="rect">
            <a:avLst/>
          </a:prstGeom>
        </p:spPr>
      </p:pic>
    </p:spTree>
    <p:extLst>
      <p:ext uri="{BB962C8B-B14F-4D97-AF65-F5344CB8AC3E}">
        <p14:creationId xmlns:p14="http://schemas.microsoft.com/office/powerpoint/2010/main" val="940043433"/>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429608" y="1143270"/>
            <a:ext cx="7086600" cy="669487"/>
          </a:xfrm>
        </p:spPr>
        <p:txBody>
          <a:bodyPr anchor="t">
            <a:noAutofit/>
          </a:bodyPr>
          <a:lstStyle/>
          <a:p>
            <a:r>
              <a:rPr lang="en-US" sz="2800" b="1">
                <a:solidFill>
                  <a:srgbClr val="002060"/>
                </a:solidFill>
                <a:latin typeface="Calibri" panose="020F0502020204030204" pitchFamily="34" charset="0"/>
                <a:cs typeface="Arial" panose="020B0604020202020204" pitchFamily="34" charset="0"/>
              </a:rPr>
              <a:t>Conducting a rigorous natural experiment</a:t>
            </a:r>
          </a:p>
        </p:txBody>
      </p:sp>
      <p:sp>
        <p:nvSpPr>
          <p:cNvPr id="5" name="Content Placeholder 2"/>
          <p:cNvSpPr>
            <a:spLocks noGrp="1"/>
          </p:cNvSpPr>
          <p:nvPr>
            <p:ph idx="1"/>
          </p:nvPr>
        </p:nvSpPr>
        <p:spPr>
          <a:xfrm>
            <a:off x="1089804" y="1993472"/>
            <a:ext cx="10429335" cy="4282733"/>
          </a:xfrm>
        </p:spPr>
        <p:txBody>
          <a:bodyPr numCol="1">
            <a:normAutofit/>
          </a:bodyPr>
          <a:lstStyle/>
          <a:p>
            <a:pPr>
              <a:buClr>
                <a:schemeClr val="tx2"/>
              </a:buClr>
              <a:buFont typeface="Wingdings" panose="05000000000000000000" pitchFamily="2" charset="2"/>
              <a:buChar char="Ø"/>
            </a:pPr>
            <a:r>
              <a:rPr lang="en-US" sz="2000" b="1">
                <a:latin typeface="Calibri" panose="020F0502020204030204" pitchFamily="34" charset="0"/>
              </a:rPr>
              <a:t>Policy data from WORLD Policy Analysis Center</a:t>
            </a:r>
          </a:p>
          <a:p>
            <a:pPr lvl="1">
              <a:buClr>
                <a:schemeClr val="tx2"/>
              </a:buClr>
              <a:buFont typeface="Wingdings" panose="05000000000000000000" pitchFamily="2" charset="2"/>
              <a:buChar char="ü"/>
            </a:pPr>
            <a:r>
              <a:rPr lang="en-US" sz="2000">
                <a:latin typeface="Calibri" panose="020F0502020204030204" pitchFamily="34" charset="0"/>
              </a:rPr>
              <a:t>Legal minimum age of marriage for girls from 1995 to 2019 </a:t>
            </a:r>
          </a:p>
          <a:p>
            <a:pPr lvl="1">
              <a:buClr>
                <a:schemeClr val="tx2"/>
              </a:buClr>
              <a:buFont typeface="Wingdings" panose="05000000000000000000" pitchFamily="2" charset="2"/>
              <a:buChar char="ü"/>
            </a:pPr>
            <a:r>
              <a:rPr lang="en-US" sz="2000">
                <a:latin typeface="Calibri" panose="020F0502020204030204" pitchFamily="34" charset="0"/>
              </a:rPr>
              <a:t>Year that tuition was abolished for lower secondary school from 1990 to 2019 </a:t>
            </a:r>
          </a:p>
          <a:p>
            <a:pPr marL="0" indent="0">
              <a:buClr>
                <a:schemeClr val="tx2"/>
              </a:buClr>
              <a:buNone/>
            </a:pPr>
            <a:endParaRPr lang="en-US" sz="2000" b="1">
              <a:latin typeface="Calibri" panose="020F0502020204030204" pitchFamily="34" charset="0"/>
            </a:endParaRPr>
          </a:p>
          <a:p>
            <a:pPr>
              <a:buClr>
                <a:schemeClr val="tx2"/>
              </a:buClr>
              <a:buFont typeface="Wingdings" panose="05000000000000000000" pitchFamily="2" charset="2"/>
              <a:buChar char="ü"/>
            </a:pPr>
            <a:endParaRPr lang="en-US">
              <a:latin typeface="Calibri" panose="020F0502020204030204" pitchFamily="34" charset="0"/>
            </a:endParaRPr>
          </a:p>
          <a:p>
            <a:pPr lvl="1">
              <a:buClr>
                <a:schemeClr val="tx2"/>
              </a:buClr>
              <a:buFont typeface="Wingdings" panose="05000000000000000000" pitchFamily="2" charset="2"/>
              <a:buChar char="Ø"/>
            </a:pPr>
            <a:endParaRPr lang="en-US" sz="2000">
              <a:latin typeface="Calibri" panose="020F0502020204030204" pitchFamily="34" charset="0"/>
            </a:endParaRPr>
          </a:p>
        </p:txBody>
      </p:sp>
    </p:spTree>
    <p:extLst>
      <p:ext uri="{BB962C8B-B14F-4D97-AF65-F5344CB8AC3E}">
        <p14:creationId xmlns:p14="http://schemas.microsoft.com/office/powerpoint/2010/main" val="3336583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6CDC-6226-3CB0-45EB-1A35F6E1B25E}"/>
              </a:ext>
            </a:extLst>
          </p:cNvPr>
          <p:cNvSpPr>
            <a:spLocks noGrp="1"/>
          </p:cNvSpPr>
          <p:nvPr>
            <p:ph type="title"/>
          </p:nvPr>
        </p:nvSpPr>
        <p:spPr>
          <a:xfrm>
            <a:off x="1954824" y="598075"/>
            <a:ext cx="8282353" cy="1143000"/>
          </a:xfrm>
        </p:spPr>
        <p:txBody>
          <a:bodyPr>
            <a:normAutofit/>
          </a:bodyPr>
          <a:lstStyle/>
          <a:p>
            <a:r>
              <a:rPr lang="en-US" sz="2400" b="1">
                <a:solidFill>
                  <a:srgbClr val="222222"/>
                </a:solidFill>
                <a:highlight>
                  <a:srgbClr val="FFFFFF"/>
                </a:highlight>
                <a:latin typeface="Noto Sans" panose="020B0502040504020204" pitchFamily="34" charset="0"/>
              </a:rPr>
              <a:t>What is the minimum age of marriage for girls? </a:t>
            </a:r>
            <a:endParaRPr lang="en-US" sz="2400" b="1"/>
          </a:p>
        </p:txBody>
      </p:sp>
      <p:pic>
        <p:nvPicPr>
          <p:cNvPr id="10" name="Content Placeholder 4" descr="A map of the world&#10;&#10;Description automatically generated">
            <a:extLst>
              <a:ext uri="{FF2B5EF4-FFF2-40B4-BE49-F238E27FC236}">
                <a16:creationId xmlns:a16="http://schemas.microsoft.com/office/drawing/2014/main" id="{DBC3DBA2-4418-F379-CA17-F6F204C329B6}"/>
              </a:ext>
            </a:extLst>
          </p:cNvPr>
          <p:cNvPicPr>
            <a:picLocks noChangeAspect="1"/>
          </p:cNvPicPr>
          <p:nvPr/>
        </p:nvPicPr>
        <p:blipFill rotWithShape="1">
          <a:blip r:embed="rId3">
            <a:extLst>
              <a:ext uri="{28A0092B-C50C-407E-A947-70E740481C1C}">
                <a14:useLocalDpi xmlns:a14="http://schemas.microsoft.com/office/drawing/2010/main" val="0"/>
              </a:ext>
            </a:extLst>
          </a:blip>
          <a:srcRect l="11940" t="5156" r="13688" b="9915"/>
          <a:stretch/>
        </p:blipFill>
        <p:spPr>
          <a:xfrm>
            <a:off x="4165599" y="1741261"/>
            <a:ext cx="3572934" cy="3843867"/>
          </a:xfrm>
          <a:prstGeom prst="rect">
            <a:avLst/>
          </a:prstGeom>
        </p:spPr>
      </p:pic>
      <p:pic>
        <p:nvPicPr>
          <p:cNvPr id="11" name="Picture 10">
            <a:extLst>
              <a:ext uri="{FF2B5EF4-FFF2-40B4-BE49-F238E27FC236}">
                <a16:creationId xmlns:a16="http://schemas.microsoft.com/office/drawing/2014/main" id="{034E9F39-B482-F49C-CE6B-A07297E7C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866" y="5822724"/>
            <a:ext cx="7772400" cy="419463"/>
          </a:xfrm>
          <a:prstGeom prst="rect">
            <a:avLst/>
          </a:prstGeom>
        </p:spPr>
      </p:pic>
      <p:sp>
        <p:nvSpPr>
          <p:cNvPr id="21" name="TextBox 20">
            <a:extLst>
              <a:ext uri="{FF2B5EF4-FFF2-40B4-BE49-F238E27FC236}">
                <a16:creationId xmlns:a16="http://schemas.microsoft.com/office/drawing/2014/main" id="{B9D533C8-4A9E-5809-E680-050CE6CF2EF3}"/>
              </a:ext>
            </a:extLst>
          </p:cNvPr>
          <p:cNvSpPr txBox="1"/>
          <p:nvPr/>
        </p:nvSpPr>
        <p:spPr>
          <a:xfrm>
            <a:off x="3405554" y="6479782"/>
            <a:ext cx="7118512" cy="338554"/>
          </a:xfrm>
          <a:prstGeom prst="rect">
            <a:avLst/>
          </a:prstGeom>
          <a:noFill/>
        </p:spPr>
        <p:txBody>
          <a:bodyPr wrap="square">
            <a:spAutoFit/>
          </a:bodyPr>
          <a:lstStyle/>
          <a:p>
            <a:r>
              <a:rPr lang="en-US" sz="1600" i="1">
                <a:solidFill>
                  <a:prstClr val="black"/>
                </a:solidFill>
                <a:latin typeface="Calibri" panose="020F0502020204030204"/>
              </a:rPr>
              <a:t>Source: WORLD Policy Analyses Center; https://</a:t>
            </a:r>
            <a:r>
              <a:rPr lang="en-US" sz="1600" i="1" err="1">
                <a:solidFill>
                  <a:prstClr val="black"/>
                </a:solidFill>
                <a:latin typeface="Calibri" panose="020F0502020204030204"/>
              </a:rPr>
              <a:t>www.worldpolicycenter.org</a:t>
            </a:r>
            <a:r>
              <a:rPr lang="en-US" sz="1600" i="1">
                <a:solidFill>
                  <a:prstClr val="black"/>
                </a:solidFill>
                <a:latin typeface="Calibri" panose="020F0502020204030204"/>
              </a:rPr>
              <a:t>/</a:t>
            </a:r>
          </a:p>
        </p:txBody>
      </p:sp>
    </p:spTree>
    <p:extLst>
      <p:ext uri="{BB962C8B-B14F-4D97-AF65-F5344CB8AC3E}">
        <p14:creationId xmlns:p14="http://schemas.microsoft.com/office/powerpoint/2010/main" val="3459024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6CDC-6226-3CB0-45EB-1A35F6E1B25E}"/>
              </a:ext>
            </a:extLst>
          </p:cNvPr>
          <p:cNvSpPr>
            <a:spLocks noGrp="1"/>
          </p:cNvSpPr>
          <p:nvPr>
            <p:ph type="title"/>
          </p:nvPr>
        </p:nvSpPr>
        <p:spPr>
          <a:xfrm>
            <a:off x="1700521" y="626286"/>
            <a:ext cx="8517466" cy="1143000"/>
          </a:xfrm>
        </p:spPr>
        <p:txBody>
          <a:bodyPr>
            <a:normAutofit/>
          </a:bodyPr>
          <a:lstStyle/>
          <a:p>
            <a:r>
              <a:rPr lang="en-US" sz="2400" b="1">
                <a:solidFill>
                  <a:srgbClr val="222222"/>
                </a:solidFill>
                <a:highlight>
                  <a:srgbClr val="FFFFFF"/>
                </a:highlight>
                <a:latin typeface="Noto Sans" panose="020B0502040504020204" pitchFamily="34" charset="0"/>
              </a:rPr>
              <a:t>What is the minimum age of marriage for girls</a:t>
            </a:r>
            <a:br>
              <a:rPr lang="en-US" sz="2400" b="1">
                <a:solidFill>
                  <a:srgbClr val="222222"/>
                </a:solidFill>
                <a:highlight>
                  <a:srgbClr val="FFFFFF"/>
                </a:highlight>
                <a:latin typeface="Noto Sans" panose="020B0502040504020204" pitchFamily="34" charset="0"/>
              </a:rPr>
            </a:br>
            <a:r>
              <a:rPr lang="en-US" sz="2400" b="1">
                <a:solidFill>
                  <a:srgbClr val="222222"/>
                </a:solidFill>
                <a:highlight>
                  <a:srgbClr val="FFFFFF"/>
                </a:highlight>
                <a:latin typeface="Noto Sans" panose="020B0502040504020204" pitchFamily="34" charset="0"/>
              </a:rPr>
              <a:t>with </a:t>
            </a:r>
            <a:r>
              <a:rPr lang="en-US" sz="2400" b="1" u="sng">
                <a:solidFill>
                  <a:srgbClr val="222222"/>
                </a:solidFill>
                <a:highlight>
                  <a:srgbClr val="FFFFFF"/>
                </a:highlight>
                <a:latin typeface="Noto Sans" panose="020B0502040504020204" pitchFamily="34" charset="0"/>
              </a:rPr>
              <a:t>parental consent</a:t>
            </a:r>
            <a:r>
              <a:rPr lang="en-US" sz="2400" b="1">
                <a:solidFill>
                  <a:srgbClr val="222222"/>
                </a:solidFill>
                <a:highlight>
                  <a:srgbClr val="FFFFFF"/>
                </a:highlight>
                <a:latin typeface="Noto Sans" panose="020B0502040504020204" pitchFamily="34" charset="0"/>
              </a:rPr>
              <a:t>?</a:t>
            </a:r>
            <a:endParaRPr lang="en-US" sz="2400" b="1"/>
          </a:p>
        </p:txBody>
      </p:sp>
      <p:pic>
        <p:nvPicPr>
          <p:cNvPr id="11" name="Picture 10">
            <a:extLst>
              <a:ext uri="{FF2B5EF4-FFF2-40B4-BE49-F238E27FC236}">
                <a16:creationId xmlns:a16="http://schemas.microsoft.com/office/drawing/2014/main" id="{034E9F39-B482-F49C-CE6B-A07297E7C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866" y="5896255"/>
            <a:ext cx="7772400" cy="419463"/>
          </a:xfrm>
          <a:prstGeom prst="rect">
            <a:avLst/>
          </a:prstGeom>
        </p:spPr>
      </p:pic>
      <p:pic>
        <p:nvPicPr>
          <p:cNvPr id="17" name="Content Placeholder 8" descr="A map of the world&#10;&#10;Description automatically generated">
            <a:extLst>
              <a:ext uri="{FF2B5EF4-FFF2-40B4-BE49-F238E27FC236}">
                <a16:creationId xmlns:a16="http://schemas.microsoft.com/office/drawing/2014/main" id="{2EEDBB1F-9452-F5E9-F018-CB2C596A973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647" t="1415" r="15882" b="15071"/>
          <a:stretch/>
        </p:blipFill>
        <p:spPr>
          <a:xfrm>
            <a:off x="4091320" y="1768225"/>
            <a:ext cx="3721493" cy="3937000"/>
          </a:xfrm>
        </p:spPr>
      </p:pic>
      <p:sp>
        <p:nvSpPr>
          <p:cNvPr id="3" name="TextBox 2">
            <a:extLst>
              <a:ext uri="{FF2B5EF4-FFF2-40B4-BE49-F238E27FC236}">
                <a16:creationId xmlns:a16="http://schemas.microsoft.com/office/drawing/2014/main" id="{4C0E2CEF-CD54-F6E6-F233-113F73E27C4B}"/>
              </a:ext>
            </a:extLst>
          </p:cNvPr>
          <p:cNvSpPr txBox="1"/>
          <p:nvPr/>
        </p:nvSpPr>
        <p:spPr>
          <a:xfrm>
            <a:off x="3405554" y="6479782"/>
            <a:ext cx="7118512" cy="338554"/>
          </a:xfrm>
          <a:prstGeom prst="rect">
            <a:avLst/>
          </a:prstGeom>
          <a:noFill/>
        </p:spPr>
        <p:txBody>
          <a:bodyPr wrap="square">
            <a:spAutoFit/>
          </a:bodyPr>
          <a:lstStyle/>
          <a:p>
            <a:r>
              <a:rPr lang="en-US" sz="1600" i="1">
                <a:solidFill>
                  <a:prstClr val="black"/>
                </a:solidFill>
                <a:latin typeface="Calibri" panose="020F0502020204030204"/>
              </a:rPr>
              <a:t>Source: WORLD Policy Analyses Center; https://</a:t>
            </a:r>
            <a:r>
              <a:rPr lang="en-US" sz="1600" i="1" err="1">
                <a:solidFill>
                  <a:prstClr val="black"/>
                </a:solidFill>
                <a:latin typeface="Calibri" panose="020F0502020204030204"/>
              </a:rPr>
              <a:t>www.worldpolicycenter.org</a:t>
            </a:r>
            <a:r>
              <a:rPr lang="en-US" sz="1600" i="1">
                <a:solidFill>
                  <a:prstClr val="black"/>
                </a:solidFill>
                <a:latin typeface="Calibri" panose="020F0502020204030204"/>
              </a:rPr>
              <a:t>/</a:t>
            </a:r>
          </a:p>
        </p:txBody>
      </p:sp>
    </p:spTree>
    <p:extLst>
      <p:ext uri="{BB962C8B-B14F-4D97-AF65-F5344CB8AC3E}">
        <p14:creationId xmlns:p14="http://schemas.microsoft.com/office/powerpoint/2010/main" val="2644793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africa with different colored countries/regions&#10;&#10;Description automatically generated">
            <a:extLst>
              <a:ext uri="{FF2B5EF4-FFF2-40B4-BE49-F238E27FC236}">
                <a16:creationId xmlns:a16="http://schemas.microsoft.com/office/drawing/2014/main" id="{E3A976FE-7E2C-F036-D97D-A9930A7F49B5}"/>
              </a:ext>
            </a:extLst>
          </p:cNvPr>
          <p:cNvPicPr>
            <a:picLocks noChangeAspect="1"/>
          </p:cNvPicPr>
          <p:nvPr/>
        </p:nvPicPr>
        <p:blipFill rotWithShape="1">
          <a:blip r:embed="rId3">
            <a:extLst>
              <a:ext uri="{28A0092B-C50C-407E-A947-70E740481C1C}">
                <a14:useLocalDpi xmlns:a14="http://schemas.microsoft.com/office/drawing/2010/main" val="0"/>
              </a:ext>
            </a:extLst>
          </a:blip>
          <a:srcRect t="1404" r="1802"/>
          <a:stretch/>
        </p:blipFill>
        <p:spPr>
          <a:xfrm>
            <a:off x="4114308" y="1513982"/>
            <a:ext cx="4040645" cy="4182241"/>
          </a:xfrm>
          <a:prstGeom prst="rect">
            <a:avLst/>
          </a:prstGeom>
          <a:ln>
            <a:solidFill>
              <a:schemeClr val="bg1"/>
            </a:solidFill>
          </a:ln>
        </p:spPr>
      </p:pic>
      <p:pic>
        <p:nvPicPr>
          <p:cNvPr id="7" name="Content Placeholder 4">
            <a:extLst>
              <a:ext uri="{FF2B5EF4-FFF2-40B4-BE49-F238E27FC236}">
                <a16:creationId xmlns:a16="http://schemas.microsoft.com/office/drawing/2014/main" id="{F8F75136-713D-1945-8A49-F2AB1FF61A4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465" t="60571" r="73122" b="15123"/>
          <a:stretch/>
        </p:blipFill>
        <p:spPr>
          <a:xfrm>
            <a:off x="776377" y="3429000"/>
            <a:ext cx="2991834" cy="2267454"/>
          </a:xfrm>
        </p:spPr>
      </p:pic>
      <p:sp>
        <p:nvSpPr>
          <p:cNvPr id="12" name="TextBox 11">
            <a:extLst>
              <a:ext uri="{FF2B5EF4-FFF2-40B4-BE49-F238E27FC236}">
                <a16:creationId xmlns:a16="http://schemas.microsoft.com/office/drawing/2014/main" id="{DA9968E1-EC23-B70C-777F-1DB0E918C299}"/>
              </a:ext>
            </a:extLst>
          </p:cNvPr>
          <p:cNvSpPr txBox="1"/>
          <p:nvPr/>
        </p:nvSpPr>
        <p:spPr>
          <a:xfrm>
            <a:off x="3228110" y="894199"/>
            <a:ext cx="5804522" cy="461665"/>
          </a:xfrm>
          <a:prstGeom prst="rect">
            <a:avLst/>
          </a:prstGeom>
          <a:noFill/>
        </p:spPr>
        <p:txBody>
          <a:bodyPr wrap="square">
            <a:spAutoFit/>
          </a:bodyPr>
          <a:lstStyle/>
          <a:p>
            <a:pPr algn="ctr"/>
            <a:r>
              <a:rPr lang="en-US" sz="2400" b="1">
                <a:solidFill>
                  <a:srgbClr val="222222"/>
                </a:solidFill>
                <a:highlight>
                  <a:srgbClr val="FFFFFF"/>
                </a:highlight>
                <a:latin typeface="Noto Sans" panose="020B0502040504020204" pitchFamily="34" charset="0"/>
              </a:rPr>
              <a:t>Is beginning secondary school free?</a:t>
            </a:r>
            <a:endParaRPr lang="en-US" sz="2400">
              <a:solidFill>
                <a:prstClr val="black"/>
              </a:solidFill>
              <a:latin typeface="Calibri" panose="020F0502020204030204"/>
            </a:endParaRPr>
          </a:p>
        </p:txBody>
      </p:sp>
      <p:sp>
        <p:nvSpPr>
          <p:cNvPr id="13" name="TextBox 12">
            <a:extLst>
              <a:ext uri="{FF2B5EF4-FFF2-40B4-BE49-F238E27FC236}">
                <a16:creationId xmlns:a16="http://schemas.microsoft.com/office/drawing/2014/main" id="{78AE7DF7-4A7C-D67E-45FE-B8AC01DB06B1}"/>
              </a:ext>
            </a:extLst>
          </p:cNvPr>
          <p:cNvSpPr txBox="1"/>
          <p:nvPr/>
        </p:nvSpPr>
        <p:spPr>
          <a:xfrm>
            <a:off x="3405554" y="6479782"/>
            <a:ext cx="7118512" cy="338554"/>
          </a:xfrm>
          <a:prstGeom prst="rect">
            <a:avLst/>
          </a:prstGeom>
          <a:noFill/>
        </p:spPr>
        <p:txBody>
          <a:bodyPr wrap="square">
            <a:spAutoFit/>
          </a:bodyPr>
          <a:lstStyle/>
          <a:p>
            <a:r>
              <a:rPr lang="en-US" sz="1600" i="1">
                <a:solidFill>
                  <a:prstClr val="black"/>
                </a:solidFill>
                <a:latin typeface="Calibri" panose="020F0502020204030204"/>
              </a:rPr>
              <a:t>Source: WORLD Policy Analyses Center; https://</a:t>
            </a:r>
            <a:r>
              <a:rPr lang="en-US" sz="1600" i="1" err="1">
                <a:solidFill>
                  <a:prstClr val="black"/>
                </a:solidFill>
                <a:latin typeface="Calibri" panose="020F0502020204030204"/>
              </a:rPr>
              <a:t>www.worldpolicycenter.org</a:t>
            </a:r>
            <a:r>
              <a:rPr lang="en-US" sz="1600" i="1">
                <a:solidFill>
                  <a:prstClr val="black"/>
                </a:solidFill>
                <a:latin typeface="Calibri" panose="020F0502020204030204"/>
              </a:rPr>
              <a:t>/</a:t>
            </a:r>
          </a:p>
        </p:txBody>
      </p:sp>
    </p:spTree>
    <p:extLst>
      <p:ext uri="{BB962C8B-B14F-4D97-AF65-F5344CB8AC3E}">
        <p14:creationId xmlns:p14="http://schemas.microsoft.com/office/powerpoint/2010/main" val="3778143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429608" y="918681"/>
            <a:ext cx="7086600" cy="669487"/>
          </a:xfrm>
        </p:spPr>
        <p:txBody>
          <a:bodyPr anchor="t">
            <a:noAutofit/>
          </a:bodyPr>
          <a:lstStyle/>
          <a:p>
            <a:r>
              <a:rPr lang="en-US" sz="2800" b="1">
                <a:solidFill>
                  <a:srgbClr val="002060"/>
                </a:solidFill>
                <a:latin typeface="Calibri" panose="020F0502020204030204" pitchFamily="34" charset="0"/>
                <a:cs typeface="Arial" panose="020B0604020202020204" pitchFamily="34" charset="0"/>
              </a:rPr>
              <a:t>Conducting a rigorous natural experiment</a:t>
            </a:r>
          </a:p>
        </p:txBody>
      </p:sp>
      <p:sp>
        <p:nvSpPr>
          <p:cNvPr id="5" name="Content Placeholder 2"/>
          <p:cNvSpPr>
            <a:spLocks noGrp="1"/>
          </p:cNvSpPr>
          <p:nvPr>
            <p:ph idx="1"/>
          </p:nvPr>
        </p:nvSpPr>
        <p:spPr>
          <a:xfrm>
            <a:off x="1025106" y="1699719"/>
            <a:ext cx="10386203" cy="4239602"/>
          </a:xfrm>
        </p:spPr>
        <p:txBody>
          <a:bodyPr numCol="1">
            <a:normAutofit/>
          </a:bodyPr>
          <a:lstStyle/>
          <a:p>
            <a:pPr>
              <a:buClr>
                <a:schemeClr val="tx2"/>
              </a:buClr>
              <a:buFont typeface="Wingdings" panose="05000000000000000000" pitchFamily="2" charset="2"/>
              <a:buChar char="Ø"/>
            </a:pPr>
            <a:r>
              <a:rPr lang="en-US" sz="2000" b="1">
                <a:latin typeface="Calibri" panose="020F0502020204030204" pitchFamily="34" charset="0"/>
              </a:rPr>
              <a:t>Policy data from WORLD Policy Analysis Center</a:t>
            </a:r>
          </a:p>
          <a:p>
            <a:pPr lvl="1">
              <a:buClr>
                <a:schemeClr val="tx2"/>
              </a:buClr>
              <a:buFont typeface="Wingdings" panose="05000000000000000000" pitchFamily="2" charset="2"/>
              <a:buChar char="ü"/>
            </a:pPr>
            <a:r>
              <a:rPr lang="en-US" sz="2000">
                <a:latin typeface="Calibri" panose="020F0502020204030204" pitchFamily="34" charset="0"/>
              </a:rPr>
              <a:t>Legal minimum age of marriage for girls from 1995 to 2019 </a:t>
            </a:r>
          </a:p>
          <a:p>
            <a:pPr lvl="1">
              <a:buClr>
                <a:schemeClr val="tx2"/>
              </a:buClr>
              <a:buFont typeface="Wingdings" panose="05000000000000000000" pitchFamily="2" charset="2"/>
              <a:buChar char="ü"/>
            </a:pPr>
            <a:r>
              <a:rPr lang="en-US" sz="2000">
                <a:latin typeface="Calibri" panose="020F0502020204030204" pitchFamily="34" charset="0"/>
              </a:rPr>
              <a:t>Year that tuition was abolished for lower secondary school from 1990 to 2019 </a:t>
            </a:r>
          </a:p>
          <a:p>
            <a:pPr marL="0" indent="0">
              <a:buClr>
                <a:schemeClr val="tx2"/>
              </a:buClr>
              <a:buNone/>
            </a:pPr>
            <a:endParaRPr lang="en-US" sz="2000" b="1">
              <a:latin typeface="Calibri" panose="020F0502020204030204" pitchFamily="34" charset="0"/>
            </a:endParaRPr>
          </a:p>
          <a:p>
            <a:pPr>
              <a:buClr>
                <a:schemeClr val="tx2"/>
              </a:buClr>
              <a:buFont typeface="Wingdings" panose="05000000000000000000" pitchFamily="2" charset="2"/>
              <a:buChar char="Ø"/>
            </a:pPr>
            <a:r>
              <a:rPr lang="en-US" sz="2000" b="1">
                <a:latin typeface="Calibri" panose="020F0502020204030204" pitchFamily="34" charset="0"/>
              </a:rPr>
              <a:t>Harmonized DHS from 2003-2021 from 16</a:t>
            </a:r>
            <a:r>
              <a:rPr lang="en-US" sz="2000" b="1">
                <a:latin typeface="Calibri" panose="020F0502020204030204" pitchFamily="34" charset="0"/>
                <a:ea typeface="Calibri" panose="020F0502020204030204" pitchFamily="34" charset="0"/>
              </a:rPr>
              <a:t> countries in sub-Saharan Africa, including </a:t>
            </a:r>
            <a:r>
              <a:rPr lang="en-US" sz="2000" b="1">
                <a:latin typeface="Calibri" panose="020F0502020204030204" pitchFamily="34" charset="0"/>
              </a:rPr>
              <a:t>238,665 women aged 15 to 26 years old</a:t>
            </a:r>
          </a:p>
          <a:p>
            <a:pPr lvl="1">
              <a:buClr>
                <a:schemeClr val="tx2"/>
              </a:buClr>
              <a:buFont typeface="Wingdings" panose="05000000000000000000" pitchFamily="2" charset="2"/>
              <a:buChar char="ü"/>
            </a:pPr>
            <a:r>
              <a:rPr lang="en-US" sz="2000">
                <a:latin typeface="Calibri" panose="020F0502020204030204" pitchFamily="34" charset="0"/>
              </a:rPr>
              <a:t>Individual-level outcomes on large global populations</a:t>
            </a:r>
          </a:p>
          <a:p>
            <a:pPr lvl="1">
              <a:buClr>
                <a:schemeClr val="tx2"/>
              </a:buClr>
              <a:buFont typeface="Wingdings" panose="05000000000000000000" pitchFamily="2" charset="2"/>
              <a:buChar char="ü"/>
            </a:pPr>
            <a:r>
              <a:rPr lang="en-US" sz="2000">
                <a:latin typeface="Calibri" panose="020F0502020204030204" pitchFamily="34" charset="0"/>
              </a:rPr>
              <a:t>Surveys allow for studies in change over time</a:t>
            </a:r>
          </a:p>
          <a:p>
            <a:pPr lvl="1">
              <a:buClr>
                <a:schemeClr val="tx2"/>
              </a:buClr>
              <a:buFont typeface="Wingdings" panose="05000000000000000000" pitchFamily="2" charset="2"/>
              <a:buChar char="Ø"/>
            </a:pPr>
            <a:endParaRPr lang="en-US" sz="2000">
              <a:latin typeface="Calibri" panose="020F0502020204030204" pitchFamily="34" charset="0"/>
            </a:endParaRPr>
          </a:p>
          <a:p>
            <a:pPr>
              <a:buClr>
                <a:schemeClr val="tx2"/>
              </a:buClr>
              <a:buFont typeface="Wingdings" panose="05000000000000000000" pitchFamily="2" charset="2"/>
              <a:buChar char="Ø"/>
            </a:pPr>
            <a:r>
              <a:rPr lang="en-US" sz="2000" b="1">
                <a:latin typeface="Calibri" panose="020F0502020204030204" pitchFamily="34" charset="0"/>
                <a:ea typeface="Calibri" panose="020F0502020204030204" pitchFamily="34" charset="0"/>
              </a:rPr>
              <a:t>Two-way fixed effects (TWFE) models </a:t>
            </a:r>
            <a:r>
              <a:rPr lang="en-US" sz="2000">
                <a:latin typeface="Calibri" panose="020F0502020204030204" pitchFamily="34" charset="0"/>
                <a:ea typeface="Calibri" panose="020F0502020204030204" pitchFamily="34" charset="0"/>
              </a:rPr>
              <a:t>to evaluate the relationship between policy change and child marriage among women aged 15-26</a:t>
            </a:r>
            <a:endParaRPr lang="en-US" sz="2000">
              <a:latin typeface="Calibri" panose="020F0502020204030204" pitchFamily="34" charset="0"/>
            </a:endParaRPr>
          </a:p>
          <a:p>
            <a:pPr>
              <a:buClr>
                <a:schemeClr val="tx2"/>
              </a:buClr>
              <a:buFont typeface="Wingdings" panose="05000000000000000000" pitchFamily="2" charset="2"/>
              <a:buChar char="ü"/>
            </a:pPr>
            <a:endParaRPr lang="en-US">
              <a:latin typeface="Calibri" panose="020F0502020204030204" pitchFamily="34" charset="0"/>
            </a:endParaRPr>
          </a:p>
          <a:p>
            <a:pPr lvl="1">
              <a:buClr>
                <a:schemeClr val="tx2"/>
              </a:buClr>
              <a:buFont typeface="Wingdings" panose="05000000000000000000" pitchFamily="2" charset="2"/>
              <a:buChar char="Ø"/>
            </a:pPr>
            <a:endParaRPr lang="en-US" sz="2000">
              <a:latin typeface="Calibri" panose="020F0502020204030204" pitchFamily="34" charset="0"/>
            </a:endParaRPr>
          </a:p>
        </p:txBody>
      </p:sp>
    </p:spTree>
    <p:extLst>
      <p:ext uri="{BB962C8B-B14F-4D97-AF65-F5344CB8AC3E}">
        <p14:creationId xmlns:p14="http://schemas.microsoft.com/office/powerpoint/2010/main" val="1605141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934452"/>
            <a:ext cx="8686800" cy="738664"/>
          </a:xfrm>
        </p:spPr>
        <p:txBody>
          <a:bodyPr>
            <a:noAutofit/>
          </a:bodyPr>
          <a:lstStyle/>
          <a:p>
            <a:r>
              <a:rPr lang="en-US" sz="2800" b="1">
                <a:solidFill>
                  <a:srgbClr val="1F497D"/>
                </a:solidFill>
                <a:latin typeface="Calibri" panose="020F0502020204030204" pitchFamily="34" charset="0"/>
              </a:rPr>
              <a:t>What are the impacts of introducing protective policies?</a:t>
            </a:r>
          </a:p>
        </p:txBody>
      </p:sp>
      <p:sp>
        <p:nvSpPr>
          <p:cNvPr id="5" name="Content Placeholder 2"/>
          <p:cNvSpPr>
            <a:spLocks noGrp="1"/>
          </p:cNvSpPr>
          <p:nvPr>
            <p:ph idx="1"/>
          </p:nvPr>
        </p:nvSpPr>
        <p:spPr>
          <a:xfrm>
            <a:off x="1981200" y="1866285"/>
            <a:ext cx="8015468" cy="4315560"/>
          </a:xfrm>
        </p:spPr>
        <p:txBody>
          <a:bodyPr numCol="1">
            <a:normAutofit/>
          </a:bodyPr>
          <a:lstStyle/>
          <a:p>
            <a:pPr>
              <a:spcBef>
                <a:spcPts val="480"/>
              </a:spcBef>
              <a:buClr>
                <a:schemeClr val="tx2"/>
              </a:buClr>
              <a:buFont typeface="Wingdings" panose="05000000000000000000" pitchFamily="2" charset="2"/>
              <a:buChar char="Ø"/>
            </a:pPr>
            <a:r>
              <a:rPr lang="en-US">
                <a:latin typeface="Calibri" panose="020F0502020204030204" pitchFamily="34" charset="0"/>
              </a:rPr>
              <a:t>Neither policy alone had a significant impact.</a:t>
            </a:r>
          </a:p>
          <a:p>
            <a:pPr>
              <a:spcBef>
                <a:spcPts val="480"/>
              </a:spcBef>
              <a:buClr>
                <a:schemeClr val="tx2"/>
              </a:buClr>
              <a:buFont typeface="Wingdings" panose="05000000000000000000" pitchFamily="2" charset="2"/>
              <a:buChar char="Ø"/>
            </a:pPr>
            <a:endParaRPr lang="en-US" sz="2000">
              <a:latin typeface="Calibri" panose="020F0502020204030204" pitchFamily="34" charset="0"/>
            </a:endParaRPr>
          </a:p>
          <a:p>
            <a:pPr>
              <a:spcBef>
                <a:spcPts val="480"/>
              </a:spcBef>
              <a:buClr>
                <a:schemeClr val="tx2"/>
              </a:buClr>
              <a:buFont typeface="Wingdings" panose="05000000000000000000" pitchFamily="2" charset="2"/>
              <a:buChar char="Ø"/>
            </a:pPr>
            <a:r>
              <a:rPr lang="en-US">
                <a:latin typeface="Calibri" panose="020F0502020204030204" pitchFamily="34" charset="0"/>
              </a:rPr>
              <a:t>Introducing </a:t>
            </a:r>
            <a:r>
              <a:rPr lang="en-US" b="1">
                <a:latin typeface="Calibri" panose="020F0502020204030204" pitchFamily="34" charset="0"/>
              </a:rPr>
              <a:t>both</a:t>
            </a:r>
            <a:r>
              <a:rPr lang="en-US">
                <a:latin typeface="Calibri" panose="020F0502020204030204" pitchFamily="34" charset="0"/>
              </a:rPr>
              <a:t> protective child marriage laws and tuition-free lower secondary education </a:t>
            </a:r>
          </a:p>
          <a:p>
            <a:pPr lvl="1">
              <a:spcBef>
                <a:spcPts val="480"/>
              </a:spcBef>
              <a:buClr>
                <a:schemeClr val="tx2"/>
              </a:buClr>
              <a:buFont typeface="Wingdings" panose="05000000000000000000" pitchFamily="2" charset="2"/>
              <a:buChar char="ü"/>
            </a:pPr>
            <a:r>
              <a:rPr lang="en-US" sz="2400" b="1">
                <a:latin typeface="Calibri" panose="020F0502020204030204" pitchFamily="34" charset="0"/>
              </a:rPr>
              <a:t>Reduced the odds of early marriage </a:t>
            </a:r>
          </a:p>
          <a:p>
            <a:pPr lvl="2">
              <a:spcBef>
                <a:spcPts val="480"/>
              </a:spcBef>
              <a:buClr>
                <a:schemeClr val="tx2"/>
              </a:buClr>
              <a:buFont typeface="Wingdings" panose="05000000000000000000" pitchFamily="2" charset="2"/>
              <a:buChar char="ü"/>
            </a:pPr>
            <a:r>
              <a:rPr lang="en-US">
                <a:latin typeface="Calibri" panose="020F0502020204030204" pitchFamily="34" charset="0"/>
              </a:rPr>
              <a:t>55% reduction before age 15</a:t>
            </a:r>
          </a:p>
          <a:p>
            <a:pPr lvl="1">
              <a:spcBef>
                <a:spcPts val="480"/>
              </a:spcBef>
              <a:buClr>
                <a:schemeClr val="tx2"/>
              </a:buClr>
              <a:buFont typeface="Wingdings" panose="05000000000000000000" pitchFamily="2" charset="2"/>
              <a:buChar char="ü"/>
            </a:pPr>
            <a:r>
              <a:rPr lang="en-US" sz="2400" b="1">
                <a:latin typeface="Calibri" panose="020F0502020204030204" pitchFamily="34" charset="0"/>
              </a:rPr>
              <a:t>Reduced the odds of early fertility</a:t>
            </a:r>
          </a:p>
          <a:p>
            <a:pPr lvl="2">
              <a:spcBef>
                <a:spcPts val="480"/>
              </a:spcBef>
              <a:buClr>
                <a:schemeClr val="tx2"/>
              </a:buClr>
              <a:buFont typeface="Wingdings" panose="05000000000000000000" pitchFamily="2" charset="2"/>
              <a:buChar char="ü"/>
            </a:pPr>
            <a:r>
              <a:rPr lang="en-US">
                <a:latin typeface="Calibri" panose="020F0502020204030204" pitchFamily="34" charset="0"/>
              </a:rPr>
              <a:t>37% reduction before age 15</a:t>
            </a:r>
          </a:p>
          <a:p>
            <a:pPr>
              <a:spcBef>
                <a:spcPts val="480"/>
              </a:spcBef>
              <a:buClr>
                <a:schemeClr val="tx2"/>
              </a:buClr>
              <a:buFont typeface="Wingdings" panose="05000000000000000000" pitchFamily="2" charset="2"/>
              <a:buChar char="Ø"/>
            </a:pPr>
            <a:endParaRPr lang="en-US" sz="2000">
              <a:latin typeface="Calibri" panose="020F0502020204030204" pitchFamily="34" charset="0"/>
            </a:endParaRPr>
          </a:p>
          <a:p>
            <a:pPr>
              <a:spcBef>
                <a:spcPts val="480"/>
              </a:spcBef>
              <a:buClr>
                <a:schemeClr val="tx2"/>
              </a:buClr>
              <a:buFont typeface="Wingdings" panose="05000000000000000000" pitchFamily="2" charset="2"/>
              <a:buChar char="Ø"/>
            </a:pPr>
            <a:r>
              <a:rPr lang="en-US">
                <a:latin typeface="Calibri" panose="020F0502020204030204" pitchFamily="34" charset="0"/>
              </a:rPr>
              <a:t>Impacts were smaller but still significant at age 18.</a:t>
            </a:r>
          </a:p>
          <a:p>
            <a:pPr marL="0" indent="0">
              <a:spcBef>
                <a:spcPts val="480"/>
              </a:spcBef>
              <a:buClr>
                <a:schemeClr val="tx2"/>
              </a:buClr>
              <a:buNone/>
            </a:pPr>
            <a:endParaRPr lang="en-US">
              <a:latin typeface="Calibri" panose="020F0502020204030204" pitchFamily="34" charset="0"/>
            </a:endParaRPr>
          </a:p>
        </p:txBody>
      </p:sp>
      <p:sp>
        <p:nvSpPr>
          <p:cNvPr id="4" name="TextBox 3">
            <a:extLst>
              <a:ext uri="{FF2B5EF4-FFF2-40B4-BE49-F238E27FC236}">
                <a16:creationId xmlns:a16="http://schemas.microsoft.com/office/drawing/2014/main" id="{7513DD6B-6172-4053-B1C8-74A34EEFA60E}"/>
              </a:ext>
            </a:extLst>
          </p:cNvPr>
          <p:cNvSpPr txBox="1"/>
          <p:nvPr/>
        </p:nvSpPr>
        <p:spPr>
          <a:xfrm>
            <a:off x="212786" y="6393612"/>
            <a:ext cx="11552394" cy="461665"/>
          </a:xfrm>
          <a:prstGeom prst="rect">
            <a:avLst/>
          </a:prstGeom>
          <a:noFill/>
        </p:spPr>
        <p:txBody>
          <a:bodyPr wrap="square" rtlCol="0">
            <a:spAutoFit/>
          </a:bodyPr>
          <a:lstStyle/>
          <a:p>
            <a:r>
              <a:rPr lang="en-US" sz="1200">
                <a:solidFill>
                  <a:prstClr val="black"/>
                </a:solidFill>
                <a:latin typeface="Calibri" panose="020F0502020204030204"/>
              </a:rPr>
              <a:t>Source: Kidman, R., Raub, A, Martin, A, </a:t>
            </a:r>
            <a:r>
              <a:rPr lang="en-US" sz="1200" err="1">
                <a:solidFill>
                  <a:prstClr val="black"/>
                </a:solidFill>
                <a:latin typeface="Calibri" panose="020F0502020204030204"/>
              </a:rPr>
              <a:t>Bhuwania</a:t>
            </a:r>
            <a:r>
              <a:rPr lang="en-US" sz="1200">
                <a:solidFill>
                  <a:prstClr val="black"/>
                </a:solidFill>
                <a:latin typeface="Calibri" panose="020F0502020204030204"/>
              </a:rPr>
              <a:t>, P, Bose, B, Heymann, J. Reducing child marriage in sub-Saharan Africa: evaluating the joint potential of protective marriage and education policies.  </a:t>
            </a:r>
            <a:r>
              <a:rPr lang="en-US" sz="1200" i="1">
                <a:solidFill>
                  <a:prstClr val="black"/>
                </a:solidFill>
                <a:latin typeface="Calibri" panose="020F0502020204030204"/>
              </a:rPr>
              <a:t>Under Review.</a:t>
            </a:r>
            <a:endParaRPr lang="en-US" sz="1200">
              <a:solidFill>
                <a:prstClr val="black"/>
              </a:solidFill>
              <a:latin typeface="Calibri" panose="020F0502020204030204"/>
            </a:endParaRPr>
          </a:p>
        </p:txBody>
      </p:sp>
    </p:spTree>
    <p:extLst>
      <p:ext uri="{BB962C8B-B14F-4D97-AF65-F5344CB8AC3E}">
        <p14:creationId xmlns:p14="http://schemas.microsoft.com/office/powerpoint/2010/main" val="408691651"/>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B32C-8194-433D-BED6-67B338CAC015}"/>
              </a:ext>
            </a:extLst>
          </p:cNvPr>
          <p:cNvSpPr>
            <a:spLocks noGrp="1"/>
          </p:cNvSpPr>
          <p:nvPr>
            <p:ph type="title"/>
          </p:nvPr>
        </p:nvSpPr>
        <p:spPr/>
        <p:txBody>
          <a:bodyPr/>
          <a:lstStyle/>
          <a:p>
            <a:r>
              <a:rPr lang="en-US" sz="2800" b="1">
                <a:solidFill>
                  <a:srgbClr val="1F497D"/>
                </a:solidFill>
                <a:latin typeface="Calibri" panose="020F0502020204030204" pitchFamily="34" charset="0"/>
              </a:rPr>
              <a:t>Final Thoughts</a:t>
            </a:r>
          </a:p>
        </p:txBody>
      </p:sp>
      <p:sp>
        <p:nvSpPr>
          <p:cNvPr id="3" name="Content Placeholder 2">
            <a:extLst>
              <a:ext uri="{FF2B5EF4-FFF2-40B4-BE49-F238E27FC236}">
                <a16:creationId xmlns:a16="http://schemas.microsoft.com/office/drawing/2014/main" id="{EF630A3E-3A00-5A68-5AF4-C78D147CED4F}"/>
              </a:ext>
            </a:extLst>
          </p:cNvPr>
          <p:cNvSpPr>
            <a:spLocks noGrp="1"/>
          </p:cNvSpPr>
          <p:nvPr>
            <p:ph idx="1"/>
          </p:nvPr>
        </p:nvSpPr>
        <p:spPr/>
        <p:txBody>
          <a:bodyPr/>
          <a:lstStyle/>
          <a:p>
            <a:r>
              <a:rPr lang="en-US"/>
              <a:t>This study can only show the impact of having a policy on the books; we don’t measure how well it has been implemented</a:t>
            </a:r>
          </a:p>
          <a:p>
            <a:endParaRPr lang="en-US"/>
          </a:p>
          <a:p>
            <a:r>
              <a:rPr lang="en-US">
                <a:latin typeface="Calibri" panose="020F0502020204030204" pitchFamily="34" charset="0"/>
              </a:rPr>
              <a:t>It is possible that the potential of child marriage policies can only be realized when girls are given a viable alternative such as access to secondary education</a:t>
            </a:r>
            <a:endParaRPr lang="en-US"/>
          </a:p>
          <a:p>
            <a:endParaRPr lang="en-US"/>
          </a:p>
        </p:txBody>
      </p:sp>
      <p:sp>
        <p:nvSpPr>
          <p:cNvPr id="4" name="Rounded Rectangle 3">
            <a:extLst>
              <a:ext uri="{FF2B5EF4-FFF2-40B4-BE49-F238E27FC236}">
                <a16:creationId xmlns:a16="http://schemas.microsoft.com/office/drawing/2014/main" id="{422040C4-1BDB-C6E9-762F-782453C2181B}"/>
              </a:ext>
            </a:extLst>
          </p:cNvPr>
          <p:cNvSpPr/>
          <p:nvPr/>
        </p:nvSpPr>
        <p:spPr>
          <a:xfrm>
            <a:off x="2292096" y="4462272"/>
            <a:ext cx="7699248" cy="1463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Calibri" panose="020F0502020204030204"/>
              </a:rPr>
              <a:t>What is the broader suite of social policies that are necessary to have a meaningful impact on child marriage?</a:t>
            </a:r>
          </a:p>
        </p:txBody>
      </p:sp>
    </p:spTree>
    <p:extLst>
      <p:ext uri="{BB962C8B-B14F-4D97-AF65-F5344CB8AC3E}">
        <p14:creationId xmlns:p14="http://schemas.microsoft.com/office/powerpoint/2010/main" val="3901664698"/>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D827-ECE6-761D-3419-19E1335F6CC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1A3C716-40D5-5978-398D-3D25C326FDE0}"/>
              </a:ext>
            </a:extLst>
          </p:cNvPr>
          <p:cNvSpPr>
            <a:spLocks noGrp="1"/>
          </p:cNvSpPr>
          <p:nvPr>
            <p:ph idx="1"/>
          </p:nvPr>
        </p:nvSpPr>
        <p:spPr/>
        <p:txBody>
          <a:bodyPr/>
          <a:lstStyle/>
          <a:p>
            <a:endParaRPr lang="en-GB"/>
          </a:p>
        </p:txBody>
      </p:sp>
      <p:grpSp>
        <p:nvGrpSpPr>
          <p:cNvPr id="6" name="Group 5">
            <a:extLst>
              <a:ext uri="{FF2B5EF4-FFF2-40B4-BE49-F238E27FC236}">
                <a16:creationId xmlns:a16="http://schemas.microsoft.com/office/drawing/2014/main" id="{253105E3-6976-AFC9-EB5F-2E87284DC360}"/>
              </a:ext>
            </a:extLst>
          </p:cNvPr>
          <p:cNvGrpSpPr/>
          <p:nvPr/>
        </p:nvGrpSpPr>
        <p:grpSpPr>
          <a:xfrm>
            <a:off x="0" y="0"/>
            <a:ext cx="12192000" cy="6858000"/>
            <a:chOff x="0" y="0"/>
            <a:chExt cx="12192000" cy="6858000"/>
          </a:xfrm>
        </p:grpSpPr>
        <p:pic>
          <p:nvPicPr>
            <p:cNvPr id="4" name="Picture 4">
              <a:extLst>
                <a:ext uri="{FF2B5EF4-FFF2-40B4-BE49-F238E27FC236}">
                  <a16:creationId xmlns:a16="http://schemas.microsoft.com/office/drawing/2014/main" id="{388C08C0-7F51-C91A-5128-A897897B8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6E8087-BAB6-AA1E-D0A0-0AE0D42F0E54}"/>
                </a:ext>
              </a:extLst>
            </p:cNvPr>
            <p:cNvSpPr txBox="1"/>
            <p:nvPr/>
          </p:nvSpPr>
          <p:spPr>
            <a:xfrm>
              <a:off x="495299" y="2414041"/>
              <a:ext cx="10744200" cy="3416320"/>
            </a:xfrm>
            <a:prstGeom prst="rect">
              <a:avLst/>
            </a:prstGeom>
            <a:solidFill>
              <a:srgbClr val="FAF9F5"/>
            </a:solidFill>
          </p:spPr>
          <p:txBody>
            <a:bodyPr wrap="square" rtlCol="0">
              <a:spAutoFit/>
            </a:bodyPr>
            <a:lstStyle/>
            <a:p>
              <a:pPr lvl="0">
                <a:lnSpc>
                  <a:spcPct val="100000"/>
                </a:lnSpc>
              </a:pPr>
              <a:r>
                <a:rPr lang="en-GB" sz="3000" b="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EVITA MOUAWAD </a:t>
              </a:r>
              <a:r>
                <a:rPr lang="en-GB" sz="300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 RAF coordinator</a:t>
              </a:r>
              <a:r>
                <a:rPr lang="en-GB"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r>
                <a:rPr lang="en-GB" sz="3000" i="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Regional Action Forum (RAF) to End Child Marriage  - Middle East &amp; North Africa and Arab States coordination platform.</a:t>
              </a:r>
            </a:p>
            <a:p>
              <a:endParaRPr lang="en-GB" sz="3000" i="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GB" sz="3000" b="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CRANK TEAM </a:t>
              </a:r>
            </a:p>
            <a:p>
              <a:r>
                <a:rPr lang="en-GB" sz="3000" i="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CRANK research tracker – refresh!</a:t>
              </a:r>
              <a:endParaRPr lang="en-GB"/>
            </a:p>
            <a:p>
              <a:endParaRPr lang="en-GB"/>
            </a:p>
            <a:p>
              <a:endParaRPr lang="en-GB"/>
            </a:p>
          </p:txBody>
        </p:sp>
      </p:grpSp>
    </p:spTree>
    <p:extLst>
      <p:ext uri="{BB962C8B-B14F-4D97-AF65-F5344CB8AC3E}">
        <p14:creationId xmlns:p14="http://schemas.microsoft.com/office/powerpoint/2010/main" val="3055764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2ECDA5A-ED5B-7811-5A35-A40634D009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29B883-E7B2-95D3-3D44-B9FA7F12CFFC}"/>
              </a:ext>
            </a:extLst>
          </p:cNvPr>
          <p:cNvSpPr>
            <a:spLocks noGrp="1"/>
          </p:cNvSpPr>
          <p:nvPr>
            <p:ph type="ctrTitle"/>
          </p:nvPr>
        </p:nvSpPr>
        <p:spPr>
          <a:xfrm>
            <a:off x="4700587" y="239825"/>
            <a:ext cx="7183755"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Regional Action Forum </a:t>
            </a:r>
            <a:br>
              <a:rPr lang="en-US" sz="5200">
                <a:solidFill>
                  <a:srgbClr val="FFFFFF"/>
                </a:solidFill>
              </a:rPr>
            </a:br>
            <a:r>
              <a:rPr lang="en-US" sz="5200">
                <a:solidFill>
                  <a:srgbClr val="FFFFFF"/>
                </a:solidFill>
              </a:rPr>
              <a:t>to End Child Marriage</a:t>
            </a:r>
          </a:p>
        </p:txBody>
      </p:sp>
      <p:sp>
        <p:nvSpPr>
          <p:cNvPr id="3" name="Subtitle 2">
            <a:extLst>
              <a:ext uri="{FF2B5EF4-FFF2-40B4-BE49-F238E27FC236}">
                <a16:creationId xmlns:a16="http://schemas.microsoft.com/office/drawing/2014/main" id="{91C51757-5207-B3D3-ED89-8BE201073AEF}"/>
              </a:ext>
            </a:extLst>
          </p:cNvPr>
          <p:cNvSpPr>
            <a:spLocks noGrp="1"/>
          </p:cNvSpPr>
          <p:nvPr>
            <p:ph type="subTitle" idx="1"/>
          </p:nvPr>
        </p:nvSpPr>
        <p:spPr>
          <a:xfrm>
            <a:off x="5072061" y="3917151"/>
            <a:ext cx="6440805" cy="1282707"/>
          </a:xfrm>
          <a:effectLst>
            <a:outerShdw blurRad="50800" dist="38100" dir="2700000" algn="tl" rotWithShape="0">
              <a:prstClr val="black">
                <a:alpha val="40000"/>
              </a:prstClr>
            </a:outerShdw>
          </a:effectLst>
        </p:spPr>
        <p:txBody>
          <a:bodyPr>
            <a:normAutofit/>
          </a:bodyPr>
          <a:lstStyle/>
          <a:p>
            <a:r>
              <a:rPr lang="en-US" sz="3200">
                <a:solidFill>
                  <a:srgbClr val="FFFFFF"/>
                </a:solidFill>
              </a:rPr>
              <a:t>In Arab States/MENA</a:t>
            </a:r>
          </a:p>
          <a:p>
            <a:r>
              <a:rPr lang="en-US" sz="3200">
                <a:solidFill>
                  <a:srgbClr val="FFFFFF"/>
                </a:solidFill>
              </a:rPr>
              <a:t>(RAF) </a:t>
            </a:r>
          </a:p>
        </p:txBody>
      </p:sp>
      <p:pic>
        <p:nvPicPr>
          <p:cNvPr id="6" name="Picture 5">
            <a:extLst>
              <a:ext uri="{FF2B5EF4-FFF2-40B4-BE49-F238E27FC236}">
                <a16:creationId xmlns:a16="http://schemas.microsoft.com/office/drawing/2014/main" id="{D00C01C1-2A94-158E-086C-0331197D4530}"/>
              </a:ext>
            </a:extLst>
          </p:cNvPr>
          <p:cNvPicPr>
            <a:picLocks noChangeAspect="1"/>
          </p:cNvPicPr>
          <p:nvPr/>
        </p:nvPicPr>
        <p:blipFill>
          <a:blip r:embed="rId3"/>
          <a:stretch>
            <a:fillRect/>
          </a:stretch>
        </p:blipFill>
        <p:spPr>
          <a:xfrm>
            <a:off x="9336505" y="160550"/>
            <a:ext cx="2700142" cy="981870"/>
          </a:xfrm>
          <a:prstGeom prst="rect">
            <a:avLst/>
          </a:prstGeom>
        </p:spPr>
      </p:pic>
    </p:spTree>
    <p:extLst>
      <p:ext uri="{BB962C8B-B14F-4D97-AF65-F5344CB8AC3E}">
        <p14:creationId xmlns:p14="http://schemas.microsoft.com/office/powerpoint/2010/main" val="2976608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ECFCC7-D751-829A-6734-8A178724CDFB}"/>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solidFill>
                  <a:srgbClr val="632A8D"/>
                </a:solidFill>
              </a:rPr>
              <a:t>About the RAF</a:t>
            </a:r>
          </a:p>
        </p:txBody>
      </p:sp>
      <p:pic>
        <p:nvPicPr>
          <p:cNvPr id="5" name="Content Placeholder 4">
            <a:extLst>
              <a:ext uri="{FF2B5EF4-FFF2-40B4-BE49-F238E27FC236}">
                <a16:creationId xmlns:a16="http://schemas.microsoft.com/office/drawing/2014/main" id="{5F68AB70-E712-933B-89A7-3E005A9F0C8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E0036C98-1370-853B-35AB-ECF8C74FAA78}"/>
              </a:ext>
            </a:extLst>
          </p:cNvPr>
          <p:cNvSpPr>
            <a:spLocks noGrp="1"/>
          </p:cNvSpPr>
          <p:nvPr>
            <p:ph type="body" sz="half" idx="2"/>
          </p:nvPr>
        </p:nvSpPr>
        <p:spPr>
          <a:xfrm>
            <a:off x="5297762" y="2706624"/>
            <a:ext cx="6637564" cy="3483864"/>
          </a:xfrm>
        </p:spPr>
        <p:txBody>
          <a:bodyPr vert="horz" lIns="91440" tIns="45720" rIns="91440" bIns="45720" rtlCol="0">
            <a:normAutofit/>
          </a:bodyPr>
          <a:lstStyle/>
          <a:p>
            <a:pPr indent="-228600">
              <a:buFont typeface="Arial" panose="020B0604020202020204" pitchFamily="34" charset="0"/>
              <a:buChar char="•"/>
            </a:pPr>
            <a:r>
              <a:rPr lang="en-US" sz="2200"/>
              <a:t>Founded as a result of the 2017 multi-country study on child marriage (CM) in MENA</a:t>
            </a:r>
            <a:br>
              <a:rPr lang="en-US" sz="2200"/>
            </a:br>
            <a:endParaRPr lang="en-US" sz="2200"/>
          </a:p>
          <a:p>
            <a:pPr indent="-228600">
              <a:buFont typeface="Arial" panose="020B0604020202020204" pitchFamily="34" charset="0"/>
              <a:buChar char="•"/>
            </a:pPr>
            <a:r>
              <a:rPr lang="en-US" sz="2200"/>
              <a:t>Co-chaired by UNICEF MENARO and UNFPA ASRO</a:t>
            </a:r>
            <a:br>
              <a:rPr lang="en-US" sz="2200"/>
            </a:br>
            <a:endParaRPr lang="en-US" sz="2200"/>
          </a:p>
          <a:p>
            <a:pPr indent="-228600">
              <a:buFont typeface="Arial" panose="020B0604020202020204" pitchFamily="34" charset="0"/>
              <a:buChar char="•"/>
            </a:pPr>
            <a:r>
              <a:rPr lang="en-US" sz="2200"/>
              <a:t>Includes more than 40 UN agency, INGO, NGO, CSOs and WROs and Academic members committed to ending CM in the region</a:t>
            </a:r>
          </a:p>
          <a:p>
            <a:pPr indent="-228600">
              <a:buFont typeface="Arial" panose="020B0604020202020204" pitchFamily="34" charset="0"/>
              <a:buChar char="•"/>
            </a:pPr>
            <a:endParaRPr lang="en-US" sz="2200"/>
          </a:p>
        </p:txBody>
      </p:sp>
      <p:pic>
        <p:nvPicPr>
          <p:cNvPr id="6" name="Picture 5">
            <a:extLst>
              <a:ext uri="{FF2B5EF4-FFF2-40B4-BE49-F238E27FC236}">
                <a16:creationId xmlns:a16="http://schemas.microsoft.com/office/drawing/2014/main" id="{67510B49-8C10-CD8D-EFC6-0C3F8A100B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04" y="73848"/>
            <a:ext cx="1536700" cy="558800"/>
          </a:xfrm>
          <a:prstGeom prst="rect">
            <a:avLst/>
          </a:prstGeom>
        </p:spPr>
      </p:pic>
    </p:spTree>
    <p:extLst>
      <p:ext uri="{BB962C8B-B14F-4D97-AF65-F5344CB8AC3E}">
        <p14:creationId xmlns:p14="http://schemas.microsoft.com/office/powerpoint/2010/main" val="2500788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8BD8-7A8B-CA82-4A5A-B39729436D48}"/>
              </a:ext>
            </a:extLst>
          </p:cNvPr>
          <p:cNvSpPr>
            <a:spLocks noGrp="1"/>
          </p:cNvSpPr>
          <p:nvPr>
            <p:ph type="ctrTitle"/>
          </p:nvPr>
        </p:nvSpPr>
        <p:spPr>
          <a:xfrm>
            <a:off x="1524000" y="1122363"/>
            <a:ext cx="9144000" cy="1737074"/>
          </a:xfrm>
        </p:spPr>
        <p:txBody>
          <a:bodyPr>
            <a:normAutofit/>
          </a:bodyPr>
          <a:lstStyle/>
          <a:p>
            <a:r>
              <a:rPr lang="en-US" sz="5400" spc="-60">
                <a:solidFill>
                  <a:srgbClr val="934379"/>
                </a:solidFill>
                <a:latin typeface="Gotham Bold"/>
                <a:sym typeface="Gotham Bold"/>
              </a:rPr>
              <a:t>Formulating Guidelines on Minimum Age at Marriage Laws</a:t>
            </a:r>
          </a:p>
        </p:txBody>
      </p:sp>
      <p:sp>
        <p:nvSpPr>
          <p:cNvPr id="3" name="Subtitle 2">
            <a:extLst>
              <a:ext uri="{FF2B5EF4-FFF2-40B4-BE49-F238E27FC236}">
                <a16:creationId xmlns:a16="http://schemas.microsoft.com/office/drawing/2014/main" id="{75740C8B-D4DF-282E-E28A-5DBEB473BC80}"/>
              </a:ext>
            </a:extLst>
          </p:cNvPr>
          <p:cNvSpPr>
            <a:spLocks noGrp="1"/>
          </p:cNvSpPr>
          <p:nvPr>
            <p:ph type="subTitle" idx="1"/>
          </p:nvPr>
        </p:nvSpPr>
        <p:spPr/>
        <p:txBody>
          <a:bodyPr>
            <a:normAutofit fontScale="47500" lnSpcReduction="20000"/>
          </a:bodyPr>
          <a:lstStyle/>
          <a:p>
            <a:r>
              <a:rPr lang="en-US" sz="5400" spc="-60">
                <a:solidFill>
                  <a:srgbClr val="934379"/>
                </a:solidFill>
                <a:latin typeface="Gotham Bold"/>
                <a:ea typeface="+mj-ea"/>
                <a:cs typeface="+mj-cs"/>
              </a:rPr>
              <a:t>Sajeda Amin</a:t>
            </a:r>
          </a:p>
          <a:p>
            <a:r>
              <a:rPr lang="en-US" sz="5400" spc="-60">
                <a:solidFill>
                  <a:srgbClr val="934379"/>
                </a:solidFill>
                <a:latin typeface="Gotham Bold"/>
                <a:ea typeface="+mj-ea"/>
                <a:cs typeface="+mj-cs"/>
              </a:rPr>
              <a:t>Independent Consultant</a:t>
            </a:r>
          </a:p>
          <a:p>
            <a:endParaRPr lang="en-US" sz="5400" spc="-60">
              <a:solidFill>
                <a:srgbClr val="934379"/>
              </a:solidFill>
              <a:latin typeface="Gotham Bold"/>
              <a:ea typeface="+mj-ea"/>
              <a:cs typeface="+mj-cs"/>
            </a:endParaRPr>
          </a:p>
          <a:p>
            <a:r>
              <a:rPr lang="en-US" sz="5400" spc="-60">
                <a:solidFill>
                  <a:srgbClr val="934379"/>
                </a:solidFill>
                <a:latin typeface="Gotham Bold"/>
                <a:ea typeface="+mj-ea"/>
                <a:cs typeface="+mj-cs"/>
              </a:rPr>
              <a:t>June 18th, 2024</a:t>
            </a:r>
          </a:p>
        </p:txBody>
      </p:sp>
    </p:spTree>
    <p:extLst>
      <p:ext uri="{BB962C8B-B14F-4D97-AF65-F5344CB8AC3E}">
        <p14:creationId xmlns:p14="http://schemas.microsoft.com/office/powerpoint/2010/main" val="1267032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ECFCC7-D751-829A-6734-8A178724CDFB}"/>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solidFill>
                  <a:srgbClr val="7030A0"/>
                </a:solidFill>
              </a:rPr>
              <a:t>Progress since 2018</a:t>
            </a:r>
          </a:p>
        </p:txBody>
      </p:sp>
      <p:pic>
        <p:nvPicPr>
          <p:cNvPr id="7" name="Picture 6" descr="A child wearing a white scarf&#10;&#10;Description automatically generated">
            <a:extLst>
              <a:ext uri="{FF2B5EF4-FFF2-40B4-BE49-F238E27FC236}">
                <a16:creationId xmlns:a16="http://schemas.microsoft.com/office/drawing/2014/main" id="{F84AD37B-A3EC-8364-772F-CE1C9A6A96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E0036C98-1370-853B-35AB-ECF8C74FAA78}"/>
              </a:ext>
            </a:extLst>
          </p:cNvPr>
          <p:cNvSpPr>
            <a:spLocks noGrp="1"/>
          </p:cNvSpPr>
          <p:nvPr>
            <p:ph type="body" sz="half" idx="2"/>
          </p:nvPr>
        </p:nvSpPr>
        <p:spPr>
          <a:xfrm>
            <a:off x="5297762" y="2706624"/>
            <a:ext cx="6251110" cy="3483864"/>
          </a:xfrm>
        </p:spPr>
        <p:txBody>
          <a:bodyPr vert="horz" lIns="91440" tIns="45720" rIns="91440" bIns="45720" rtlCol="0">
            <a:normAutofit fontScale="92500"/>
          </a:bodyPr>
          <a:lstStyle/>
          <a:p>
            <a:pPr indent="-228600">
              <a:buFont typeface="Arial" panose="020B0604020202020204" pitchFamily="34" charset="0"/>
              <a:buChar char="•"/>
            </a:pPr>
            <a:r>
              <a:rPr lang="en-US" sz="2000"/>
              <a:t>During its first phase (2018-2021), the RAF succeeded to bring together different organizations in the region and globally with a common agenda to address child marriage.</a:t>
            </a:r>
            <a:br>
              <a:rPr lang="en-US" sz="2000"/>
            </a:br>
            <a:endParaRPr lang="en-US" sz="2000"/>
          </a:p>
          <a:p>
            <a:pPr indent="-228600">
              <a:buFont typeface="Arial" panose="020B0604020202020204" pitchFamily="34" charset="0"/>
              <a:buChar char="•"/>
            </a:pPr>
            <a:r>
              <a:rPr lang="en-US" sz="2000"/>
              <a:t>Building on this momentum, RAF continued its journey into the second phase from 2022-2024 (RAF 2.0) – with specific attention to increase participation of CSOs and WROs. </a:t>
            </a:r>
          </a:p>
          <a:p>
            <a:pPr indent="-228600">
              <a:buFont typeface="Arial" panose="020B0604020202020204" pitchFamily="34" charset="0"/>
              <a:buChar char="•"/>
            </a:pPr>
            <a:r>
              <a:rPr lang="en-US" sz="2000"/>
              <a:t>Our priority is to respond to emerging issues linked to social and economic crises, protracted conflict and instabilities in the region, and their impact on child marriage through a number of relevant coordination, research and advocacy initiatives.</a:t>
            </a:r>
          </a:p>
        </p:txBody>
      </p:sp>
      <p:pic>
        <p:nvPicPr>
          <p:cNvPr id="6" name="Picture 5">
            <a:extLst>
              <a:ext uri="{FF2B5EF4-FFF2-40B4-BE49-F238E27FC236}">
                <a16:creationId xmlns:a16="http://schemas.microsoft.com/office/drawing/2014/main" id="{67510B49-8C10-CD8D-EFC6-0C3F8A100B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04" y="73848"/>
            <a:ext cx="1536700" cy="558800"/>
          </a:xfrm>
          <a:prstGeom prst="rect">
            <a:avLst/>
          </a:prstGeom>
        </p:spPr>
      </p:pic>
    </p:spTree>
    <p:extLst>
      <p:ext uri="{BB962C8B-B14F-4D97-AF65-F5344CB8AC3E}">
        <p14:creationId xmlns:p14="http://schemas.microsoft.com/office/powerpoint/2010/main" val="2839551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288F24-F8FA-4BED-E198-AD73649862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8480"/>
          <a:stretch/>
        </p:blipFill>
        <p:spPr>
          <a:xfrm>
            <a:off x="0" y="0"/>
            <a:ext cx="12192000" cy="8125341"/>
          </a:xfrm>
          <a:prstGeom prst="rect">
            <a:avLst/>
          </a:prstGeom>
        </p:spPr>
      </p:pic>
      <p:sp>
        <p:nvSpPr>
          <p:cNvPr id="2" name="Title 1">
            <a:extLst>
              <a:ext uri="{FF2B5EF4-FFF2-40B4-BE49-F238E27FC236}">
                <a16:creationId xmlns:a16="http://schemas.microsoft.com/office/drawing/2014/main" id="{8436E1EF-1C51-DB6D-D490-3F87F8317A35}"/>
              </a:ext>
            </a:extLst>
          </p:cNvPr>
          <p:cNvSpPr>
            <a:spLocks noGrp="1"/>
          </p:cNvSpPr>
          <p:nvPr>
            <p:ph type="title"/>
          </p:nvPr>
        </p:nvSpPr>
        <p:spPr>
          <a:xfrm>
            <a:off x="202948" y="232610"/>
            <a:ext cx="4320926" cy="777707"/>
          </a:xfrm>
          <a:solidFill>
            <a:srgbClr val="632A8D"/>
          </a:solidFill>
        </p:spPr>
        <p:txBody>
          <a:bodyPr>
            <a:normAutofit/>
          </a:bodyPr>
          <a:lstStyle/>
          <a:p>
            <a:r>
              <a:rPr lang="en-US" sz="3600" b="1" u="sng">
                <a:solidFill>
                  <a:schemeClr val="bg1"/>
                </a:solidFill>
              </a:rPr>
              <a:t>RAF activities include:</a:t>
            </a:r>
          </a:p>
        </p:txBody>
      </p:sp>
      <p:sp>
        <p:nvSpPr>
          <p:cNvPr id="3" name="Content Placeholder 2">
            <a:extLst>
              <a:ext uri="{FF2B5EF4-FFF2-40B4-BE49-F238E27FC236}">
                <a16:creationId xmlns:a16="http://schemas.microsoft.com/office/drawing/2014/main" id="{38013108-B327-B871-4E00-338242ED41C3}"/>
              </a:ext>
            </a:extLst>
          </p:cNvPr>
          <p:cNvSpPr>
            <a:spLocks noGrp="1"/>
          </p:cNvSpPr>
          <p:nvPr>
            <p:ph idx="1"/>
          </p:nvPr>
        </p:nvSpPr>
        <p:spPr>
          <a:xfrm>
            <a:off x="8149390" y="3422982"/>
            <a:ext cx="3887788" cy="3298660"/>
          </a:xfrm>
          <a:solidFill>
            <a:schemeClr val="bg1"/>
          </a:solidFill>
        </p:spPr>
        <p:txBody>
          <a:bodyPr>
            <a:normAutofit/>
          </a:bodyPr>
          <a:lstStyle/>
          <a:p>
            <a:pPr marL="0" indent="0" algn="ctr">
              <a:buNone/>
            </a:pPr>
            <a:r>
              <a:rPr lang="en-US" sz="2400" b="1">
                <a:solidFill>
                  <a:srgbClr val="00B0F0"/>
                </a:solidFill>
              </a:rPr>
              <a:t>RAF is a platform that brings together actors working on CM prevention </a:t>
            </a:r>
          </a:p>
          <a:p>
            <a:pPr marL="0" indent="0" algn="ctr">
              <a:buNone/>
            </a:pPr>
            <a:r>
              <a:rPr lang="en-US" sz="2400" b="1">
                <a:solidFill>
                  <a:srgbClr val="00B0F0"/>
                </a:solidFill>
              </a:rPr>
              <a:t>to share knowledge and best practices </a:t>
            </a:r>
          </a:p>
          <a:p>
            <a:pPr marL="0" indent="0" algn="ctr">
              <a:buNone/>
            </a:pPr>
            <a:r>
              <a:rPr lang="en-US" sz="2400" b="1">
                <a:solidFill>
                  <a:srgbClr val="00B0F0"/>
                </a:solidFill>
              </a:rPr>
              <a:t>while advocating for lasting change for women and girls in the MENA region.</a:t>
            </a:r>
          </a:p>
        </p:txBody>
      </p:sp>
      <p:graphicFrame>
        <p:nvGraphicFramePr>
          <p:cNvPr id="7" name="Text Placeholder 3">
            <a:extLst>
              <a:ext uri="{FF2B5EF4-FFF2-40B4-BE49-F238E27FC236}">
                <a16:creationId xmlns:a16="http://schemas.microsoft.com/office/drawing/2014/main" id="{57120BE5-C014-80AC-8280-BE555D6F94FE}"/>
              </a:ext>
            </a:extLst>
          </p:cNvPr>
          <p:cNvGraphicFramePr/>
          <p:nvPr/>
        </p:nvGraphicFramePr>
        <p:xfrm>
          <a:off x="202948" y="1118937"/>
          <a:ext cx="4513431" cy="5506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C562FCA-AFF4-B376-3515-432D7C359D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00478" y="136358"/>
            <a:ext cx="1536700" cy="558800"/>
          </a:xfrm>
          <a:prstGeom prst="rect">
            <a:avLst/>
          </a:prstGeom>
        </p:spPr>
      </p:pic>
    </p:spTree>
    <p:extLst>
      <p:ext uri="{BB962C8B-B14F-4D97-AF65-F5344CB8AC3E}">
        <p14:creationId xmlns:p14="http://schemas.microsoft.com/office/powerpoint/2010/main" val="1943854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ECDA5A-ED5B-7811-5A35-A40634D009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3" name="Subtitle 2">
            <a:extLst>
              <a:ext uri="{FF2B5EF4-FFF2-40B4-BE49-F238E27FC236}">
                <a16:creationId xmlns:a16="http://schemas.microsoft.com/office/drawing/2014/main" id="{91C51757-5207-B3D3-ED89-8BE201073AEF}"/>
              </a:ext>
            </a:extLst>
          </p:cNvPr>
          <p:cNvSpPr>
            <a:spLocks noGrp="1"/>
          </p:cNvSpPr>
          <p:nvPr>
            <p:ph type="subTitle" idx="1"/>
          </p:nvPr>
        </p:nvSpPr>
        <p:spPr>
          <a:xfrm>
            <a:off x="4844716" y="1684421"/>
            <a:ext cx="7191931" cy="1744579"/>
          </a:xfrm>
          <a:solidFill>
            <a:schemeClr val="bg1"/>
          </a:solidFill>
          <a:effectLst>
            <a:outerShdw blurRad="50800" dist="38100" dir="2700000" algn="tl" rotWithShape="0">
              <a:prstClr val="black">
                <a:alpha val="40000"/>
              </a:prstClr>
            </a:outerShdw>
          </a:effectLst>
        </p:spPr>
        <p:txBody>
          <a:bodyPr>
            <a:normAutofit/>
          </a:bodyPr>
          <a:lstStyle/>
          <a:p>
            <a:br>
              <a:rPr lang="en-US" sz="3200">
                <a:solidFill>
                  <a:srgbClr val="632A8D"/>
                </a:solidFill>
              </a:rPr>
            </a:br>
            <a:r>
              <a:rPr lang="en-US" sz="3200">
                <a:solidFill>
                  <a:srgbClr val="632A8D"/>
                </a:solidFill>
              </a:rPr>
              <a:t>Email: </a:t>
            </a:r>
            <a:r>
              <a:rPr lang="en-US" sz="3200">
                <a:solidFill>
                  <a:srgbClr val="632A8D"/>
                </a:solidFill>
                <a:hlinkClick r:id="rId3">
                  <a:extLst>
                    <a:ext uri="{A12FA001-AC4F-418D-AE19-62706E023703}">
                      <ahyp:hlinkClr xmlns:ahyp="http://schemas.microsoft.com/office/drawing/2018/hyperlinkcolor" val="tx"/>
                    </a:ext>
                  </a:extLst>
                </a:hlinkClick>
              </a:rPr>
              <a:t>emouawad@unicef.org</a:t>
            </a:r>
            <a:r>
              <a:rPr lang="en-US" sz="3200">
                <a:solidFill>
                  <a:srgbClr val="632A8D"/>
                </a:solidFill>
              </a:rPr>
              <a:t> if interested to become a member!</a:t>
            </a:r>
          </a:p>
        </p:txBody>
      </p:sp>
      <p:pic>
        <p:nvPicPr>
          <p:cNvPr id="6" name="Picture 5">
            <a:extLst>
              <a:ext uri="{FF2B5EF4-FFF2-40B4-BE49-F238E27FC236}">
                <a16:creationId xmlns:a16="http://schemas.microsoft.com/office/drawing/2014/main" id="{D00C01C1-2A94-158E-086C-0331197D4530}"/>
              </a:ext>
            </a:extLst>
          </p:cNvPr>
          <p:cNvPicPr>
            <a:picLocks noChangeAspect="1"/>
          </p:cNvPicPr>
          <p:nvPr/>
        </p:nvPicPr>
        <p:blipFill>
          <a:blip r:embed="rId4"/>
          <a:stretch>
            <a:fillRect/>
          </a:stretch>
        </p:blipFill>
        <p:spPr>
          <a:xfrm>
            <a:off x="9336505" y="160550"/>
            <a:ext cx="2700142" cy="981870"/>
          </a:xfrm>
          <a:prstGeom prst="rect">
            <a:avLst/>
          </a:prstGeom>
        </p:spPr>
      </p:pic>
      <p:pic>
        <p:nvPicPr>
          <p:cNvPr id="5" name="Picture 4">
            <a:extLst>
              <a:ext uri="{FF2B5EF4-FFF2-40B4-BE49-F238E27FC236}">
                <a16:creationId xmlns:a16="http://schemas.microsoft.com/office/drawing/2014/main" id="{21238EBF-AC45-E6F6-4130-5EA8218AFB76}"/>
              </a:ext>
            </a:extLst>
          </p:cNvPr>
          <p:cNvPicPr>
            <a:picLocks noChangeAspect="1"/>
          </p:cNvPicPr>
          <p:nvPr/>
        </p:nvPicPr>
        <p:blipFill>
          <a:blip r:embed="rId5"/>
          <a:stretch>
            <a:fillRect/>
          </a:stretch>
        </p:blipFill>
        <p:spPr>
          <a:xfrm>
            <a:off x="4844716" y="3755758"/>
            <a:ext cx="7191931" cy="2941692"/>
          </a:xfrm>
          <a:prstGeom prst="rect">
            <a:avLst/>
          </a:prstGeom>
        </p:spPr>
      </p:pic>
    </p:spTree>
    <p:extLst>
      <p:ext uri="{BB962C8B-B14F-4D97-AF65-F5344CB8AC3E}">
        <p14:creationId xmlns:p14="http://schemas.microsoft.com/office/powerpoint/2010/main" val="873289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D5D3DC8-075D-5E9D-34AB-E25FDEF9B12D}"/>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A527A37C-23E5-BA5F-C9C5-56DD457502EE}"/>
              </a:ext>
            </a:extLst>
          </p:cNvPr>
          <p:cNvSpPr>
            <a:spLocks noGrp="1"/>
          </p:cNvSpPr>
          <p:nvPr>
            <p:ph type="title"/>
          </p:nvPr>
        </p:nvSpPr>
        <p:spPr/>
        <p:txBody>
          <a:bodyPr/>
          <a:lstStyle/>
          <a:p>
            <a:r>
              <a:rPr lang="en-US"/>
              <a:t>RECOMMENDATIONS FROM THE 2011 GUIDELINES</a:t>
            </a:r>
          </a:p>
        </p:txBody>
      </p:sp>
      <p:sp>
        <p:nvSpPr>
          <p:cNvPr id="7" name="Rectangle 6">
            <a:extLst>
              <a:ext uri="{FF2B5EF4-FFF2-40B4-BE49-F238E27FC236}">
                <a16:creationId xmlns:a16="http://schemas.microsoft.com/office/drawing/2014/main" id="{43B01C6F-B3E7-C378-0B9D-A9505EBE7975}"/>
              </a:ext>
            </a:extLst>
          </p:cNvPr>
          <p:cNvSpPr/>
          <p:nvPr/>
        </p:nvSpPr>
        <p:spPr>
          <a:xfrm>
            <a:off x="2411" y="1147833"/>
            <a:ext cx="12129488" cy="4621778"/>
          </a:xfrm>
          <a:prstGeom prst="rect">
            <a:avLst/>
          </a:prstGeom>
          <a:solidFill>
            <a:srgbClr val="93437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Segoe UI"/>
              </a:rPr>
              <a:t>Question 1.1</a:t>
            </a:r>
            <a:endParaRPr kumimoji="0" lang="en-US" sz="1800" b="0" i="0" u="none" strike="noStrike" kern="1200" cap="none" spc="0" normalizeH="0" baseline="0" noProof="0">
              <a:ln>
                <a:noFill/>
              </a:ln>
              <a:solidFill>
                <a:prstClr val="black"/>
              </a:solidFill>
              <a:effectLst/>
              <a:uLnTx/>
              <a:uFillTx/>
              <a:latin typeface="Helvetica Neue"/>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Segoe UI"/>
              </a:rPr>
              <a:t> </a:t>
            </a:r>
            <a:r>
              <a:rPr kumimoji="0" lang="en-US" sz="1800" b="0" i="0" u="none" strike="noStrike" kern="1200" cap="none" spc="0" normalizeH="0" baseline="0" noProof="0">
                <a:ln>
                  <a:noFill/>
                </a:ln>
                <a:solidFill>
                  <a:srgbClr val="FFFFFF"/>
                </a:solidFill>
                <a:effectLst/>
                <a:uLnTx/>
                <a:uFillTx/>
                <a:latin typeface="Segoe UI"/>
                <a:ea typeface="+mn-ea"/>
                <a:cs typeface="Segoe UI"/>
              </a:rPr>
              <a:t>Is there evidence that efforts directed at political leaders/planners, including those leaders at the community level, have resulted in formulation of laws and policies to make marriage for girls before age 18 illegal?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Segoe UI"/>
              </a:rPr>
              <a:t>Question 1.2</a:t>
            </a: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Segoe UI"/>
              </a:rPr>
              <a:t> </a:t>
            </a:r>
            <a:r>
              <a:rPr kumimoji="0" lang="en-US" sz="1800" b="0" i="0" u="none" strike="noStrike" kern="1200" cap="none" spc="0" normalizeH="0" baseline="0" noProof="0">
                <a:ln>
                  <a:noFill/>
                </a:ln>
                <a:solidFill>
                  <a:srgbClr val="FFFFFF"/>
                </a:solidFill>
                <a:effectLst/>
                <a:uLnTx/>
                <a:uFillTx/>
                <a:latin typeface="Segoe UI"/>
                <a:ea typeface="+mn-ea"/>
                <a:cs typeface="Segoe UI"/>
              </a:rPr>
              <a:t>Is there evidence that efforts directed at political leaders/planners, including those leaders at the community level, are effective in enforcing laws prohibiting marriage for girls before age 18?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Segoe UI"/>
              </a:rPr>
              <a:t>Recommendation for action</a:t>
            </a: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 (in relation to Q 1.1 and 1.2) – Strong recommendation 1. Encourage political leaders, planners and community leaders to formulate and enforce laws and policies to prohibit the marriage of girls before 18 years of age.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Segoe UI"/>
              </a:rPr>
              <a:t>Recommendation for research</a:t>
            </a:r>
          </a:p>
          <a:p>
            <a:pPr marL="171450" marR="0" lvl="0" indent="0" algn="l" defTabSz="4127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rPr>
              <a:t> Undertake research to identify effective interventions that result in the formulation, enforcement and monitoring of laws and policies, including unintended harmful consequences.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a:endParaRPr>
          </a:p>
          <a:p>
            <a:pPr marL="171450" marR="0" lvl="0" indent="0" algn="l" defTabSz="41275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Segoe UI"/>
            </a:endParaRPr>
          </a:p>
        </p:txBody>
      </p:sp>
      <p:pic>
        <p:nvPicPr>
          <p:cNvPr id="1026" name="id-196F8F85-FB77-4EFC-B450-C90D5C9401EA" descr="Image.png">
            <a:extLst>
              <a:ext uri="{FF2B5EF4-FFF2-40B4-BE49-F238E27FC236}">
                <a16:creationId xmlns:a16="http://schemas.microsoft.com/office/drawing/2014/main" id="{3B741D3E-0B38-0B9E-9DE8-116F368C6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08" y="434820"/>
            <a:ext cx="771088" cy="34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0019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345081F-E7AB-37DA-DE9E-BCEF4F3E6E26}"/>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AB109A1F-89DD-7B5D-8AE3-97560D791704}"/>
              </a:ext>
            </a:extLst>
          </p:cNvPr>
          <p:cNvSpPr>
            <a:spLocks noGrp="1"/>
          </p:cNvSpPr>
          <p:nvPr>
            <p:ph type="title"/>
          </p:nvPr>
        </p:nvSpPr>
        <p:spPr/>
        <p:txBody>
          <a:bodyPr vert="horz" lIns="45720" tIns="22860" rIns="45720" bIns="22860" rtlCol="0" anchor="ctr">
            <a:normAutofit/>
          </a:bodyPr>
          <a:lstStyle/>
          <a:p>
            <a:r>
              <a:rPr lang="en-US"/>
              <a:t>PICO QUESTION 8</a:t>
            </a:r>
          </a:p>
        </p:txBody>
      </p:sp>
      <p:graphicFrame>
        <p:nvGraphicFramePr>
          <p:cNvPr id="5" name="Table 4">
            <a:extLst>
              <a:ext uri="{FF2B5EF4-FFF2-40B4-BE49-F238E27FC236}">
                <a16:creationId xmlns:a16="http://schemas.microsoft.com/office/drawing/2014/main" id="{590F84D4-0146-7560-1CCF-C8ADE3947974}"/>
              </a:ext>
            </a:extLst>
          </p:cNvPr>
          <p:cNvGraphicFramePr>
            <a:graphicFrameLocks noGrp="1"/>
          </p:cNvGraphicFramePr>
          <p:nvPr/>
        </p:nvGraphicFramePr>
        <p:xfrm>
          <a:off x="272375" y="1668978"/>
          <a:ext cx="11653737" cy="2895600"/>
        </p:xfrm>
        <a:graphic>
          <a:graphicData uri="http://schemas.openxmlformats.org/drawingml/2006/table">
            <a:tbl>
              <a:tblPr bandRow="1">
                <a:tableStyleId>{5940675A-B579-460E-94D1-54222C63F5DA}</a:tableStyleId>
              </a:tblPr>
              <a:tblGrid>
                <a:gridCol w="2254508">
                  <a:extLst>
                    <a:ext uri="{9D8B030D-6E8A-4147-A177-3AD203B41FA5}">
                      <a16:colId xmlns:a16="http://schemas.microsoft.com/office/drawing/2014/main" val="3759205933"/>
                    </a:ext>
                  </a:extLst>
                </a:gridCol>
                <a:gridCol w="3126828">
                  <a:extLst>
                    <a:ext uri="{9D8B030D-6E8A-4147-A177-3AD203B41FA5}">
                      <a16:colId xmlns:a16="http://schemas.microsoft.com/office/drawing/2014/main" val="1881112615"/>
                    </a:ext>
                  </a:extLst>
                </a:gridCol>
                <a:gridCol w="4802274">
                  <a:extLst>
                    <a:ext uri="{9D8B030D-6E8A-4147-A177-3AD203B41FA5}">
                      <a16:colId xmlns:a16="http://schemas.microsoft.com/office/drawing/2014/main" val="3150265272"/>
                    </a:ext>
                  </a:extLst>
                </a:gridCol>
                <a:gridCol w="1470127">
                  <a:extLst>
                    <a:ext uri="{9D8B030D-6E8A-4147-A177-3AD203B41FA5}">
                      <a16:colId xmlns:a16="http://schemas.microsoft.com/office/drawing/2014/main" val="536291937"/>
                    </a:ext>
                  </a:extLst>
                </a:gridCol>
              </a:tblGrid>
              <a:tr h="637540">
                <a:tc>
                  <a:txBody>
                    <a:bodyPr/>
                    <a:lstStyle/>
                    <a:p>
                      <a:pPr marL="0" marR="0" algn="ctr">
                        <a:lnSpc>
                          <a:spcPct val="107000"/>
                        </a:lnSpc>
                        <a:spcBef>
                          <a:spcPts val="0"/>
                        </a:spcBef>
                        <a:spcAft>
                          <a:spcPts val="800"/>
                        </a:spcAft>
                      </a:pPr>
                      <a:r>
                        <a:rPr lang="en-US" sz="1800" b="1">
                          <a:solidFill>
                            <a:schemeClr val="tx1"/>
                          </a:solidFill>
                          <a:effectLst/>
                          <a:latin typeface="Calibri (Body)"/>
                        </a:rPr>
                        <a:t>Intervention (I)</a:t>
                      </a:r>
                      <a:endParaRPr lang="en-US" sz="1800" b="1">
                        <a:solidFill>
                          <a:schemeClr val="tx1"/>
                        </a:solidFill>
                        <a:effectLst/>
                        <a:latin typeface="Calibri (Body)"/>
                        <a:ea typeface="Calibri"/>
                      </a:endParaRPr>
                    </a:p>
                  </a:txBody>
                  <a:tcPr marL="31750" marR="31750" marT="31750" marB="31750" anchor="ctr">
                    <a:solidFill>
                      <a:srgbClr val="D9D9D9"/>
                    </a:solidFill>
                  </a:tcPr>
                </a:tc>
                <a:tc>
                  <a:txBody>
                    <a:bodyPr/>
                    <a:lstStyle/>
                    <a:p>
                      <a:pPr marL="0" marR="0" algn="ctr">
                        <a:lnSpc>
                          <a:spcPct val="107000"/>
                        </a:lnSpc>
                        <a:spcBef>
                          <a:spcPts val="0"/>
                        </a:spcBef>
                        <a:spcAft>
                          <a:spcPts val="800"/>
                        </a:spcAft>
                      </a:pPr>
                      <a:r>
                        <a:rPr lang="en-US" sz="1800" b="1">
                          <a:solidFill>
                            <a:schemeClr val="tx1"/>
                          </a:solidFill>
                          <a:effectLst/>
                          <a:latin typeface="Calibri (Body)"/>
                        </a:rPr>
                        <a:t>Comparator (C)</a:t>
                      </a:r>
                      <a:endParaRPr lang="en-US" sz="1800" b="1">
                        <a:solidFill>
                          <a:schemeClr val="tx1"/>
                        </a:solidFill>
                        <a:effectLst/>
                        <a:latin typeface="Calibri (Body)"/>
                        <a:ea typeface="Calibri"/>
                      </a:endParaRPr>
                    </a:p>
                  </a:txBody>
                  <a:tcPr marL="31750" marR="31750" marT="31750" marB="31750" anchor="ctr">
                    <a:solidFill>
                      <a:srgbClr val="D9D9D9"/>
                    </a:solidFill>
                  </a:tcPr>
                </a:tc>
                <a:tc>
                  <a:txBody>
                    <a:bodyPr/>
                    <a:lstStyle/>
                    <a:p>
                      <a:pPr marL="286385" marR="0" algn="l">
                        <a:lnSpc>
                          <a:spcPct val="107000"/>
                        </a:lnSpc>
                        <a:spcBef>
                          <a:spcPts val="0"/>
                        </a:spcBef>
                        <a:spcAft>
                          <a:spcPts val="1000"/>
                        </a:spcAft>
                      </a:pPr>
                      <a:r>
                        <a:rPr lang="en-US" sz="1800" b="1">
                          <a:solidFill>
                            <a:schemeClr val="tx1"/>
                          </a:solidFill>
                          <a:effectLst/>
                          <a:latin typeface="Calibri (Body)"/>
                        </a:rPr>
                        <a:t>Outcome (O)</a:t>
                      </a:r>
                      <a:endParaRPr lang="en-US" sz="1800" b="1">
                        <a:solidFill>
                          <a:schemeClr val="tx1"/>
                        </a:solidFill>
                        <a:effectLst/>
                        <a:latin typeface="Calibri (Body)"/>
                        <a:ea typeface="Calibri"/>
                      </a:endParaRPr>
                    </a:p>
                  </a:txBody>
                  <a:tcPr marL="36513" marR="36513" marT="0" marB="0" anchor="ctr">
                    <a:solidFill>
                      <a:srgbClr val="D9D9D9"/>
                    </a:solidFill>
                  </a:tcPr>
                </a:tc>
                <a:tc>
                  <a:txBody>
                    <a:bodyPr/>
                    <a:lstStyle/>
                    <a:p>
                      <a:pPr marL="174625" marR="0" indent="0" algn="ctr">
                        <a:lnSpc>
                          <a:spcPct val="107000"/>
                        </a:lnSpc>
                        <a:spcBef>
                          <a:spcPts val="0"/>
                        </a:spcBef>
                        <a:spcAft>
                          <a:spcPts val="800"/>
                        </a:spcAft>
                      </a:pPr>
                      <a:r>
                        <a:rPr lang="en-US" sz="1800" b="1">
                          <a:solidFill>
                            <a:schemeClr val="tx1"/>
                          </a:solidFill>
                          <a:effectLst/>
                          <a:latin typeface="Calibri (Body)"/>
                        </a:rPr>
                        <a:t>Population (P)</a:t>
                      </a:r>
                      <a:endParaRPr lang="en-US" sz="1800" b="1">
                        <a:solidFill>
                          <a:schemeClr val="tx1"/>
                        </a:solidFill>
                        <a:effectLst/>
                        <a:latin typeface="Calibri (Body)"/>
                        <a:ea typeface="Calibri"/>
                      </a:endParaRPr>
                    </a:p>
                  </a:txBody>
                  <a:tcPr marL="31750" marR="31750" marT="31750" marB="31750" anchor="ctr">
                    <a:solidFill>
                      <a:srgbClr val="D9D9D9"/>
                    </a:solidFill>
                  </a:tcPr>
                </a:tc>
                <a:extLst>
                  <a:ext uri="{0D108BD9-81ED-4DB2-BD59-A6C34878D82A}">
                    <a16:rowId xmlns:a16="http://schemas.microsoft.com/office/drawing/2014/main" val="3787807357"/>
                  </a:ext>
                </a:extLst>
              </a:tr>
              <a:tr h="2258060">
                <a:tc>
                  <a:txBody>
                    <a:bodyPr/>
                    <a:lstStyle/>
                    <a:p>
                      <a:pPr algn="l" rtl="0" fontAlgn="t">
                        <a:spcBef>
                          <a:spcPts val="0"/>
                        </a:spcBef>
                        <a:spcAft>
                          <a:spcPts val="0"/>
                        </a:spcAft>
                      </a:pPr>
                      <a:r>
                        <a:rPr lang="en-US" sz="1800" b="0" i="0" u="none" strike="noStrike">
                          <a:solidFill>
                            <a:srgbClr val="000000"/>
                          </a:solidFill>
                          <a:effectLst/>
                          <a:latin typeface="Calibri"/>
                        </a:rPr>
                        <a:t>Does the existence of child marriage prevention laws in line with those recommended by international treaty bodies, such as CRC and CEDAW</a:t>
                      </a:r>
                      <a:endParaRPr lang="en-US" sz="1800">
                        <a:effectLst/>
                        <a:latin typeface="Calibri"/>
                      </a:endParaRPr>
                    </a:p>
                  </a:txBody>
                  <a:tcPr marL="31750" marR="31750" marT="31750" marB="31750"/>
                </a:tc>
                <a:tc>
                  <a:txBody>
                    <a:bodyPr/>
                    <a:lstStyle/>
                    <a:p>
                      <a:pPr algn="l" rtl="0" fontAlgn="base">
                        <a:spcBef>
                          <a:spcPts val="0"/>
                        </a:spcBef>
                        <a:spcAft>
                          <a:spcPts val="0"/>
                        </a:spcAft>
                        <a:buFont typeface="+mj-lt"/>
                        <a:buAutoNum type="arabicPeriod"/>
                      </a:pPr>
                      <a:r>
                        <a:rPr lang="en-US" sz="1800" b="0" i="0" u="none" strike="noStrike">
                          <a:solidFill>
                            <a:srgbClr val="000000"/>
                          </a:solidFill>
                          <a:effectLst/>
                          <a:latin typeface="Calibri"/>
                        </a:rPr>
                        <a:t> No existing laws on child marriage prevention </a:t>
                      </a:r>
                    </a:p>
                    <a:p>
                      <a:pPr algn="l" rtl="0" fontAlgn="base">
                        <a:spcBef>
                          <a:spcPts val="0"/>
                        </a:spcBef>
                        <a:spcAft>
                          <a:spcPts val="0"/>
                        </a:spcAft>
                        <a:buFont typeface="+mj-lt"/>
                        <a:buAutoNum type="arabicPeriod"/>
                      </a:pPr>
                      <a:r>
                        <a:rPr lang="en-US" sz="1800" b="0" i="0" u="none" strike="noStrike">
                          <a:solidFill>
                            <a:srgbClr val="000000"/>
                          </a:solidFill>
                          <a:effectLst/>
                          <a:latin typeface="Calibri"/>
                        </a:rPr>
                        <a:t> Laws that are not in line with those recommended by international treaty bodies</a:t>
                      </a:r>
                    </a:p>
                  </a:txBody>
                  <a:tcPr marL="31750" marR="31750" marT="31750" marB="31750"/>
                </a:tc>
                <a:tc>
                  <a:txBody>
                    <a:bodyPr/>
                    <a:lstStyle/>
                    <a:p>
                      <a:pPr algn="l" rtl="0" fontAlgn="base">
                        <a:spcBef>
                          <a:spcPts val="0"/>
                        </a:spcBef>
                        <a:spcAft>
                          <a:spcPts val="0"/>
                        </a:spcAft>
                        <a:buFont typeface="+mj-lt"/>
                        <a:buAutoNum type="arabicPeriod"/>
                      </a:pPr>
                      <a:r>
                        <a:rPr lang="en-US" sz="1800" b="0" i="0" u="none" strike="noStrike">
                          <a:solidFill>
                            <a:srgbClr val="000000"/>
                          </a:solidFill>
                          <a:effectLst/>
                          <a:latin typeface="Calibri"/>
                        </a:rPr>
                        <a:t> Reduce child marriage</a:t>
                      </a:r>
                    </a:p>
                    <a:p>
                      <a:pPr algn="l" rtl="0" fontAlgn="base">
                        <a:spcBef>
                          <a:spcPts val="0"/>
                        </a:spcBef>
                        <a:spcAft>
                          <a:spcPts val="800"/>
                        </a:spcAft>
                        <a:buFont typeface="+mj-lt"/>
                        <a:buAutoNum type="arabicPeriod"/>
                      </a:pPr>
                      <a:r>
                        <a:rPr lang="en-US" sz="1800" b="0" i="1" u="none" strike="noStrike">
                          <a:solidFill>
                            <a:srgbClr val="000000"/>
                          </a:solidFill>
                          <a:effectLst/>
                          <a:latin typeface="Calibri"/>
                        </a:rPr>
                        <a:t> Increase awareness and/or support for child marriage prevention laws</a:t>
                      </a:r>
                      <a:endParaRPr lang="en-US" sz="1800" b="0" i="0" u="none" strike="noStrike">
                        <a:solidFill>
                          <a:srgbClr val="000000"/>
                        </a:solidFill>
                        <a:effectLst/>
                        <a:latin typeface="Calibri"/>
                      </a:endParaRPr>
                    </a:p>
                  </a:txBody>
                  <a:tcPr marL="36513" marR="36513" marT="22860" marB="22860"/>
                </a:tc>
                <a:tc>
                  <a:txBody>
                    <a:bodyPr/>
                    <a:lstStyle/>
                    <a:p>
                      <a:pPr algn="l" rtl="0" fontAlgn="t">
                        <a:spcBef>
                          <a:spcPts val="0"/>
                        </a:spcBef>
                        <a:spcAft>
                          <a:spcPts val="0"/>
                        </a:spcAft>
                      </a:pPr>
                      <a:r>
                        <a:rPr lang="en-US" sz="1800" b="0" i="0" u="none" strike="noStrike">
                          <a:solidFill>
                            <a:srgbClr val="000000"/>
                          </a:solidFill>
                          <a:effectLst/>
                          <a:latin typeface="Calibri"/>
                        </a:rPr>
                        <a:t>All girls</a:t>
                      </a:r>
                      <a:r>
                        <a:rPr lang="en-US" sz="1800" b="0" i="0" u="none" strike="noStrike" baseline="30000">
                          <a:solidFill>
                            <a:srgbClr val="000000"/>
                          </a:solidFill>
                          <a:effectLst/>
                          <a:latin typeface="Calibri"/>
                        </a:rPr>
                        <a:t>2</a:t>
                      </a:r>
                      <a:endParaRPr lang="en-US" sz="1800">
                        <a:effectLst/>
                        <a:latin typeface="Calibri"/>
                      </a:endParaRPr>
                    </a:p>
                  </a:txBody>
                  <a:tcPr marL="31750" marR="31750" marT="31750" marB="31750"/>
                </a:tc>
                <a:extLst>
                  <a:ext uri="{0D108BD9-81ED-4DB2-BD59-A6C34878D82A}">
                    <a16:rowId xmlns:a16="http://schemas.microsoft.com/office/drawing/2014/main" val="4102719073"/>
                  </a:ext>
                </a:extLst>
              </a:tr>
            </a:tbl>
          </a:graphicData>
        </a:graphic>
      </p:graphicFrame>
      <p:pic>
        <p:nvPicPr>
          <p:cNvPr id="4" name="id-196F8F85-FB77-4EFC-B450-C90D5C9401EA" descr="Image.png">
            <a:extLst>
              <a:ext uri="{FF2B5EF4-FFF2-40B4-BE49-F238E27FC236}">
                <a16:creationId xmlns:a16="http://schemas.microsoft.com/office/drawing/2014/main" id="{6C7D33D2-B774-6FB3-958C-05E814DF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308" y="434820"/>
            <a:ext cx="771088" cy="34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0829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C05E36-64FC-200F-CF0C-E245BDF5FD83}"/>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C6D5AB6F-B977-A09D-6A88-FE4BCA05EDCB}"/>
              </a:ext>
            </a:extLst>
          </p:cNvPr>
          <p:cNvSpPr>
            <a:spLocks noGrp="1"/>
          </p:cNvSpPr>
          <p:nvPr>
            <p:ph type="title"/>
          </p:nvPr>
        </p:nvSpPr>
        <p:spPr/>
        <p:txBody>
          <a:bodyPr/>
          <a:lstStyle/>
          <a:p>
            <a:r>
              <a:rPr lang="en-US"/>
              <a:t>STEP-BY-STEP METHODOLOGY</a:t>
            </a:r>
          </a:p>
        </p:txBody>
      </p:sp>
      <p:sp>
        <p:nvSpPr>
          <p:cNvPr id="4" name="Text Placeholder 3">
            <a:extLst>
              <a:ext uri="{FF2B5EF4-FFF2-40B4-BE49-F238E27FC236}">
                <a16:creationId xmlns:a16="http://schemas.microsoft.com/office/drawing/2014/main" id="{D706463A-7596-77FC-6B01-F6C5619476E1}"/>
              </a:ext>
            </a:extLst>
          </p:cNvPr>
          <p:cNvSpPr>
            <a:spLocks noGrp="1"/>
          </p:cNvSpPr>
          <p:nvPr>
            <p:ph type="body" sz="half" idx="1"/>
          </p:nvPr>
        </p:nvSpPr>
        <p:spPr>
          <a:xfrm>
            <a:off x="144322" y="1408819"/>
            <a:ext cx="11712880" cy="4824555"/>
          </a:xfrm>
        </p:spPr>
        <p:txBody>
          <a:bodyPr>
            <a:normAutofit lnSpcReduction="10000"/>
          </a:bodyPr>
          <a:lstStyle/>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rPr>
              <a:t>Develop search strategies to identify relevant articles</a:t>
            </a:r>
          </a:p>
          <a:p>
            <a:pPr marL="457200" indent="-457200">
              <a:spcBef>
                <a:spcPts val="0"/>
              </a:spcBef>
              <a:buAutoNum type="arabicPeriod"/>
            </a:pPr>
            <a:endParaRPr lang="en-US">
              <a:solidFill>
                <a:srgbClr val="934379"/>
              </a:solidFill>
              <a:latin typeface="Calibri" panose="020F0502020204030204" pitchFamily="34" charset="0"/>
              <a:cs typeface="Calibri" panose="020F0502020204030204" pitchFamily="34" charset="0"/>
            </a:endParaRPr>
          </a:p>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rPr>
              <a:t>Review all papers from 5 previous relevant systematic reviews</a:t>
            </a:r>
          </a:p>
          <a:p>
            <a:pPr marL="457200" indent="-457200">
              <a:spcBef>
                <a:spcPts val="0"/>
              </a:spcBef>
              <a:buAutoNum type="arabicPeriod"/>
            </a:pPr>
            <a:endParaRPr lang="en-US">
              <a:solidFill>
                <a:srgbClr val="934379"/>
              </a:solidFill>
              <a:latin typeface="Calibri" panose="020F0502020204030204" pitchFamily="34" charset="0"/>
              <a:cs typeface="Calibri" panose="020F0502020204030204" pitchFamily="34" charset="0"/>
            </a:endParaRPr>
          </a:p>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rPr>
              <a:t>Update list with </a:t>
            </a:r>
            <a:r>
              <a:rPr lang="en-US" b="1">
                <a:solidFill>
                  <a:srgbClr val="934379"/>
                </a:solidFill>
                <a:latin typeface="Calibri" panose="020F0502020204030204" pitchFamily="34" charset="0"/>
                <a:cs typeface="Calibri" panose="020F0502020204030204" pitchFamily="34" charset="0"/>
              </a:rPr>
              <a:t>more recent </a:t>
            </a:r>
            <a:r>
              <a:rPr lang="en-US">
                <a:solidFill>
                  <a:srgbClr val="934379"/>
                </a:solidFill>
                <a:latin typeface="Calibri" panose="020F0502020204030204" pitchFamily="34" charset="0"/>
                <a:cs typeface="Calibri" panose="020F0502020204030204" pitchFamily="34" charset="0"/>
              </a:rPr>
              <a:t>publications including </a:t>
            </a:r>
            <a:r>
              <a:rPr lang="en-US">
                <a:solidFill>
                  <a:srgbClr val="934379"/>
                </a:solidFill>
                <a:latin typeface="Calibri" panose="020F0502020204030204" pitchFamily="34" charset="0"/>
                <a:cs typeface="Calibri" panose="020F0502020204030204" pitchFamily="34" charset="0"/>
                <a:sym typeface="Wingdings" panose="05000000000000000000" pitchFamily="2" charset="2"/>
              </a:rPr>
              <a:t>additional observational studies for inclusion (8 on Child Marriage Laws)</a:t>
            </a:r>
          </a:p>
          <a:p>
            <a:pPr marL="457200" indent="-457200">
              <a:spcBef>
                <a:spcPts val="0"/>
              </a:spcBef>
              <a:buAutoNum type="arabicPeriod"/>
            </a:pPr>
            <a:endParaRPr lang="en-US">
              <a:solidFill>
                <a:srgbClr val="934379"/>
              </a:solidFill>
              <a:latin typeface="Calibri" panose="020F0502020204030204" pitchFamily="34" charset="0"/>
              <a:cs typeface="Calibri" panose="020F0502020204030204" pitchFamily="34" charset="0"/>
              <a:sym typeface="Wingdings" panose="05000000000000000000" pitchFamily="2" charset="2"/>
            </a:endParaRPr>
          </a:p>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rPr>
              <a:t>Screen and review full text of relevant articles</a:t>
            </a:r>
          </a:p>
          <a:p>
            <a:pPr lvl="1">
              <a:spcBef>
                <a:spcPts val="0"/>
              </a:spcBef>
            </a:pPr>
            <a:r>
              <a:rPr lang="en-US">
                <a:solidFill>
                  <a:srgbClr val="934379"/>
                </a:solidFill>
                <a:latin typeface="Calibri" panose="020F0502020204030204" pitchFamily="34" charset="0"/>
                <a:cs typeface="Calibri" panose="020F0502020204030204" pitchFamily="34" charset="0"/>
              </a:rPr>
              <a:t>excluding studies based on non-alignment with PICO questions, </a:t>
            </a:r>
          </a:p>
          <a:p>
            <a:pPr lvl="1">
              <a:spcBef>
                <a:spcPts val="0"/>
              </a:spcBef>
            </a:pPr>
            <a:r>
              <a:rPr lang="en-US">
                <a:solidFill>
                  <a:srgbClr val="934379"/>
                </a:solidFill>
                <a:latin typeface="Calibri" panose="020F0502020204030204" pitchFamily="34" charset="0"/>
                <a:cs typeface="Calibri" panose="020F0502020204030204" pitchFamily="34" charset="0"/>
              </a:rPr>
              <a:t>concerns related to study design</a:t>
            </a:r>
          </a:p>
          <a:p>
            <a:pPr lvl="1">
              <a:spcBef>
                <a:spcPts val="0"/>
              </a:spcBef>
            </a:pPr>
            <a:r>
              <a:rPr lang="en-US">
                <a:solidFill>
                  <a:srgbClr val="934379"/>
                </a:solidFill>
                <a:latin typeface="Calibri" panose="020F0502020204030204" pitchFamily="34" charset="0"/>
                <a:cs typeface="Calibri" panose="020F0502020204030204" pitchFamily="34" charset="0"/>
              </a:rPr>
              <a:t>concerns related to analysis methods;</a:t>
            </a:r>
          </a:p>
          <a:p>
            <a:pPr lvl="1">
              <a:spcBef>
                <a:spcPts val="0"/>
              </a:spcBef>
            </a:pPr>
            <a:endParaRPr lang="en-US">
              <a:solidFill>
                <a:srgbClr val="934379"/>
              </a:solidFill>
              <a:latin typeface="Calibri" panose="020F0502020204030204" pitchFamily="34" charset="0"/>
              <a:cs typeface="Calibri" panose="020F0502020204030204" pitchFamily="34" charset="0"/>
            </a:endParaRPr>
          </a:p>
          <a:p>
            <a:pPr marL="457200" indent="-457200">
              <a:spcBef>
                <a:spcPts val="0"/>
              </a:spcBef>
              <a:buAutoNum type="arabicPeriod"/>
            </a:pPr>
            <a:r>
              <a:rPr lang="en-US">
                <a:solidFill>
                  <a:srgbClr val="934379"/>
                </a:solidFill>
                <a:latin typeface="Calibri" panose="020F0502020204030204" pitchFamily="34" charset="0"/>
                <a:cs typeface="Calibri" panose="020F0502020204030204" pitchFamily="34" charset="0"/>
              </a:rPr>
              <a:t>Synthesize and GRADE the evidence</a:t>
            </a:r>
          </a:p>
          <a:p>
            <a:pPr marL="457200" indent="-457200">
              <a:spcBef>
                <a:spcPts val="0"/>
              </a:spcBef>
              <a:buAutoNum type="arabicPeriod"/>
            </a:pPr>
            <a:endParaRPr lang="en-US" sz="2400">
              <a:highlight>
                <a:srgbClr val="FFFF00"/>
              </a:highlight>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pic>
        <p:nvPicPr>
          <p:cNvPr id="6" name="id-196F8F85-FB77-4EFC-B450-C90D5C9401EA" descr="Image.png">
            <a:extLst>
              <a:ext uri="{FF2B5EF4-FFF2-40B4-BE49-F238E27FC236}">
                <a16:creationId xmlns:a16="http://schemas.microsoft.com/office/drawing/2014/main" id="{2DCB15C3-2247-995F-536E-B88950268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308" y="434820"/>
            <a:ext cx="771088" cy="34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42158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8" ma:contentTypeDescription="Create a new document." ma:contentTypeScope="" ma:versionID="721d43f2fcc71d37938db1a8a337c7fa">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4e1067f70a9ce361aadffcafa07eeeaf"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D75BBD-7736-4528-BAA2-20B3EAA96BAF}">
  <ds:schemaRefs>
    <ds:schemaRef ds:uri="375af5b2-8cea-45d5-b184-d6c522a311ad"/>
    <ds:schemaRef ds:uri="deb8fe03-0a70-457d-be20-bb98c727e22e"/>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0B895DED-DA88-4FF3-8A64-12C6C737A971}">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75B7C6BD-3D08-46F7-A103-54808F51D9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62</Slides>
  <Notes>46</Notes>
  <HiddenSlides>0</HiddenSlides>
  <ScaleCrop>false</ScaleCrop>
  <HeadingPairs>
    <vt:vector size="4" baseType="variant">
      <vt:variant>
        <vt:lpstr>Theme</vt:lpstr>
      </vt:variant>
      <vt:variant>
        <vt:i4>7</vt:i4>
      </vt:variant>
      <vt:variant>
        <vt:lpstr>Slide Titles</vt:lpstr>
      </vt:variant>
      <vt:variant>
        <vt:i4>62</vt:i4>
      </vt:variant>
    </vt:vector>
  </HeadingPairs>
  <TitlesOfParts>
    <vt:vector size="69" baseType="lpstr">
      <vt:lpstr>Office Theme</vt:lpstr>
      <vt:lpstr>1_Office Theme</vt:lpstr>
      <vt:lpstr>3_Office Theme</vt:lpstr>
      <vt:lpstr>5_Office Theme</vt:lpstr>
      <vt:lpstr>6_Office Theme</vt:lpstr>
      <vt:lpstr>4_Office Theme</vt:lpstr>
      <vt:lpstr>Simple Light</vt:lpstr>
      <vt:lpstr>PowerPoint Presentation</vt:lpstr>
      <vt:lpstr>Child marriage prevention laws and their implications: Considering, context, challenges and opportunities</vt:lpstr>
      <vt:lpstr>PowerPoint Presentation</vt:lpstr>
      <vt:lpstr>Agenda</vt:lpstr>
      <vt:lpstr>Speakers</vt:lpstr>
      <vt:lpstr>Formulating Guidelines on Minimum Age at Marriage Laws</vt:lpstr>
      <vt:lpstr>RECOMMENDATIONS FROM THE 2011 GUIDELINES</vt:lpstr>
      <vt:lpstr>PICO QUESTION 8</vt:lpstr>
      <vt:lpstr>STEP-BY-STEP METHODOLOGY</vt:lpstr>
      <vt:lpstr>PICO 8: Included Studies (N=3)</vt:lpstr>
      <vt:lpstr>GRADE RESULTS</vt:lpstr>
      <vt:lpstr>PICO 8: KEY FINDINGS</vt:lpstr>
      <vt:lpstr>PICO 8: EVIDENCE-TO-DECISION TABLE</vt:lpstr>
      <vt:lpstr>On Child Marriage Laws…</vt:lpstr>
      <vt:lpstr>The Problem of communication…</vt:lpstr>
      <vt:lpstr>What Next on Legal Approaches</vt:lpstr>
      <vt:lpstr>Speakers</vt:lpstr>
      <vt:lpstr>Recent evidence on the impact and implications of child marriage and sexual consent laws</vt:lpstr>
      <vt:lpstr>Primary research question</vt:lpstr>
      <vt:lpstr>Evidence of impact on CEFMU prevalence</vt:lpstr>
      <vt:lpstr>Construction of adolescence in the law + concept of ‘evolving capacities’</vt:lpstr>
      <vt:lpstr>Understanding the impact of punitive approaches - criminalization, stigmatization</vt:lpstr>
      <vt:lpstr>Understanding the impact of punitive approaches - lack of access to support, further rights violations</vt:lpstr>
      <vt:lpstr>Who and what is protected by the law?</vt:lpstr>
      <vt:lpstr>Challenges within the legal system </vt:lpstr>
      <vt:lpstr>Implications</vt:lpstr>
      <vt:lpstr>We need more research and greater understanding of what works for girls</vt:lpstr>
      <vt:lpstr>We need to make sure that the legal system works for those who need it</vt:lpstr>
      <vt:lpstr>We need to understand the role of the law in the context of a more comprehensive approach to girls’ rights and agency</vt:lpstr>
      <vt:lpstr>Discussion questions</vt:lpstr>
      <vt:lpstr>Speakers</vt:lpstr>
      <vt:lpstr>PowerPoint Presentation</vt:lpstr>
      <vt:lpstr>Introduction  </vt:lpstr>
      <vt:lpstr>SADC Model Law on Ending Child marriage   </vt:lpstr>
      <vt:lpstr>PowerPoint Presentation</vt:lpstr>
      <vt:lpstr>PowerPoint Presentation</vt:lpstr>
      <vt:lpstr>PowerPoint Presentation</vt:lpstr>
      <vt:lpstr>PowerPoint Presentation</vt:lpstr>
      <vt:lpstr>PowerPoint Presentation</vt:lpstr>
      <vt:lpstr>PowerPoint Presentation</vt:lpstr>
      <vt:lpstr> Multisectoral Approach &amp; Pillars</vt:lpstr>
      <vt:lpstr> Challenges </vt:lpstr>
      <vt:lpstr> Recommendations for Parliamentarians</vt:lpstr>
      <vt:lpstr> Recommendations for CSOs </vt:lpstr>
      <vt:lpstr> </vt:lpstr>
      <vt:lpstr>Speakers</vt:lpstr>
      <vt:lpstr>Exploring policy synergies:  Do we need both protective marriage &amp; education policies to impact child marriage?</vt:lpstr>
      <vt:lpstr>PowerPoint Presentation</vt:lpstr>
      <vt:lpstr>Research Question</vt:lpstr>
      <vt:lpstr>Conducting a rigorous natural experiment</vt:lpstr>
      <vt:lpstr>What is the minimum age of marriage for girls? </vt:lpstr>
      <vt:lpstr>What is the minimum age of marriage for girls with parental consent?</vt:lpstr>
      <vt:lpstr>PowerPoint Presentation</vt:lpstr>
      <vt:lpstr>Conducting a rigorous natural experiment</vt:lpstr>
      <vt:lpstr>What are the impacts of introducing protective policies?</vt:lpstr>
      <vt:lpstr>Final Thoughts</vt:lpstr>
      <vt:lpstr>PowerPoint Presentation</vt:lpstr>
      <vt:lpstr>Regional Action Forum  to End Child Marriage</vt:lpstr>
      <vt:lpstr>About the RAF</vt:lpstr>
      <vt:lpstr>Progress since 2018</vt:lpstr>
      <vt:lpstr>RAF activities include: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Laia Surralles Solsona</dc:creator>
  <cp:revision>1</cp:revision>
  <dcterms:created xsi:type="dcterms:W3CDTF">2022-12-02T16:23:39Z</dcterms:created>
  <dcterms:modified xsi:type="dcterms:W3CDTF">2024-06-18T13:26:15Z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MediaServiceImageTags">
    <vt:lpwstr/>
  </property>
</Properties>
</file>